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Default Extension="gif" ContentType="image/gif"/>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 id="2147483677" r:id="rId2"/>
  </p:sldMasterIdLst>
  <p:notesMasterIdLst>
    <p:notesMasterId r:id="rId53"/>
  </p:notesMasterIdLst>
  <p:handoutMasterIdLst>
    <p:handoutMasterId r:id="rId54"/>
  </p:handoutMasterIdLst>
  <p:sldIdLst>
    <p:sldId id="594" r:id="rId3"/>
    <p:sldId id="414" r:id="rId4"/>
    <p:sldId id="429" r:id="rId5"/>
    <p:sldId id="437" r:id="rId6"/>
    <p:sldId id="438" r:id="rId7"/>
    <p:sldId id="439" r:id="rId8"/>
    <p:sldId id="440" r:id="rId9"/>
    <p:sldId id="441" r:id="rId10"/>
    <p:sldId id="442" r:id="rId11"/>
    <p:sldId id="443" r:id="rId12"/>
    <p:sldId id="632" r:id="rId13"/>
    <p:sldId id="446" r:id="rId14"/>
    <p:sldId id="444" r:id="rId15"/>
    <p:sldId id="449" r:id="rId16"/>
    <p:sldId id="633" r:id="rId17"/>
    <p:sldId id="447" r:id="rId18"/>
    <p:sldId id="451" r:id="rId19"/>
    <p:sldId id="452" r:id="rId20"/>
    <p:sldId id="453" r:id="rId21"/>
    <p:sldId id="635" r:id="rId22"/>
    <p:sldId id="687" r:id="rId23"/>
    <p:sldId id="669" r:id="rId24"/>
    <p:sldId id="642" r:id="rId25"/>
    <p:sldId id="619" r:id="rId26"/>
    <p:sldId id="470" r:id="rId27"/>
    <p:sldId id="471" r:id="rId28"/>
    <p:sldId id="472" r:id="rId29"/>
    <p:sldId id="475" r:id="rId30"/>
    <p:sldId id="476" r:id="rId31"/>
    <p:sldId id="479" r:id="rId32"/>
    <p:sldId id="490" r:id="rId33"/>
    <p:sldId id="491" r:id="rId34"/>
    <p:sldId id="674" r:id="rId35"/>
    <p:sldId id="688" r:id="rId36"/>
    <p:sldId id="689" r:id="rId37"/>
    <p:sldId id="690" r:id="rId38"/>
    <p:sldId id="679" r:id="rId39"/>
    <p:sldId id="680" r:id="rId40"/>
    <p:sldId id="681" r:id="rId41"/>
    <p:sldId id="682" r:id="rId42"/>
    <p:sldId id="683" r:id="rId43"/>
    <p:sldId id="671" r:id="rId44"/>
    <p:sldId id="495" r:id="rId45"/>
    <p:sldId id="672" r:id="rId46"/>
    <p:sldId id="673" r:id="rId47"/>
    <p:sldId id="624" r:id="rId48"/>
    <p:sldId id="667" r:id="rId49"/>
    <p:sldId id="684" r:id="rId50"/>
    <p:sldId id="685" r:id="rId51"/>
    <p:sldId id="686" r:id="rId52"/>
  </p:sldIdLst>
  <p:sldSz cx="9144000" cy="6858000" type="screen4x3"/>
  <p:notesSz cx="6797675" cy="9874250"/>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1E7FB8"/>
    <a:srgbClr val="196AAA"/>
    <a:srgbClr val="7CB6D8"/>
    <a:srgbClr val="DBEEF9"/>
    <a:srgbClr val="DFE6F2"/>
    <a:srgbClr val="D86422"/>
    <a:srgbClr val="FFFF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6" autoAdjust="0"/>
    <p:restoredTop sz="86891" autoAdjust="0"/>
  </p:normalViewPr>
  <p:slideViewPr>
    <p:cSldViewPr>
      <p:cViewPr>
        <p:scale>
          <a:sx n="75" d="100"/>
          <a:sy n="75" d="100"/>
        </p:scale>
        <p:origin x="-686" y="110"/>
      </p:cViewPr>
      <p:guideLst>
        <p:guide orient="horz" pos="618"/>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0" d="100"/>
          <a:sy n="80" d="100"/>
        </p:scale>
        <p:origin x="-2106" y="-84"/>
      </p:cViewPr>
      <p:guideLst>
        <p:guide orient="horz" pos="3110"/>
        <p:guide pos="214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de-DE"/>
          </a:p>
        </p:txBody>
      </p:sp>
      <p:sp>
        <p:nvSpPr>
          <p:cNvPr id="3" name="Date Placeholder 2"/>
          <p:cNvSpPr>
            <a:spLocks noGrp="1"/>
          </p:cNvSpPr>
          <p:nvPr>
            <p:ph type="dt" sz="quarter" idx="1"/>
          </p:nvPr>
        </p:nvSpPr>
        <p:spPr>
          <a:xfrm>
            <a:off x="3849688" y="0"/>
            <a:ext cx="2946400" cy="493713"/>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AA1E041B-36AD-4398-95AE-122FD0E193AF}" type="datetimeFigureOut">
              <a:rPr lang="de-DE"/>
              <a:pPr>
                <a:defRPr/>
              </a:pPr>
              <a:t>08.05.2015</a:t>
            </a:fld>
            <a:endParaRPr lang="de-DE"/>
          </a:p>
        </p:txBody>
      </p:sp>
      <p:sp>
        <p:nvSpPr>
          <p:cNvPr id="4" name="Footer Placeholder 3"/>
          <p:cNvSpPr>
            <a:spLocks noGrp="1"/>
          </p:cNvSpPr>
          <p:nvPr>
            <p:ph type="ftr" sz="quarter" idx="2"/>
          </p:nvPr>
        </p:nvSpPr>
        <p:spPr>
          <a:xfrm>
            <a:off x="0" y="9378950"/>
            <a:ext cx="2946400" cy="493713"/>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de-DE"/>
          </a:p>
        </p:txBody>
      </p:sp>
      <p:sp>
        <p:nvSpPr>
          <p:cNvPr id="5" name="Slide Number Placeholder 4"/>
          <p:cNvSpPr>
            <a:spLocks noGrp="1"/>
          </p:cNvSpPr>
          <p:nvPr>
            <p:ph type="sldNum" sz="quarter" idx="3"/>
          </p:nvPr>
        </p:nvSpPr>
        <p:spPr>
          <a:xfrm>
            <a:off x="3849688" y="9378950"/>
            <a:ext cx="2946400" cy="493713"/>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B4602983-9D2A-4E94-84B5-DB124C6E2C0F}" type="slidenum">
              <a:rPr lang="de-DE"/>
              <a:pPr>
                <a:defRPr/>
              </a:pPr>
              <a:t>‹#›</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201738" y="660400"/>
            <a:ext cx="4394200" cy="3295650"/>
          </a:xfrm>
          <a:prstGeom prst="rect">
            <a:avLst/>
          </a:prstGeom>
          <a:noFill/>
          <a:ln w="12700">
            <a:noFill/>
          </a:ln>
          <a:effectLst/>
        </p:spPr>
        <p:txBody>
          <a:bodyPr vert="horz" lIns="91440" tIns="45720" rIns="91440" bIns="45720" rtlCol="0" anchor="ctr"/>
          <a:lstStyle/>
          <a:p>
            <a:pPr lvl="0"/>
            <a:endParaRPr lang="de-DE" noProof="0"/>
          </a:p>
        </p:txBody>
      </p:sp>
      <p:sp>
        <p:nvSpPr>
          <p:cNvPr id="5" name="Notes Placeholder 4"/>
          <p:cNvSpPr>
            <a:spLocks noGrp="1"/>
          </p:cNvSpPr>
          <p:nvPr>
            <p:ph type="body" sz="quarter" idx="3"/>
          </p:nvPr>
        </p:nvSpPr>
        <p:spPr>
          <a:xfrm>
            <a:off x="679450" y="4392613"/>
            <a:ext cx="5438775" cy="474027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de-DE" noProof="0"/>
          </a:p>
        </p:txBody>
      </p:sp>
      <p:sp>
        <p:nvSpPr>
          <p:cNvPr id="7" name="Slide Number Placeholder 6"/>
          <p:cNvSpPr>
            <a:spLocks noGrp="1"/>
          </p:cNvSpPr>
          <p:nvPr>
            <p:ph type="sldNum" sz="quarter" idx="5"/>
          </p:nvPr>
        </p:nvSpPr>
        <p:spPr>
          <a:xfrm>
            <a:off x="3684588" y="9213850"/>
            <a:ext cx="2944812" cy="493713"/>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74979B51-0201-4711-87B5-250D64E55E8D}" type="slidenum">
              <a:rPr lang="de-DE"/>
              <a:pPr>
                <a:defRPr/>
              </a:pPr>
              <a:t>‹#›</a:t>
            </a:fld>
            <a:endParaRPr lang="de-DE"/>
          </a:p>
        </p:txBody>
      </p:sp>
    </p:spTree>
  </p:cSld>
  <p:clrMap bg1="lt1" tx1="dk1" bg2="lt2" tx2="dk2" accent1="accent1" accent2="accent2" accent3="accent3" accent4="accent4" accent5="accent5" accent6="accent6" hlink="hlink" folHlink="folHlink"/>
  <p:notesStyle>
    <a:lvl1pPr algn="l" rtl="0" fontAlgn="base">
      <a:spcBef>
        <a:spcPct val="30000"/>
      </a:spcBef>
      <a:spcAft>
        <a:spcPts val="600"/>
      </a:spcAft>
      <a:defRPr sz="1100" kern="1200">
        <a:solidFill>
          <a:schemeClr val="tx1"/>
        </a:solidFill>
        <a:latin typeface="+mn-lt"/>
        <a:ea typeface="+mn-ea"/>
        <a:cs typeface="+mn-cs"/>
      </a:defRPr>
    </a:lvl1pPr>
    <a:lvl2pPr marL="457200" algn="l" rtl="0" fontAlgn="base">
      <a:spcBef>
        <a:spcPct val="30000"/>
      </a:spcBef>
      <a:spcAft>
        <a:spcPts val="600"/>
      </a:spcAft>
      <a:defRPr sz="1100" kern="1200">
        <a:solidFill>
          <a:schemeClr val="tx1"/>
        </a:solidFill>
        <a:latin typeface="+mn-lt"/>
        <a:ea typeface="+mn-ea"/>
        <a:cs typeface="+mn-cs"/>
      </a:defRPr>
    </a:lvl2pPr>
    <a:lvl3pPr marL="914400" algn="l" rtl="0" fontAlgn="base">
      <a:spcBef>
        <a:spcPct val="30000"/>
      </a:spcBef>
      <a:spcAft>
        <a:spcPts val="600"/>
      </a:spcAft>
      <a:defRPr sz="1100" kern="1200">
        <a:solidFill>
          <a:schemeClr val="tx1"/>
        </a:solidFill>
        <a:latin typeface="+mn-lt"/>
        <a:ea typeface="+mn-ea"/>
        <a:cs typeface="+mn-cs"/>
      </a:defRPr>
    </a:lvl3pPr>
    <a:lvl4pPr marL="1371600" algn="l" rtl="0" fontAlgn="base">
      <a:spcBef>
        <a:spcPct val="30000"/>
      </a:spcBef>
      <a:spcAft>
        <a:spcPts val="600"/>
      </a:spcAft>
      <a:defRPr sz="1100" kern="1200">
        <a:solidFill>
          <a:schemeClr val="tx1"/>
        </a:solidFill>
        <a:latin typeface="+mn-lt"/>
        <a:ea typeface="+mn-ea"/>
        <a:cs typeface="+mn-cs"/>
      </a:defRPr>
    </a:lvl4pPr>
    <a:lvl5pPr marL="1828800" algn="l" rtl="0" fontAlgn="base">
      <a:spcBef>
        <a:spcPct val="30000"/>
      </a:spcBef>
      <a:spcAft>
        <a:spcPts val="600"/>
      </a:spcAft>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buFont typeface="+mj-lt"/>
              <a:buNone/>
            </a:pPr>
            <a:endParaRPr lang="en-US" smtClean="0">
              <a:ea typeface="ＭＳ Ｐゴシック"/>
              <a:cs typeface="ＭＳ Ｐゴシック"/>
            </a:endParaRPr>
          </a:p>
          <a:p>
            <a:pPr>
              <a:spcBef>
                <a:spcPct val="0"/>
              </a:spcBef>
            </a:pPr>
            <a:endParaRPr lang="en-US" smtClean="0">
              <a:ea typeface="ＭＳ Ｐゴシック"/>
              <a:cs typeface="ＭＳ Ｐゴシック"/>
            </a:endParaRPr>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2319917-B118-4FCF-A6F7-D5A7AA35B2AB}" type="slidenum">
              <a:rPr lang="en-US">
                <a:ea typeface="ＭＳ Ｐゴシック"/>
                <a:cs typeface="ＭＳ Ｐゴシック"/>
              </a:rPr>
              <a:pPr fontAlgn="base">
                <a:spcBef>
                  <a:spcPct val="0"/>
                </a:spcBef>
                <a:spcAft>
                  <a:spcPct val="0"/>
                </a:spcAft>
              </a:pPr>
              <a:t>2</a:t>
            </a:fld>
            <a:endParaRPr lang="en-US">
              <a:ea typeface="ＭＳ Ｐゴシック"/>
              <a:cs typeface="ＭＳ Ｐゴシック"/>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w="9525"/>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There is an enormous amount of information out there competing with anything you want to convey. The sources of information increase continuously. Some of these sources contradict one another. You audience is distracted, overloaded with information and struggling to unravel contradictions. </a:t>
            </a:r>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FBF0B13-7306-4C4E-AC87-36F03A2B4FAF}" type="slidenum">
              <a:rPr lang="de-DE"/>
              <a:pPr fontAlgn="base">
                <a:spcBef>
                  <a:spcPct val="0"/>
                </a:spcBef>
                <a:spcAft>
                  <a:spcPct val="0"/>
                </a:spcAft>
              </a:pPr>
              <a:t>13</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w="9525"/>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t>Main idea: People listen well by hearing the point followed by reasons, evidence and explanations.</a:t>
            </a:r>
          </a:p>
          <a:p>
            <a:pPr>
              <a:spcBef>
                <a:spcPct val="0"/>
              </a:spcBef>
            </a:pPr>
            <a:endParaRPr lang="en-US" b="1" smtClean="0"/>
          </a:p>
          <a:p>
            <a:pPr>
              <a:spcBef>
                <a:spcPct val="0"/>
              </a:spcBef>
            </a:pPr>
            <a:r>
              <a:rPr lang="en-US" smtClean="0"/>
              <a:t>People do not listen or hear in the same way. We tend to listen when our attention is grabbed quickly and focus is achieved. </a:t>
            </a:r>
          </a:p>
          <a:p>
            <a:pPr>
              <a:spcBef>
                <a:spcPct val="0"/>
              </a:spcBef>
            </a:pPr>
            <a:endParaRPr lang="en-US" smtClean="0"/>
          </a:p>
          <a:p>
            <a:pPr>
              <a:spcBef>
                <a:spcPct val="0"/>
              </a:spcBef>
            </a:pPr>
            <a:r>
              <a:rPr lang="en-US" smtClean="0"/>
              <a:t>Once we are interested, we will listen to the explanation and other nuances. This becomes even more important in a world transformed by technology for communications. </a:t>
            </a:r>
          </a:p>
          <a:p>
            <a:pPr>
              <a:spcBef>
                <a:spcPct val="0"/>
              </a:spcBef>
            </a:pPr>
            <a:endParaRPr lang="en-US" smtClean="0"/>
          </a:p>
          <a:p>
            <a:pPr>
              <a:spcBef>
                <a:spcPct val="0"/>
              </a:spcBef>
            </a:pPr>
            <a:r>
              <a:rPr lang="en-US" smtClean="0"/>
              <a:t>Listeners, including experts listening to other experts, are inundated with competing information. We need to get to our point as fast as possible and explain the supporting information and nuances incrementally and in a decreasing order of relevance and importance to our audience. </a:t>
            </a:r>
          </a:p>
          <a:p>
            <a:pPr>
              <a:spcBef>
                <a:spcPct val="0"/>
              </a:spcBef>
            </a:pPr>
            <a:endParaRPr lang="en-US" smtClean="0"/>
          </a:p>
          <a:p>
            <a:pPr>
              <a:spcBef>
                <a:spcPct val="0"/>
              </a:spcBef>
            </a:pPr>
            <a:r>
              <a:rPr lang="en-US" smtClean="0"/>
              <a:t>Graphically, we would turn the triangle mentioned above so that the point is at the top. The POINT is a basic, common-sense and essential communications tip.</a:t>
            </a:r>
          </a:p>
        </p:txBody>
      </p:sp>
      <p:sp>
        <p:nvSpPr>
          <p:cNvPr id="471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2FBDDEC-E2E5-45B3-9573-A34FE8619680}" type="slidenum">
              <a:rPr lang="de-DE"/>
              <a:pPr fontAlgn="base">
                <a:spcBef>
                  <a:spcPct val="0"/>
                </a:spcBef>
                <a:spcAft>
                  <a:spcPct val="0"/>
                </a:spcAft>
              </a:pPr>
              <a:t>16</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bwMode="auto">
          <a:noFill/>
          <a:ln w="9525"/>
        </p:spPr>
      </p:sp>
      <p:sp>
        <p:nvSpPr>
          <p:cNvPr id="4915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t>Main idea: We are wired to forget, not remember. Therefore we can use multisensory learning to increase memory retention.</a:t>
            </a:r>
          </a:p>
          <a:p>
            <a:pPr>
              <a:spcBef>
                <a:spcPct val="0"/>
              </a:spcBef>
              <a:buFont typeface="+mj-lt"/>
              <a:buNone/>
            </a:pPr>
            <a:endParaRPr lang="en-US" b="1" smtClean="0"/>
          </a:p>
          <a:p>
            <a:pPr>
              <a:spcBef>
                <a:spcPct val="0"/>
              </a:spcBef>
              <a:buFont typeface="+mj-lt"/>
              <a:buNone/>
            </a:pPr>
            <a:r>
              <a:rPr lang="en-US" smtClean="0"/>
              <a:t>When people have something to do, even if it is to call a number, visit a website, be vigilant, etc., they tend to remember messages more.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w="9525"/>
        </p:spPr>
      </p:sp>
      <p:sp>
        <p:nvSpPr>
          <p:cNvPr id="3" name="Notes Placeholder 2"/>
          <p:cNvSpPr>
            <a:spLocks noGrp="1"/>
          </p:cNvSpPr>
          <p:nvPr>
            <p:ph type="body" idx="1"/>
          </p:nvPr>
        </p:nvSpPr>
        <p:spPr/>
        <p:txBody>
          <a:bodyPr/>
          <a:lstStyle/>
          <a:p>
            <a:pPr fontAlgn="auto">
              <a:spcBef>
                <a:spcPts val="0"/>
              </a:spcBef>
              <a:buFont typeface="+mj-lt"/>
              <a:buNone/>
              <a:defRPr/>
            </a:pPr>
            <a:r>
              <a:rPr lang="en-US" b="1" dirty="0" smtClean="0"/>
              <a:t>Main idea: People only remember the beginning and the end, except if they are given compelling, new or surprising information in the middle.</a:t>
            </a:r>
          </a:p>
          <a:p>
            <a:pPr marL="228600" indent="-228600" fontAlgn="auto">
              <a:spcBef>
                <a:spcPts val="0"/>
              </a:spcBef>
              <a:buFont typeface="+mj-lt"/>
              <a:buAutoNum type="arabicPeriod"/>
              <a:defRPr/>
            </a:pPr>
            <a:endParaRPr lang="en-US" dirty="0" smtClean="0"/>
          </a:p>
          <a:p>
            <a:pPr marL="228600" indent="-228600" fontAlgn="auto">
              <a:spcBef>
                <a:spcPts val="0"/>
              </a:spcBef>
              <a:buFont typeface="+mj-lt"/>
              <a:buAutoNum type="arabicPeriod"/>
              <a:defRPr/>
            </a:pPr>
            <a:r>
              <a:rPr lang="en-US" dirty="0" smtClean="0"/>
              <a:t>People remember what is outstanding or things that have particular meaning to them.</a:t>
            </a:r>
          </a:p>
          <a:p>
            <a:pPr marL="228600" indent="-228600" fontAlgn="auto">
              <a:spcBef>
                <a:spcPts val="0"/>
              </a:spcBef>
              <a:buFont typeface="+mj-lt"/>
              <a:buAutoNum type="arabicPeriod"/>
              <a:defRPr/>
            </a:pPr>
            <a:r>
              <a:rPr lang="en-US" dirty="0" smtClean="0"/>
              <a:t>The human brain chunks information into manageable sizes. Most people cannot retain more than seven plus or minus two pieces of information. It is safe not to expect people to remember more than five things. Three is optimal.</a:t>
            </a:r>
          </a:p>
          <a:p>
            <a:pPr marL="228600" indent="-228600" fontAlgn="auto">
              <a:spcBef>
                <a:spcPts val="0"/>
              </a:spcBef>
              <a:buFont typeface="+mj-lt"/>
              <a:buAutoNum type="arabicPeriod"/>
              <a:defRPr/>
            </a:pPr>
            <a:r>
              <a:rPr lang="en-US" dirty="0" smtClean="0"/>
              <a:t>People understand and retain information if there are regular “breaks”. Present one idea at a time and take physical breaks if possible. This could mean presenting an idea and inviting questions or reflection before going on to the next.</a:t>
            </a:r>
          </a:p>
          <a:p>
            <a:pPr marL="228600" indent="-228600" fontAlgn="auto">
              <a:spcBef>
                <a:spcPts val="0"/>
              </a:spcBef>
              <a:buFont typeface="+mj-lt"/>
              <a:buAutoNum type="arabicPeriod"/>
              <a:defRPr/>
            </a:pPr>
            <a:r>
              <a:rPr lang="en-US" dirty="0" smtClean="0"/>
              <a:t>Great educators, entertainers and salespersons know that people remember the beginning and the end. The middle is often a vast cognitive wasteland.</a:t>
            </a:r>
            <a:endParaRPr lang="en-US" dirty="0" smtClean="0">
              <a:latin typeface="Arial" charset="0"/>
              <a:cs typeface="Arial" charset="0"/>
            </a:endParaRPr>
          </a:p>
          <a:p>
            <a:pPr fontAlgn="auto">
              <a:spcBef>
                <a:spcPts val="0"/>
              </a:spcBef>
              <a:defRPr/>
            </a:pPr>
            <a:endParaRPr lang="en-US" dirty="0"/>
          </a:p>
        </p:txBody>
      </p:sp>
      <p:sp>
        <p:nvSpPr>
          <p:cNvPr id="512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FAAFD39-9B31-4D0E-9F49-25D200306166}" type="slidenum">
              <a:rPr lang="de-DE"/>
              <a:pPr fontAlgn="base">
                <a:spcBef>
                  <a:spcPct val="0"/>
                </a:spcBef>
                <a:spcAft>
                  <a:spcPct val="0"/>
                </a:spcAft>
              </a:pPr>
              <a:t>18</a:t>
            </a:fld>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w="9525"/>
        </p:spPr>
      </p:sp>
      <p:sp>
        <p:nvSpPr>
          <p:cNvPr id="3" name="Notes Placeholder 2"/>
          <p:cNvSpPr>
            <a:spLocks noGrp="1"/>
          </p:cNvSpPr>
          <p:nvPr>
            <p:ph type="body" idx="1"/>
          </p:nvPr>
        </p:nvSpPr>
        <p:spPr/>
        <p:txBody>
          <a:bodyPr/>
          <a:lstStyle/>
          <a:p>
            <a:pPr fontAlgn="auto">
              <a:spcBef>
                <a:spcPts val="0"/>
              </a:spcBef>
              <a:defRPr/>
            </a:pPr>
            <a:r>
              <a:rPr lang="en-US" b="1" dirty="0" smtClean="0"/>
              <a:t>Key messages from this session:</a:t>
            </a:r>
          </a:p>
          <a:p>
            <a:pPr fontAlgn="auto">
              <a:spcBef>
                <a:spcPts val="0"/>
              </a:spcBef>
              <a:defRPr/>
            </a:pPr>
            <a:endParaRPr lang="en-US" b="1" dirty="0" smtClean="0"/>
          </a:p>
          <a:p>
            <a:pPr marL="228600" indent="-228600" fontAlgn="auto">
              <a:spcBef>
                <a:spcPts val="0"/>
              </a:spcBef>
              <a:buFont typeface="+mj-lt"/>
              <a:buAutoNum type="arabicPeriod"/>
              <a:defRPr/>
            </a:pPr>
            <a:r>
              <a:rPr lang="en-US" dirty="0" smtClean="0"/>
              <a:t>Take time to develop a single overarching communications outcome (SOCO) that expresses the specific change you want to see as a result of your communications. Do not start messaging without defining your SOCO.</a:t>
            </a:r>
          </a:p>
          <a:p>
            <a:pPr marL="228600" indent="-228600" fontAlgn="auto">
              <a:spcBef>
                <a:spcPts val="0"/>
              </a:spcBef>
              <a:buFont typeface="+mj-lt"/>
              <a:buAutoNum type="arabicPeriod"/>
              <a:defRPr/>
            </a:pPr>
            <a:r>
              <a:rPr lang="en-US" dirty="0" smtClean="0"/>
              <a:t>Once you know your SOCO, keep focus on it. It will show you where to go, what to say and how to get back on your path if and when you are derailed, distracted or challenged.</a:t>
            </a:r>
          </a:p>
          <a:p>
            <a:pPr marL="228600" indent="-228600" fontAlgn="auto">
              <a:spcBef>
                <a:spcPts val="0"/>
              </a:spcBef>
              <a:buFont typeface="+mj-lt"/>
              <a:buAutoNum type="arabicPeriod"/>
              <a:defRPr/>
            </a:pPr>
            <a:r>
              <a:rPr lang="en-US" dirty="0" smtClean="0"/>
              <a:t>The SOCO helps you clarify the POINT you want to make. Get to the POINT as fast as possible. Explain and elaborate as needed. Conclude again with your POINT for greater effect.</a:t>
            </a:r>
          </a:p>
          <a:p>
            <a:pPr marL="228600" indent="-228600" fontAlgn="auto">
              <a:spcBef>
                <a:spcPts val="0"/>
              </a:spcBef>
              <a:buFont typeface="+mj-lt"/>
              <a:buAutoNum type="arabicPeriod"/>
              <a:defRPr/>
            </a:pPr>
            <a:r>
              <a:rPr lang="en-US" dirty="0" smtClean="0"/>
              <a:t>Take time to analyze your audiences ONCE you have your SOCO and BEFORE you start messaging.</a:t>
            </a:r>
          </a:p>
          <a:p>
            <a:pPr marL="228600" indent="-228600" fontAlgn="auto">
              <a:spcBef>
                <a:spcPts val="0"/>
              </a:spcBef>
              <a:buFont typeface="+mj-lt"/>
              <a:buAutoNum type="arabicPeriod"/>
              <a:defRPr/>
            </a:pPr>
            <a:r>
              <a:rPr lang="en-US" dirty="0" smtClean="0"/>
              <a:t>Remember that your audiences are distracted, overloaded and sometimes even confused about your issue.</a:t>
            </a:r>
          </a:p>
          <a:p>
            <a:pPr marL="228600" indent="-228600" fontAlgn="auto">
              <a:spcBef>
                <a:spcPts val="0"/>
              </a:spcBef>
              <a:buFont typeface="+mj-lt"/>
              <a:buAutoNum type="arabicPeriod"/>
              <a:defRPr/>
            </a:pPr>
            <a:r>
              <a:rPr lang="en-US" dirty="0" smtClean="0"/>
              <a:t>Engaging a number of senses can help increase memory retention.</a:t>
            </a:r>
          </a:p>
        </p:txBody>
      </p:sp>
      <p:sp>
        <p:nvSpPr>
          <p:cNvPr id="53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F339859-F939-4DF2-830D-09937A228191}" type="slidenum">
              <a:rPr lang="de-DE"/>
              <a:pPr fontAlgn="base">
                <a:spcBef>
                  <a:spcPct val="0"/>
                </a:spcBef>
                <a:spcAft>
                  <a:spcPct val="0"/>
                </a:spcAft>
              </a:pPr>
              <a:t>19</a:t>
            </a:fld>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w="9525"/>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552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1F5C4E3-C5E1-4924-9892-2DE708A9F308}" type="slidenum">
              <a:rPr lang="de-DE"/>
              <a:pPr fontAlgn="base">
                <a:spcBef>
                  <a:spcPct val="0"/>
                </a:spcBef>
                <a:spcAft>
                  <a:spcPct val="0"/>
                </a:spcAft>
              </a:pPr>
              <a:t>20</a:t>
            </a:fld>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w="9525"/>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57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2DBF30-D323-434D-A668-2AF7495750DB}" type="slidenum">
              <a:rPr lang="de-DE"/>
              <a:pPr fontAlgn="base">
                <a:spcBef>
                  <a:spcPct val="0"/>
                </a:spcBef>
                <a:spcAft>
                  <a:spcPct val="0"/>
                </a:spcAft>
              </a:pPr>
              <a:t>21</a:t>
            </a:fld>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w="9525"/>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593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36F9429-5B8A-43D1-B11D-2A347CE7860C}" type="slidenum">
              <a:rPr lang="de-DE"/>
              <a:pPr fontAlgn="base">
                <a:spcBef>
                  <a:spcPct val="0"/>
                </a:spcBef>
                <a:spcAft>
                  <a:spcPct val="0"/>
                </a:spcAft>
              </a:pPr>
              <a:t>22</a:t>
            </a:fld>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w="9525"/>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t>Main idea : to reinforce key ideas from the session</a:t>
            </a:r>
          </a:p>
          <a:p>
            <a:pPr>
              <a:spcBef>
                <a:spcPct val="0"/>
              </a:spcBef>
            </a:pPr>
            <a:endParaRPr lang="en-US" smtClean="0"/>
          </a:p>
          <a:p>
            <a:pPr>
              <a:spcBef>
                <a:spcPct val="0"/>
              </a:spcBef>
            </a:pPr>
            <a:r>
              <a:rPr lang="en-US" smtClean="0"/>
              <a:t>Facilitators can ask what are the key points from the session before bringing up the slide.</a:t>
            </a:r>
            <a:endParaRPr lang="en-GB" smtClean="0"/>
          </a:p>
        </p:txBody>
      </p:sp>
      <p:sp>
        <p:nvSpPr>
          <p:cNvPr id="614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854F6E2-7D2B-48A9-85F2-27337E18CE6F}" type="slidenum">
              <a:rPr lang="de-DE"/>
              <a:pPr fontAlgn="base">
                <a:spcBef>
                  <a:spcPct val="0"/>
                </a:spcBef>
                <a:spcAft>
                  <a:spcPct val="0"/>
                </a:spcAft>
              </a:pPr>
              <a:t>23</a:t>
            </a:fld>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w="9525"/>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Can ask participants whether they have any experience dealing with the media and ask them to comment on their experiences.</a:t>
            </a:r>
            <a:endParaRPr lang="en-GB" smtClean="0"/>
          </a:p>
        </p:txBody>
      </p:sp>
      <p:sp>
        <p:nvSpPr>
          <p:cNvPr id="634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AFD323B-8B24-4667-9171-493033961A57}" type="slidenum">
              <a:rPr lang="de-DE"/>
              <a:pPr fontAlgn="base">
                <a:spcBef>
                  <a:spcPct val="0"/>
                </a:spcBef>
                <a:spcAft>
                  <a:spcPct val="0"/>
                </a:spcAft>
              </a:pPr>
              <a:t>24</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w="9525"/>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Facilitator explains that the workshop is designed to help participants in their work, and provides an opportunity to learn comms. tools and techniques and to practice them in a "safe" environment. </a:t>
            </a:r>
          </a:p>
          <a:p>
            <a:pPr>
              <a:spcBef>
                <a:spcPct val="0"/>
              </a:spcBef>
            </a:pPr>
            <a:endParaRPr lang="en-US" smtClean="0"/>
          </a:p>
          <a:p>
            <a:pPr>
              <a:spcBef>
                <a:spcPct val="0"/>
              </a:spcBef>
            </a:pPr>
            <a:r>
              <a:rPr lang="en-US" smtClean="0"/>
              <a:t>Much of the workshop will be interactive, with opportunities to learn from one another.</a:t>
            </a:r>
            <a:endParaRPr lang="en-GB" smtClean="0"/>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2DBBFB7-68FE-4BD7-8512-2F7A9A5D408B}" type="slidenum">
              <a:rPr lang="de-DE"/>
              <a:pPr fontAlgn="base">
                <a:spcBef>
                  <a:spcPct val="0"/>
                </a:spcBef>
                <a:spcAft>
                  <a:spcPct val="0"/>
                </a:spcAft>
              </a:pPr>
              <a:t>3</a:t>
            </a:fld>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w="9525"/>
        </p:spPr>
      </p:sp>
      <p:sp>
        <p:nvSpPr>
          <p:cNvPr id="3" name="Notes Placeholder 2"/>
          <p:cNvSpPr>
            <a:spLocks noGrp="1"/>
          </p:cNvSpPr>
          <p:nvPr>
            <p:ph type="body" idx="1"/>
          </p:nvPr>
        </p:nvSpPr>
        <p:spPr/>
        <p:txBody>
          <a:bodyPr/>
          <a:lstStyle/>
          <a:p>
            <a:pPr fontAlgn="auto">
              <a:spcBef>
                <a:spcPts val="0"/>
              </a:spcBef>
              <a:spcAft>
                <a:spcPts val="0"/>
              </a:spcAft>
              <a:defRPr/>
            </a:pPr>
            <a:r>
              <a:rPr lang="en-US" sz="800" dirty="0" smtClean="0"/>
              <a:t>Main idea:  The media like to report on news that covers the following topics (in the slide) and </a:t>
            </a:r>
            <a:r>
              <a:rPr lang="en-US" sz="800" i="1" dirty="0" smtClean="0"/>
              <a:t>they</a:t>
            </a:r>
            <a:r>
              <a:rPr lang="en-US" sz="800" dirty="0" smtClean="0"/>
              <a:t> choose the news agenda, not you. This is why it’s important to expect the media if a crisis around vaccination occurs. Vaccination is controversial and it’s advisable to always be prepared.</a:t>
            </a:r>
          </a:p>
          <a:p>
            <a:pPr fontAlgn="auto">
              <a:spcBef>
                <a:spcPts val="0"/>
              </a:spcBef>
              <a:spcAft>
                <a:spcPts val="0"/>
              </a:spcAft>
              <a:defRPr/>
            </a:pPr>
            <a:endParaRPr lang="en-US" b="1" dirty="0" smtClean="0"/>
          </a:p>
          <a:p>
            <a:pPr fontAlgn="auto">
              <a:spcBef>
                <a:spcPts val="0"/>
              </a:spcBef>
              <a:spcAft>
                <a:spcPts val="0"/>
              </a:spcAft>
              <a:defRPr/>
            </a:pPr>
            <a:r>
              <a:rPr lang="en-US" dirty="0" smtClean="0"/>
              <a:t>Examples:</a:t>
            </a:r>
          </a:p>
          <a:p>
            <a:pPr marL="171450" indent="-171450" fontAlgn="auto">
              <a:spcBef>
                <a:spcPts val="0"/>
              </a:spcBef>
              <a:spcAft>
                <a:spcPts val="0"/>
              </a:spcAft>
              <a:buFont typeface="Arial" pitchFamily="34" charset="0"/>
              <a:buChar char="•"/>
              <a:defRPr/>
            </a:pPr>
            <a:r>
              <a:rPr lang="en-US" i="1" dirty="0" smtClean="0"/>
              <a:t>Dramatic </a:t>
            </a:r>
            <a:r>
              <a:rPr lang="en-US" dirty="0" smtClean="0"/>
              <a:t>– H1N1</a:t>
            </a:r>
          </a:p>
          <a:p>
            <a:pPr marL="171450" indent="-171450" fontAlgn="auto">
              <a:spcBef>
                <a:spcPts val="0"/>
              </a:spcBef>
              <a:spcAft>
                <a:spcPts val="0"/>
              </a:spcAft>
              <a:buFont typeface="Arial" pitchFamily="34" charset="0"/>
              <a:buChar char="•"/>
              <a:defRPr/>
            </a:pPr>
            <a:r>
              <a:rPr lang="en-US" i="1" dirty="0" smtClean="0"/>
              <a:t>Wide-reaching = Many people affected </a:t>
            </a:r>
            <a:r>
              <a:rPr lang="en-US" dirty="0" smtClean="0"/>
              <a:t>– HIV/AIDS and TB</a:t>
            </a:r>
          </a:p>
          <a:p>
            <a:pPr marL="171450" indent="-171450" fontAlgn="auto">
              <a:spcBef>
                <a:spcPts val="0"/>
              </a:spcBef>
              <a:spcAft>
                <a:spcPts val="0"/>
              </a:spcAft>
              <a:buFont typeface="Arial" pitchFamily="34" charset="0"/>
              <a:buChar char="•"/>
              <a:defRPr/>
            </a:pPr>
            <a:r>
              <a:rPr lang="en-US" i="1" dirty="0" smtClean="0"/>
              <a:t>Breakthrough – </a:t>
            </a:r>
            <a:r>
              <a:rPr lang="en-US" dirty="0" smtClean="0"/>
              <a:t>expected Malaria vaccine</a:t>
            </a:r>
          </a:p>
          <a:p>
            <a:pPr marL="171450" indent="-171450" fontAlgn="auto">
              <a:spcBef>
                <a:spcPts val="0"/>
              </a:spcBef>
              <a:spcAft>
                <a:spcPts val="0"/>
              </a:spcAft>
              <a:buFont typeface="Arial" pitchFamily="34" charset="0"/>
              <a:buChar char="•"/>
              <a:defRPr/>
            </a:pPr>
            <a:r>
              <a:rPr lang="en-US" i="1" dirty="0" smtClean="0"/>
              <a:t>Unexpected – </a:t>
            </a:r>
            <a:r>
              <a:rPr lang="en-US" dirty="0" smtClean="0"/>
              <a:t>false linking of MMR and autism</a:t>
            </a:r>
          </a:p>
          <a:p>
            <a:pPr marL="171450" indent="-171450" fontAlgn="auto">
              <a:spcBef>
                <a:spcPts val="0"/>
              </a:spcBef>
              <a:spcAft>
                <a:spcPts val="0"/>
              </a:spcAft>
              <a:buFont typeface="Arial" pitchFamily="34" charset="0"/>
              <a:buChar char="•"/>
              <a:defRPr/>
            </a:pPr>
            <a:r>
              <a:rPr lang="en-US" i="1" dirty="0" smtClean="0"/>
              <a:t>Conflict – </a:t>
            </a:r>
            <a:r>
              <a:rPr lang="en-US" dirty="0" smtClean="0"/>
              <a:t>health minister vs. industry</a:t>
            </a:r>
          </a:p>
          <a:p>
            <a:pPr marL="171450" indent="-171450" fontAlgn="auto">
              <a:spcBef>
                <a:spcPts val="0"/>
              </a:spcBef>
              <a:spcAft>
                <a:spcPts val="0"/>
              </a:spcAft>
              <a:buFont typeface="Arial" pitchFamily="34" charset="0"/>
              <a:buChar char="•"/>
              <a:defRPr/>
            </a:pPr>
            <a:r>
              <a:rPr lang="en-US" dirty="0" smtClean="0"/>
              <a:t>C</a:t>
            </a:r>
            <a:r>
              <a:rPr lang="en-US" i="1" dirty="0" smtClean="0"/>
              <a:t>elebrity link </a:t>
            </a:r>
            <a:r>
              <a:rPr lang="en-US" dirty="0" smtClean="0"/>
              <a:t>– Refusal of then British prime minister Tony Blair to answer whether or not his children had had the MMR vaccine. This is important because by not answering it was assumed that they had not got the vaccine and people were asking why they should have it when the prime minister was not giving it to his children.</a:t>
            </a:r>
          </a:p>
          <a:p>
            <a:pPr fontAlgn="auto">
              <a:spcBef>
                <a:spcPts val="0"/>
              </a:spcBef>
              <a:spcAft>
                <a:spcPts val="0"/>
              </a:spcAft>
              <a:defRPr/>
            </a:pPr>
            <a:endParaRPr lang="en-US" dirty="0" smtClean="0"/>
          </a:p>
          <a:p>
            <a:pPr fontAlgn="auto">
              <a:spcBef>
                <a:spcPts val="0"/>
              </a:spcBef>
              <a:spcAft>
                <a:spcPts val="0"/>
              </a:spcAft>
              <a:defRPr/>
            </a:pPr>
            <a:r>
              <a:rPr lang="en-US" dirty="0" smtClean="0"/>
              <a:t>The media is more likely to cover a vaccination campaign if they know that a personality – soccer star, soap star – will be there. Remember the power of the photograph – it’s worth 1000 words.</a:t>
            </a:r>
            <a:endParaRPr lang="en-US" b="1" dirty="0" smtClean="0"/>
          </a:p>
        </p:txBody>
      </p:sp>
      <p:sp>
        <p:nvSpPr>
          <p:cNvPr id="65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4220C85-6A1C-43CA-A425-24259DC11C79}" type="slidenum">
              <a:rPr lang="de-DE"/>
              <a:pPr fontAlgn="base">
                <a:spcBef>
                  <a:spcPct val="0"/>
                </a:spcBef>
                <a:spcAft>
                  <a:spcPct val="0"/>
                </a:spcAft>
              </a:pPr>
              <a:t>25</a:t>
            </a:fld>
            <a:endParaRPr 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w="9525"/>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675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856F296-E04B-4461-85A5-D1EB64381334}" type="slidenum">
              <a:rPr lang="de-DE"/>
              <a:pPr fontAlgn="base">
                <a:spcBef>
                  <a:spcPct val="0"/>
                </a:spcBef>
                <a:spcAft>
                  <a:spcPct val="0"/>
                </a:spcAft>
              </a:pPr>
              <a:t>26</a:t>
            </a:fld>
            <a:endParaRPr 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w="9525"/>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696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EBC30D7-6FC4-4F1C-9C18-A8225066F48F}" type="slidenum">
              <a:rPr lang="de-DE"/>
              <a:pPr fontAlgn="base">
                <a:spcBef>
                  <a:spcPct val="0"/>
                </a:spcBef>
                <a:spcAft>
                  <a:spcPct val="0"/>
                </a:spcAft>
              </a:pPr>
              <a:t>27</a:t>
            </a:fld>
            <a:endParaRPr 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w="9525"/>
        </p:spPr>
      </p:sp>
      <p:sp>
        <p:nvSpPr>
          <p:cNvPr id="716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716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9ABC0D5-D5CE-46B9-8DC0-7468A0155996}" type="slidenum">
              <a:rPr lang="de-DE"/>
              <a:pPr fontAlgn="base">
                <a:spcBef>
                  <a:spcPct val="0"/>
                </a:spcBef>
                <a:spcAft>
                  <a:spcPct val="0"/>
                </a:spcAft>
              </a:pPr>
              <a:t>28</a:t>
            </a:fld>
            <a:endParaRPr 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w="9525"/>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737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63FE69F-437D-44E6-9AAB-5A0B14657EEC}" type="slidenum">
              <a:rPr lang="de-DE"/>
              <a:pPr fontAlgn="base">
                <a:spcBef>
                  <a:spcPct val="0"/>
                </a:spcBef>
                <a:spcAft>
                  <a:spcPct val="0"/>
                </a:spcAft>
              </a:pPr>
              <a:t>29</a:t>
            </a:fld>
            <a:endParaRPr 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w="9525"/>
        </p:spPr>
      </p:sp>
      <p:sp>
        <p:nvSpPr>
          <p:cNvPr id="757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757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95F2D91-7E77-4243-AB3B-6F916000229C}" type="slidenum">
              <a:rPr lang="de-DE"/>
              <a:pPr fontAlgn="base">
                <a:spcBef>
                  <a:spcPct val="0"/>
                </a:spcBef>
                <a:spcAft>
                  <a:spcPct val="0"/>
                </a:spcAft>
              </a:pPr>
              <a:t>30</a:t>
            </a:fld>
            <a:endParaRPr 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w="9525"/>
        </p:spPr>
      </p:sp>
      <p:sp>
        <p:nvSpPr>
          <p:cNvPr id="798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798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E63C282-23FE-4720-9B01-7F8B60DB19CA}" type="slidenum">
              <a:rPr lang="de-DE"/>
              <a:pPr fontAlgn="base">
                <a:spcBef>
                  <a:spcPct val="0"/>
                </a:spcBef>
                <a:spcAft>
                  <a:spcPct val="0"/>
                </a:spcAft>
              </a:pPr>
              <a:t>32</a:t>
            </a:fld>
            <a:endParaRPr 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w="9525"/>
        </p:spPr>
      </p:sp>
      <p:sp>
        <p:nvSpPr>
          <p:cNvPr id="829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Risk = a situation exposing someone to danger</a:t>
            </a:r>
          </a:p>
        </p:txBody>
      </p:sp>
      <p:sp>
        <p:nvSpPr>
          <p:cNvPr id="829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18179A-377E-4B00-8001-0EBD1508C38D}" type="slidenum">
              <a:rPr lang="de-DE"/>
              <a:pPr fontAlgn="base">
                <a:spcBef>
                  <a:spcPct val="0"/>
                </a:spcBef>
                <a:spcAft>
                  <a:spcPct val="0"/>
                </a:spcAft>
              </a:pPr>
              <a:t>34</a:t>
            </a:fld>
            <a:endParaRPr 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w="9525"/>
        </p:spPr>
      </p:sp>
      <p:sp>
        <p:nvSpPr>
          <p:cNvPr id="849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84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3A7F4EB-87D7-484E-9DB3-D66DDE5D1ABC}" type="slidenum">
              <a:rPr lang="de-DE"/>
              <a:pPr fontAlgn="base">
                <a:spcBef>
                  <a:spcPct val="0"/>
                </a:spcBef>
                <a:spcAft>
                  <a:spcPct val="0"/>
                </a:spcAft>
              </a:pPr>
              <a:t>35</a:t>
            </a:fld>
            <a:endParaRPr 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noFill/>
          <a:ln w="9525"/>
        </p:spPr>
      </p:sp>
      <p:sp>
        <p:nvSpPr>
          <p:cNvPr id="870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870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EFF92B-C294-4240-83FE-C57DC4347BCC}" type="slidenum">
              <a:rPr lang="de-DE"/>
              <a:pPr fontAlgn="base">
                <a:spcBef>
                  <a:spcPct val="0"/>
                </a:spcBef>
                <a:spcAft>
                  <a:spcPct val="0"/>
                </a:spcAft>
              </a:pPr>
              <a:t>36</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w="9525"/>
        </p:spPr>
      </p:sp>
      <p:sp>
        <p:nvSpPr>
          <p:cNvPr id="3" name="Notes Placeholder 2"/>
          <p:cNvSpPr>
            <a:spLocks noGrp="1"/>
          </p:cNvSpPr>
          <p:nvPr>
            <p:ph type="body" idx="1"/>
          </p:nvPr>
        </p:nvSpPr>
        <p:spPr/>
        <p:txBody>
          <a:bodyPr/>
          <a:lstStyle/>
          <a:p>
            <a:pPr fontAlgn="auto">
              <a:spcBef>
                <a:spcPts val="0"/>
              </a:spcBef>
              <a:defRPr/>
            </a:pPr>
            <a:endParaRPr lang="en-US" b="1" dirty="0" smtClean="0"/>
          </a:p>
          <a:p>
            <a:pPr fontAlgn="auto">
              <a:spcBef>
                <a:spcPts val="0"/>
              </a:spcBef>
              <a:defRPr/>
            </a:pPr>
            <a:r>
              <a:rPr lang="en-US" dirty="0" smtClean="0"/>
              <a:t>The most important questions to ask oneself regardless of the type of communication are these:</a:t>
            </a:r>
          </a:p>
          <a:p>
            <a:pPr fontAlgn="auto">
              <a:spcBef>
                <a:spcPts val="0"/>
              </a:spcBef>
              <a:defRPr/>
            </a:pPr>
            <a:endParaRPr lang="en-US" dirty="0" smtClean="0"/>
          </a:p>
          <a:p>
            <a:pPr marL="171450" indent="-171450" fontAlgn="auto">
              <a:spcBef>
                <a:spcPts val="0"/>
              </a:spcBef>
              <a:buFont typeface="Arial" pitchFamily="34" charset="0"/>
              <a:buChar char="•"/>
              <a:defRPr/>
            </a:pPr>
            <a:r>
              <a:rPr lang="en-US" dirty="0" smtClean="0"/>
              <a:t>“Why am I speaking/writing/answering/presenting, </a:t>
            </a:r>
            <a:r>
              <a:rPr lang="en-US" dirty="0" err="1" smtClean="0"/>
              <a:t>etc</a:t>
            </a:r>
            <a:r>
              <a:rPr lang="en-US" dirty="0" smtClean="0"/>
              <a:t>?”</a:t>
            </a:r>
          </a:p>
          <a:p>
            <a:pPr marL="171450" indent="-171450" fontAlgn="auto">
              <a:spcBef>
                <a:spcPts val="0"/>
              </a:spcBef>
              <a:buFont typeface="Arial" pitchFamily="34" charset="0"/>
              <a:buChar char="•"/>
              <a:defRPr/>
            </a:pPr>
            <a:r>
              <a:rPr lang="en-US" dirty="0" smtClean="0"/>
              <a:t>“What is the change I want to see as a result of my communication?” </a:t>
            </a:r>
            <a:endParaRPr lang="en-US" dirty="0"/>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158E489-4747-490F-8E21-970927A84F75}" type="slidenum">
              <a:rPr lang="de-DE"/>
              <a:pPr fontAlgn="base">
                <a:spcBef>
                  <a:spcPct val="0"/>
                </a:spcBef>
                <a:spcAft>
                  <a:spcPct val="0"/>
                </a:spcAft>
              </a:pPr>
              <a:t>4</a:t>
            </a:fld>
            <a:endParaRPr 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Rot="1" noChangeAspect="1" noChangeArrowheads="1" noTextEdit="1"/>
          </p:cNvSpPr>
          <p:nvPr>
            <p:ph type="sldImg"/>
          </p:nvPr>
        </p:nvSpPr>
        <p:spPr bwMode="auto">
          <a:noFill/>
          <a:ln w="9525"/>
        </p:spPr>
      </p:sp>
      <p:sp>
        <p:nvSpPr>
          <p:cNvPr id="8909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Arial" charset="0"/>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Rot="1" noChangeAspect="1" noChangeArrowheads="1" noTextEdit="1"/>
          </p:cNvSpPr>
          <p:nvPr>
            <p:ph type="sldImg"/>
          </p:nvPr>
        </p:nvSpPr>
        <p:spPr bwMode="auto">
          <a:noFill/>
          <a:ln w="9525"/>
        </p:spPr>
      </p:sp>
      <p:sp>
        <p:nvSpPr>
          <p:cNvPr id="9113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Arial" charset="0"/>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Rot="1" noChangeAspect="1" noChangeArrowheads="1" noTextEdit="1"/>
          </p:cNvSpPr>
          <p:nvPr>
            <p:ph type="sldImg"/>
          </p:nvPr>
        </p:nvSpPr>
        <p:spPr bwMode="auto">
          <a:noFill/>
          <a:ln w="9525"/>
        </p:spPr>
      </p:sp>
      <p:sp>
        <p:nvSpPr>
          <p:cNvPr id="9318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Arial" charset="0"/>
              <a:cs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Rot="1" noChangeAspect="1" noChangeArrowheads="1" noTextEdit="1"/>
          </p:cNvSpPr>
          <p:nvPr>
            <p:ph type="sldImg"/>
          </p:nvPr>
        </p:nvSpPr>
        <p:spPr bwMode="auto">
          <a:noFill/>
          <a:ln w="9525"/>
        </p:spPr>
      </p:sp>
      <p:sp>
        <p:nvSpPr>
          <p:cNvPr id="9523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Arial" charset="0"/>
              <a:cs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Rot="1" noChangeAspect="1" noChangeArrowheads="1" noTextEdit="1"/>
          </p:cNvSpPr>
          <p:nvPr>
            <p:ph type="sldImg"/>
          </p:nvPr>
        </p:nvSpPr>
        <p:spPr bwMode="auto">
          <a:noFill/>
          <a:ln w="9525"/>
        </p:spPr>
      </p:sp>
      <p:sp>
        <p:nvSpPr>
          <p:cNvPr id="9728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Arial" charset="0"/>
              <a:cs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bwMode="auto">
          <a:noFill/>
          <a:ln w="9525"/>
        </p:spPr>
      </p:sp>
      <p:sp>
        <p:nvSpPr>
          <p:cNvPr id="993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Noncommunicable diseases</a:t>
            </a:r>
          </a:p>
          <a:p>
            <a:pPr>
              <a:spcBef>
                <a:spcPct val="0"/>
              </a:spcBef>
            </a:pPr>
            <a:endParaRPr lang="en-GB" smtClean="0"/>
          </a:p>
          <a:p>
            <a:pPr>
              <a:spcBef>
                <a:spcPct val="0"/>
              </a:spcBef>
            </a:pPr>
            <a:r>
              <a:rPr lang="en-GB" smtClean="0"/>
              <a:t>What do we actually mean by ncds?</a:t>
            </a:r>
          </a:p>
          <a:p>
            <a:pPr>
              <a:spcBef>
                <a:spcPct val="0"/>
              </a:spcBef>
            </a:pPr>
            <a:r>
              <a:rPr lang="en-GB" smtClean="0"/>
              <a:t>What diseases are of particular concern in X ?</a:t>
            </a:r>
          </a:p>
          <a:p>
            <a:pPr>
              <a:spcBef>
                <a:spcPct val="0"/>
              </a:spcBef>
            </a:pPr>
            <a:r>
              <a:rPr lang="en-GB" smtClean="0"/>
              <a:t>Why do you think this is?</a:t>
            </a:r>
          </a:p>
          <a:p>
            <a:pPr>
              <a:spcBef>
                <a:spcPct val="0"/>
              </a:spcBef>
            </a:pPr>
            <a:endParaRPr lang="en-GB" smtClean="0"/>
          </a:p>
        </p:txBody>
      </p:sp>
      <p:sp>
        <p:nvSpPr>
          <p:cNvPr id="993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69A9AE-339B-4442-AB70-BF57D7B64605}" type="slidenum">
              <a:rPr lang="de-DE"/>
              <a:pPr fontAlgn="base">
                <a:spcBef>
                  <a:spcPct val="0"/>
                </a:spcBef>
                <a:spcAft>
                  <a:spcPct val="0"/>
                </a:spcAft>
              </a:pPr>
              <a:t>42</a:t>
            </a:fld>
            <a:endParaRPr lang="de-D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p:cNvSpPr>
          <p:nvPr>
            <p:ph type="sldImg"/>
          </p:nvPr>
        </p:nvSpPr>
        <p:spPr bwMode="auto">
          <a:noFill/>
          <a:ln w="9525"/>
        </p:spPr>
      </p:sp>
      <p:sp>
        <p:nvSpPr>
          <p:cNvPr id="1013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Review of performance after interviews is important in order to do better in the future. </a:t>
            </a:r>
          </a:p>
          <a:p>
            <a:pPr>
              <a:spcBef>
                <a:spcPct val="0"/>
              </a:spcBef>
            </a:pPr>
            <a:endParaRPr lang="en-US" smtClean="0"/>
          </a:p>
          <a:p>
            <a:pPr>
              <a:spcBef>
                <a:spcPct val="0"/>
              </a:spcBef>
            </a:pPr>
            <a:r>
              <a:rPr lang="en-US" smtClean="0"/>
              <a:t>Media reports/articles should be checked/listened to after publication/airing. </a:t>
            </a:r>
          </a:p>
          <a:p>
            <a:pPr>
              <a:spcBef>
                <a:spcPct val="0"/>
              </a:spcBef>
            </a:pPr>
            <a:endParaRPr lang="en-US" smtClean="0"/>
          </a:p>
          <a:p>
            <a:pPr>
              <a:spcBef>
                <a:spcPct val="0"/>
              </a:spcBef>
            </a:pPr>
            <a:r>
              <a:rPr lang="en-US" smtClean="0"/>
              <a:t>If the reports/articles contain inaccuracies, follow up with the journalist may be appropriate.  </a:t>
            </a:r>
          </a:p>
        </p:txBody>
      </p:sp>
      <p:sp>
        <p:nvSpPr>
          <p:cNvPr id="1013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BCE9A77-CB19-42DD-8A4E-C84DA62745D5}" type="slidenum">
              <a:rPr lang="de-DE"/>
              <a:pPr fontAlgn="base">
                <a:spcBef>
                  <a:spcPct val="0"/>
                </a:spcBef>
                <a:spcAft>
                  <a:spcPct val="0"/>
                </a:spcAft>
              </a:pPr>
              <a:t>43</a:t>
            </a:fld>
            <a:endParaRPr lang="de-D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p:cNvSpPr>
          <p:nvPr>
            <p:ph type="sldImg"/>
          </p:nvPr>
        </p:nvSpPr>
        <p:spPr bwMode="auto">
          <a:noFill/>
          <a:ln w="9525"/>
        </p:spPr>
      </p:sp>
      <p:sp>
        <p:nvSpPr>
          <p:cNvPr id="1034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Review of performance after interviews is important in order to do better in the future. </a:t>
            </a:r>
          </a:p>
          <a:p>
            <a:pPr>
              <a:spcBef>
                <a:spcPct val="0"/>
              </a:spcBef>
            </a:pPr>
            <a:endParaRPr lang="en-US" smtClean="0"/>
          </a:p>
          <a:p>
            <a:pPr>
              <a:spcBef>
                <a:spcPct val="0"/>
              </a:spcBef>
            </a:pPr>
            <a:r>
              <a:rPr lang="en-US" smtClean="0"/>
              <a:t>Media reports/articles should be checked/listened to after publication/airing. </a:t>
            </a:r>
          </a:p>
          <a:p>
            <a:pPr>
              <a:spcBef>
                <a:spcPct val="0"/>
              </a:spcBef>
            </a:pPr>
            <a:endParaRPr lang="en-US" smtClean="0"/>
          </a:p>
          <a:p>
            <a:pPr>
              <a:spcBef>
                <a:spcPct val="0"/>
              </a:spcBef>
            </a:pPr>
            <a:r>
              <a:rPr lang="en-US" smtClean="0"/>
              <a:t>If the reports/articles contain inaccuracies, follow up with the journalist may be appropriate.  </a:t>
            </a:r>
          </a:p>
        </p:txBody>
      </p:sp>
      <p:sp>
        <p:nvSpPr>
          <p:cNvPr id="1034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BF9DCBA-9332-4E2F-91F7-67248F82B682}" type="slidenum">
              <a:rPr lang="de-DE"/>
              <a:pPr fontAlgn="base">
                <a:spcBef>
                  <a:spcPct val="0"/>
                </a:spcBef>
                <a:spcAft>
                  <a:spcPct val="0"/>
                </a:spcAft>
              </a:pPr>
              <a:t>44</a:t>
            </a:fld>
            <a:endParaRPr lang="de-DE"/>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p:cNvSpPr>
          <p:nvPr>
            <p:ph type="sldImg"/>
          </p:nvPr>
        </p:nvSpPr>
        <p:spPr bwMode="auto">
          <a:noFill/>
          <a:ln w="9525"/>
        </p:spPr>
      </p:sp>
      <p:sp>
        <p:nvSpPr>
          <p:cNvPr id="1054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t>Main idea : to reinforce key ideas from the session</a:t>
            </a:r>
          </a:p>
          <a:p>
            <a:pPr>
              <a:spcBef>
                <a:spcPct val="0"/>
              </a:spcBef>
            </a:pPr>
            <a:endParaRPr lang="en-US" smtClean="0"/>
          </a:p>
          <a:p>
            <a:pPr>
              <a:spcBef>
                <a:spcPct val="0"/>
              </a:spcBef>
            </a:pPr>
            <a:r>
              <a:rPr lang="en-US" smtClean="0"/>
              <a:t>Facilitators can ask what are the key points from the session before bringing up the slide.</a:t>
            </a:r>
            <a:endParaRPr lang="en-GB" smtClean="0"/>
          </a:p>
        </p:txBody>
      </p:sp>
      <p:sp>
        <p:nvSpPr>
          <p:cNvPr id="1054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D067474-DE5D-46F0-A861-5D1B3A505BE5}" type="slidenum">
              <a:rPr lang="de-DE"/>
              <a:pPr fontAlgn="base">
                <a:spcBef>
                  <a:spcPct val="0"/>
                </a:spcBef>
                <a:spcAft>
                  <a:spcPct val="0"/>
                </a:spcAft>
              </a:pPr>
              <a:t>45</a:t>
            </a:fld>
            <a:endParaRPr lang="de-DE"/>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p:cNvSpPr>
          <p:nvPr>
            <p:ph type="sldImg"/>
          </p:nvPr>
        </p:nvSpPr>
        <p:spPr bwMode="auto">
          <a:noFill/>
          <a:ln w="9525"/>
        </p:spPr>
      </p:sp>
      <p:sp>
        <p:nvSpPr>
          <p:cNvPr id="1075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Different platforms have different strategies</a:t>
            </a:r>
          </a:p>
          <a:p>
            <a:pPr>
              <a:spcBef>
                <a:spcPct val="0"/>
              </a:spcBef>
            </a:pPr>
            <a:r>
              <a:rPr lang="en-US" smtClean="0"/>
              <a:t>At WHO, we focused first on Twitter, then FB, and now moving more to Google +</a:t>
            </a:r>
            <a:endParaRPr lang="en-GB" smtClean="0"/>
          </a:p>
          <a:p>
            <a:pPr>
              <a:spcBef>
                <a:spcPct val="0"/>
              </a:spcBef>
            </a:pPr>
            <a:endParaRPr lang="en-US" smtClean="0"/>
          </a:p>
          <a:p>
            <a:pPr>
              <a:spcBef>
                <a:spcPct val="0"/>
              </a:spcBef>
            </a:pPr>
            <a:r>
              <a:rPr lang="en-US" smtClean="0"/>
              <a:t>Note for facilitators: numbers on this page should be updated before presenting </a:t>
            </a:r>
          </a:p>
          <a:p>
            <a:pPr>
              <a:spcBef>
                <a:spcPct val="0"/>
              </a:spcBef>
            </a:pPr>
            <a:r>
              <a:rPr lang="en-US" smtClean="0"/>
              <a:t>WHO uses social media to communicate risk, reach audiences quickly, build relationships and manage reputation</a:t>
            </a:r>
          </a:p>
        </p:txBody>
      </p:sp>
      <p:sp>
        <p:nvSpPr>
          <p:cNvPr id="1075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EE17B6-5155-449E-9C69-5B70EF2F1FA2}" type="slidenum">
              <a:rPr lang="de-DE"/>
              <a:pPr fontAlgn="base">
                <a:spcBef>
                  <a:spcPct val="0"/>
                </a:spcBef>
                <a:spcAft>
                  <a:spcPct val="0"/>
                </a:spcAft>
              </a:pPr>
              <a:t>46</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w="9525"/>
        </p:spPr>
      </p:sp>
      <p:sp>
        <p:nvSpPr>
          <p:cNvPr id="3" name="Notes Placeholder 2"/>
          <p:cNvSpPr>
            <a:spLocks noGrp="1"/>
          </p:cNvSpPr>
          <p:nvPr>
            <p:ph type="body" idx="1"/>
          </p:nvPr>
        </p:nvSpPr>
        <p:spPr/>
        <p:txBody>
          <a:bodyPr/>
          <a:lstStyle/>
          <a:p>
            <a:pPr fontAlgn="auto">
              <a:spcBef>
                <a:spcPts val="0"/>
              </a:spcBef>
              <a:defRPr/>
            </a:pPr>
            <a:r>
              <a:rPr lang="en-US" b="1" dirty="0" smtClean="0"/>
              <a:t>Main idea: Introduce participants to SOCO</a:t>
            </a:r>
          </a:p>
          <a:p>
            <a:pPr fontAlgn="auto">
              <a:spcBef>
                <a:spcPts val="0"/>
              </a:spcBef>
              <a:defRPr/>
            </a:pPr>
            <a:endParaRPr lang="en-US" b="1" dirty="0" smtClean="0"/>
          </a:p>
          <a:p>
            <a:pPr fontAlgn="auto">
              <a:spcBef>
                <a:spcPts val="0"/>
              </a:spcBef>
              <a:defRPr/>
            </a:pPr>
            <a:r>
              <a:rPr lang="en-US" dirty="0" smtClean="0"/>
              <a:t>The SOCO, or Single Overarching Communications Outcome, is the change you want to see in your audience as a result of your communication.</a:t>
            </a:r>
          </a:p>
          <a:p>
            <a:pPr fontAlgn="auto">
              <a:spcBef>
                <a:spcPts val="0"/>
              </a:spcBef>
              <a:defRPr/>
            </a:pPr>
            <a:endParaRPr lang="en-US" dirty="0" smtClean="0"/>
          </a:p>
          <a:p>
            <a:pPr marL="171450" indent="-171450" fontAlgn="auto">
              <a:spcBef>
                <a:spcPts val="0"/>
              </a:spcBef>
              <a:buFont typeface="Arial" pitchFamily="34" charset="0"/>
              <a:buChar char="•"/>
              <a:defRPr/>
            </a:pPr>
            <a:r>
              <a:rPr lang="en-US" dirty="0" smtClean="0"/>
              <a:t>It is an outcome and must therefore be expressed from the perspective of the audience</a:t>
            </a:r>
          </a:p>
          <a:p>
            <a:pPr marL="171450" indent="-171450" fontAlgn="auto">
              <a:spcBef>
                <a:spcPts val="0"/>
              </a:spcBef>
              <a:buFont typeface="Arial" pitchFamily="34" charset="0"/>
              <a:buChar char="•"/>
              <a:defRPr/>
            </a:pPr>
            <a:r>
              <a:rPr lang="en-US" dirty="0" smtClean="0"/>
              <a:t>It is not an objective, which usually reflects your perspective.</a:t>
            </a:r>
          </a:p>
          <a:p>
            <a:pPr marL="171450" indent="-171450" fontAlgn="auto">
              <a:spcBef>
                <a:spcPts val="0"/>
              </a:spcBef>
              <a:buFont typeface="Arial" pitchFamily="34" charset="0"/>
              <a:buChar char="•"/>
              <a:defRPr/>
            </a:pPr>
            <a:r>
              <a:rPr lang="en-US" dirty="0" smtClean="0"/>
              <a:t>It must be explicit about the change you want, and time-limited.</a:t>
            </a:r>
          </a:p>
          <a:p>
            <a:pPr marL="171450" indent="-171450" fontAlgn="auto">
              <a:spcBef>
                <a:spcPts val="0"/>
              </a:spcBef>
              <a:buFont typeface="Arial" pitchFamily="34" charset="0"/>
              <a:buChar char="•"/>
              <a:defRPr/>
            </a:pPr>
            <a:r>
              <a:rPr lang="en-US" dirty="0" smtClean="0"/>
              <a:t>It must be realistic and achievable</a:t>
            </a:r>
          </a:p>
          <a:p>
            <a:pPr marL="171450" indent="-171450" fontAlgn="auto">
              <a:spcBef>
                <a:spcPts val="0"/>
              </a:spcBef>
              <a:buFont typeface="Arial" pitchFamily="34" charset="0"/>
              <a:buChar char="•"/>
              <a:defRPr/>
            </a:pPr>
            <a:r>
              <a:rPr lang="en-US" dirty="0" smtClean="0"/>
              <a:t>It must, together with your interventions (programmatic, advocacy, etc.), contribute to a larger </a:t>
            </a:r>
            <a:r>
              <a:rPr lang="en-US" dirty="0" err="1" smtClean="0"/>
              <a:t>programme</a:t>
            </a:r>
            <a:r>
              <a:rPr lang="en-US" dirty="0" smtClean="0"/>
              <a:t> goal or objective.</a:t>
            </a:r>
          </a:p>
          <a:p>
            <a:pPr marL="171450" indent="-171450" fontAlgn="auto">
              <a:spcBef>
                <a:spcPts val="0"/>
              </a:spcBef>
              <a:buFont typeface="Arial" pitchFamily="34" charset="0"/>
              <a:buChar char="•"/>
              <a:defRPr/>
            </a:pPr>
            <a:r>
              <a:rPr lang="en-US" dirty="0" smtClean="0"/>
              <a:t>It will be the fixed point on which you keep your mind when communicating. Messages are developed to achieve the SOCO only after considering the needs and nature of your target audience(s).</a:t>
            </a:r>
            <a:endParaRPr lang="en-US" dirty="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43ED9A3-9D64-4389-BF85-D39B3451FC77}" type="slidenum">
              <a:rPr lang="de-DE"/>
              <a:pPr fontAlgn="base">
                <a:spcBef>
                  <a:spcPct val="0"/>
                </a:spcBef>
                <a:spcAft>
                  <a:spcPct val="0"/>
                </a:spcAft>
              </a:pPr>
              <a:t>6</a:t>
            </a:fld>
            <a:endParaRPr lang="de-D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p:cNvSpPr>
          <p:nvPr>
            <p:ph type="sldImg"/>
          </p:nvPr>
        </p:nvSpPr>
        <p:spPr bwMode="auto">
          <a:noFill/>
          <a:ln w="9525"/>
        </p:spPr>
      </p:sp>
      <p:sp>
        <p:nvSpPr>
          <p:cNvPr id="109570" name="Notes Placeholder 2"/>
          <p:cNvSpPr>
            <a:spLocks noGrp="1"/>
          </p:cNvSpPr>
          <p:nvPr>
            <p:ph type="body" idx="1"/>
          </p:nvPr>
        </p:nvSpPr>
        <p:spPr bwMode="auto">
          <a:noFill/>
        </p:spPr>
        <p:txBody>
          <a:bodyPr wrap="square" numCol="1" anchor="t" anchorCtr="0" compatLnSpc="1">
            <a:prstTxWarp prst="textNoShape">
              <a:avLst/>
            </a:prstTxWarp>
          </a:bodyPr>
          <a:lstStyle/>
          <a:p>
            <a:pPr marL="466725" indent="-466725">
              <a:spcBef>
                <a:spcPct val="0"/>
              </a:spcBef>
            </a:pPr>
            <a:endParaRPr lang="en-GB" smtClean="0"/>
          </a:p>
        </p:txBody>
      </p:sp>
      <p:sp>
        <p:nvSpPr>
          <p:cNvPr id="1095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4F9366D-6983-45AC-BFBF-A05A515FB0B5}" type="slidenum">
              <a:rPr lang="de-DE"/>
              <a:pPr fontAlgn="base">
                <a:spcBef>
                  <a:spcPct val="0"/>
                </a:spcBef>
                <a:spcAft>
                  <a:spcPct val="0"/>
                </a:spcAft>
              </a:pPr>
              <a:t>47</a:t>
            </a:fld>
            <a:endParaRPr lang="de-DE"/>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p:cNvSpPr>
          <p:nvPr>
            <p:ph type="sldImg"/>
          </p:nvPr>
        </p:nvSpPr>
        <p:spPr bwMode="auto">
          <a:noFill/>
          <a:ln w="9525"/>
        </p:spPr>
      </p:sp>
      <p:sp>
        <p:nvSpPr>
          <p:cNvPr id="1116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t>Key idea: identify audiences with whom we communicate</a:t>
            </a:r>
          </a:p>
          <a:p>
            <a:pPr>
              <a:spcBef>
                <a:spcPct val="0"/>
              </a:spcBef>
            </a:pPr>
            <a:endParaRPr lang="en-US" smtClean="0"/>
          </a:p>
          <a:p>
            <a:pPr>
              <a:spcBef>
                <a:spcPct val="0"/>
              </a:spcBef>
            </a:pPr>
            <a:r>
              <a:rPr lang="en-US" smtClean="0"/>
              <a:t>Facilitators can ask the question of participants before bringing up the bullets on the slide.</a:t>
            </a:r>
            <a:endParaRPr lang="en-GB" smtClean="0"/>
          </a:p>
        </p:txBody>
      </p:sp>
      <p:sp>
        <p:nvSpPr>
          <p:cNvPr id="1116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42DDC8D-1134-45A0-8572-8A496E52062C}" type="slidenum">
              <a:rPr lang="de-DE"/>
              <a:pPr fontAlgn="base">
                <a:spcBef>
                  <a:spcPct val="0"/>
                </a:spcBef>
                <a:spcAft>
                  <a:spcPct val="0"/>
                </a:spcAft>
              </a:pPr>
              <a:t>48</a:t>
            </a:fld>
            <a:endParaRPr lang="de-DE"/>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p:cNvSpPr>
          <p:nvPr>
            <p:ph type="sldImg"/>
          </p:nvPr>
        </p:nvSpPr>
        <p:spPr bwMode="auto">
          <a:noFill/>
          <a:ln w="9525"/>
        </p:spPr>
      </p:sp>
      <p:sp>
        <p:nvSpPr>
          <p:cNvPr id="1136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Explain the matrix and the names we give to the persons/groups in each quadrant.</a:t>
            </a:r>
            <a:endParaRPr lang="en-GB" smtClean="0"/>
          </a:p>
        </p:txBody>
      </p:sp>
      <p:sp>
        <p:nvSpPr>
          <p:cNvPr id="1136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DBE6767-4D40-4962-8A17-096603E0D483}" type="slidenum">
              <a:rPr lang="de-DE"/>
              <a:pPr fontAlgn="base">
                <a:spcBef>
                  <a:spcPct val="0"/>
                </a:spcBef>
                <a:spcAft>
                  <a:spcPct val="0"/>
                </a:spcAft>
              </a:pPr>
              <a:t>49</a:t>
            </a:fld>
            <a:endParaRPr lang="de-DE"/>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p:cNvSpPr>
          <p:nvPr>
            <p:ph type="sldImg"/>
          </p:nvPr>
        </p:nvSpPr>
        <p:spPr bwMode="auto">
          <a:noFill/>
          <a:ln w="9525"/>
        </p:spPr>
      </p:sp>
      <p:sp>
        <p:nvSpPr>
          <p:cNvPr id="1157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t>Key idea : once you have defined and categorized your audiences, you can start to think about strategies </a:t>
            </a:r>
          </a:p>
          <a:p>
            <a:pPr>
              <a:spcBef>
                <a:spcPct val="0"/>
              </a:spcBef>
            </a:pPr>
            <a:endParaRPr lang="en-US" smtClean="0"/>
          </a:p>
          <a:p>
            <a:pPr>
              <a:spcBef>
                <a:spcPct val="0"/>
              </a:spcBef>
            </a:pPr>
            <a:r>
              <a:rPr lang="en-US" smtClean="0"/>
              <a:t>Step 7: Decide which groups or persons are best to target to achieve your SOCO. Think of what needs to be done at what time. This is the beginning of your communications strategy.</a:t>
            </a:r>
          </a:p>
          <a:p>
            <a:pPr>
              <a:spcBef>
                <a:spcPct val="0"/>
              </a:spcBef>
            </a:pPr>
            <a:endParaRPr lang="en-US" smtClean="0"/>
          </a:p>
          <a:p>
            <a:pPr>
              <a:spcBef>
                <a:spcPct val="0"/>
              </a:spcBef>
            </a:pPr>
            <a:r>
              <a:rPr lang="en-US" smtClean="0"/>
              <a:t>Step 8: For each target group, think about what their needs, wants and concerns are. </a:t>
            </a:r>
          </a:p>
          <a:p>
            <a:pPr>
              <a:spcBef>
                <a:spcPct val="0"/>
              </a:spcBef>
            </a:pPr>
            <a:endParaRPr lang="en-US" smtClean="0"/>
          </a:p>
          <a:p>
            <a:pPr>
              <a:spcBef>
                <a:spcPct val="0"/>
              </a:spcBef>
            </a:pPr>
            <a:r>
              <a:rPr lang="en-US" smtClean="0"/>
              <a:t>How can they be reached? </a:t>
            </a:r>
          </a:p>
          <a:p>
            <a:pPr>
              <a:spcBef>
                <a:spcPct val="0"/>
              </a:spcBef>
            </a:pPr>
            <a:r>
              <a:rPr lang="en-US" smtClean="0"/>
              <a:t>What languages and levels of complexity of messages will suit them? </a:t>
            </a:r>
          </a:p>
          <a:p>
            <a:pPr>
              <a:spcBef>
                <a:spcPct val="0"/>
              </a:spcBef>
            </a:pPr>
            <a:r>
              <a:rPr lang="en-US" smtClean="0"/>
              <a:t>What channels can best reach them ? </a:t>
            </a:r>
          </a:p>
          <a:p>
            <a:pPr>
              <a:spcBef>
                <a:spcPct val="0"/>
              </a:spcBef>
            </a:pPr>
            <a:r>
              <a:rPr lang="en-US" smtClean="0"/>
              <a:t>How can you make your messages compelling ?</a:t>
            </a:r>
          </a:p>
          <a:p>
            <a:pPr>
              <a:spcBef>
                <a:spcPct val="0"/>
              </a:spcBef>
            </a:pPr>
            <a:endParaRPr lang="en-US" smtClean="0"/>
          </a:p>
          <a:p>
            <a:pPr>
              <a:spcBef>
                <a:spcPct val="0"/>
              </a:spcBef>
            </a:pPr>
            <a:r>
              <a:rPr lang="en-US" smtClean="0"/>
              <a:t>Step 9: Review your analysis at specific time intervals or when the situation or context changes.</a:t>
            </a:r>
          </a:p>
          <a:p>
            <a:pPr>
              <a:spcBef>
                <a:spcPct val="0"/>
              </a:spcBef>
            </a:pPr>
            <a:endParaRPr lang="en-US" smtClean="0"/>
          </a:p>
        </p:txBody>
      </p:sp>
      <p:sp>
        <p:nvSpPr>
          <p:cNvPr id="1157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ABE1768-11C1-4A42-B2C9-C111661518D9}" type="slidenum">
              <a:rPr lang="de-DE"/>
              <a:pPr fontAlgn="base">
                <a:spcBef>
                  <a:spcPct val="0"/>
                </a:spcBef>
                <a:spcAft>
                  <a:spcPct val="0"/>
                </a:spcAft>
              </a:pPr>
              <a:t>50</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w="9525"/>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t>Main idea: The following steps are suggested as a guide to developing your SOCO.</a:t>
            </a:r>
          </a:p>
          <a:p>
            <a:pPr>
              <a:spcBef>
                <a:spcPct val="0"/>
              </a:spcBef>
            </a:pPr>
            <a:endParaRPr lang="en-US" b="1" smtClean="0"/>
          </a:p>
          <a:p>
            <a:pPr>
              <a:spcBef>
                <a:spcPct val="0"/>
              </a:spcBef>
            </a:pPr>
            <a:r>
              <a:rPr lang="en-US" b="1" smtClean="0"/>
              <a:t>Step 1: </a:t>
            </a:r>
            <a:r>
              <a:rPr lang="en-US" smtClean="0"/>
              <a:t>What is your issue?</a:t>
            </a:r>
          </a:p>
          <a:p>
            <a:pPr>
              <a:spcBef>
                <a:spcPct val="0"/>
              </a:spcBef>
            </a:pPr>
            <a:r>
              <a:rPr lang="en-US" b="1" smtClean="0"/>
              <a:t>Step 2: </a:t>
            </a:r>
            <a:r>
              <a:rPr lang="en-US" smtClean="0"/>
              <a:t>Why do you want to focus on this issue and why do you want to focus on it now?</a:t>
            </a:r>
          </a:p>
          <a:p>
            <a:pPr>
              <a:spcBef>
                <a:spcPct val="0"/>
              </a:spcBef>
            </a:pPr>
            <a:r>
              <a:rPr lang="en-US" b="1" smtClean="0"/>
              <a:t>Step 3: </a:t>
            </a:r>
            <a:r>
              <a:rPr lang="en-US" smtClean="0"/>
              <a:t>Who needs to change their behaviour (audience)?</a:t>
            </a:r>
          </a:p>
          <a:p>
            <a:pPr>
              <a:spcBef>
                <a:spcPct val="0"/>
              </a:spcBef>
            </a:pPr>
            <a:r>
              <a:rPr lang="en-US" b="1" smtClean="0"/>
              <a:t>Step 4: </a:t>
            </a:r>
            <a:r>
              <a:rPr lang="en-US" smtClean="0"/>
              <a:t>What is the change that you want to see in your audience as a result of your communication? (THIS IS YOUR SOCO)</a:t>
            </a:r>
          </a:p>
          <a:p>
            <a:pPr>
              <a:spcBef>
                <a:spcPct val="0"/>
              </a:spcBef>
            </a:pPr>
            <a:endParaRPr lang="en-US"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2444960-D49D-42F4-8761-383A45BE8038}" type="slidenum">
              <a:rPr lang="de-DE"/>
              <a:pPr fontAlgn="base">
                <a:spcBef>
                  <a:spcPct val="0"/>
                </a:spcBef>
                <a:spcAft>
                  <a:spcPct val="0"/>
                </a:spcAft>
              </a:pPr>
              <a:t>7</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w="9525"/>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4DE7FC7-4EA8-4D44-87FC-6079D8A7AEB1}" type="slidenum">
              <a:rPr lang="de-DE"/>
              <a:pPr fontAlgn="base">
                <a:spcBef>
                  <a:spcPct val="0"/>
                </a:spcBef>
                <a:spcAft>
                  <a:spcPct val="0"/>
                </a:spcAft>
              </a:pPr>
              <a:t>8</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w="9525"/>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Ask participants to write a SOCO relevant to their area of work. </a:t>
            </a:r>
          </a:p>
          <a:p>
            <a:pPr>
              <a:spcBef>
                <a:spcPct val="0"/>
              </a:spcBef>
            </a:pPr>
            <a:endParaRPr lang="en-US" smtClean="0"/>
          </a:p>
          <a:p>
            <a:pPr>
              <a:spcBef>
                <a:spcPct val="0"/>
              </a:spcBef>
            </a:pPr>
            <a:r>
              <a:rPr lang="en-US" smtClean="0"/>
              <a:t>Give 5 minutes. </a:t>
            </a:r>
          </a:p>
          <a:p>
            <a:pPr>
              <a:spcBef>
                <a:spcPct val="0"/>
              </a:spcBef>
            </a:pPr>
            <a:endParaRPr lang="en-US" smtClean="0"/>
          </a:p>
          <a:p>
            <a:pPr>
              <a:spcBef>
                <a:spcPct val="0"/>
              </a:spcBef>
            </a:pPr>
            <a:r>
              <a:rPr lang="en-US" smtClean="0"/>
              <a:t>They can work alone or with neighbours.</a:t>
            </a:r>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2FD5BEB-0AE2-4370-9B4E-1AB93B4B12A9}" type="slidenum">
              <a:rPr lang="de-DE"/>
              <a:pPr fontAlgn="base">
                <a:spcBef>
                  <a:spcPct val="0"/>
                </a:spcBef>
                <a:spcAft>
                  <a:spcPct val="0"/>
                </a:spcAft>
              </a:pPr>
              <a:t>10</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w="9525"/>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6C091A-F620-4B31-8A91-EA5A3AF33977}" type="slidenum">
              <a:rPr lang="de-DE"/>
              <a:pPr fontAlgn="base">
                <a:spcBef>
                  <a:spcPct val="0"/>
                </a:spcBef>
                <a:spcAft>
                  <a:spcPct val="0"/>
                </a:spcAft>
              </a:pPr>
              <a:t>11</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w="9525"/>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t>Main idea: Experts speak by beginning with a long, complete logical explanation leading to the POINT</a:t>
            </a:r>
          </a:p>
          <a:p>
            <a:pPr>
              <a:spcBef>
                <a:spcPct val="0"/>
              </a:spcBef>
            </a:pPr>
            <a:endParaRPr lang="en-US" b="1" smtClean="0"/>
          </a:p>
          <a:p>
            <a:pPr>
              <a:spcBef>
                <a:spcPct val="0"/>
              </a:spcBef>
            </a:pPr>
            <a:r>
              <a:rPr lang="en-US" smtClean="0"/>
              <a:t>Once you are clear about your SOCO, you know where you are going. Once you know where you are going, you must get there as fast as possible. Here is why:</a:t>
            </a:r>
          </a:p>
          <a:p>
            <a:pPr>
              <a:spcBef>
                <a:spcPct val="0"/>
              </a:spcBef>
            </a:pPr>
            <a:endParaRPr lang="en-US" smtClean="0"/>
          </a:p>
          <a:p>
            <a:pPr>
              <a:spcBef>
                <a:spcPct val="0"/>
              </a:spcBef>
            </a:pPr>
            <a:r>
              <a:rPr lang="en-US" smtClean="0"/>
              <a:t>Experts are trained to explain the situation and all possible aspects of an issue, as well as to be complete, accurate and lead people slowly and step-wise to a logical conclusion. If this was depicted graphically, it would look like a triangle on its head, with long explanations eventually leading to the point. </a:t>
            </a:r>
          </a:p>
          <a:p>
            <a:pPr>
              <a:spcBef>
                <a:spcPct val="0"/>
              </a:spcBef>
            </a:pPr>
            <a:endParaRPr lang="en-US" smtClean="0"/>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991A04D-DE26-41CF-BD71-6DA73594C8D5}" type="slidenum">
              <a:rPr lang="de-DE"/>
              <a:pPr fontAlgn="base">
                <a:spcBef>
                  <a:spcPct val="0"/>
                </a:spcBef>
                <a:spcAft>
                  <a:spcPct val="0"/>
                </a:spcAft>
              </a:pPr>
              <a:t>12</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txBox="1">
            <a:spLocks/>
          </p:cNvSpPr>
          <p:nvPr/>
        </p:nvSpPr>
        <p:spPr>
          <a:xfrm>
            <a:off x="179388" y="260350"/>
            <a:ext cx="8785225" cy="1296988"/>
          </a:xfrm>
          <a:prstGeom prst="rect">
            <a:avLst/>
          </a:prstGeom>
        </p:spPr>
        <p:txBody>
          <a:bodyPr anchor="ctr"/>
          <a:lstStyle>
            <a:lvl1pPr algn="ctr" defTabSz="914400" rtl="0" eaLnBrk="1" latinLnBrk="0" hangingPunct="1">
              <a:spcBef>
                <a:spcPct val="0"/>
              </a:spcBef>
              <a:buNone/>
              <a:defRPr sz="4400" kern="1200" baseline="0">
                <a:solidFill>
                  <a:schemeClr val="tx1"/>
                </a:solidFill>
                <a:latin typeface="+mj-lt"/>
                <a:ea typeface="+mj-ea"/>
                <a:cs typeface="+mj-cs"/>
              </a:defRPr>
            </a:lvl1pPr>
          </a:lstStyle>
          <a:p>
            <a:pPr fontAlgn="auto">
              <a:spcAft>
                <a:spcPts val="0"/>
              </a:spcAft>
              <a:defRPr/>
            </a:pPr>
            <a:endParaRPr lang="en-US" sz="3200" cap="all" dirty="0" smtClean="0">
              <a:solidFill>
                <a:schemeClr val="bg1"/>
              </a:solidFill>
              <a:latin typeface="Franklin Gothic Medium" pitchFamily="34" charset="0"/>
            </a:endParaRPr>
          </a:p>
        </p:txBody>
      </p:sp>
      <p:pic>
        <p:nvPicPr>
          <p:cNvPr id="3" name="Picture 13"/>
          <p:cNvPicPr>
            <a:picLocks noChangeAspect="1"/>
          </p:cNvPicPr>
          <p:nvPr/>
        </p:nvPicPr>
        <p:blipFill>
          <a:blip r:embed="rId2"/>
          <a:srcRect/>
          <a:stretch>
            <a:fillRect/>
          </a:stretch>
        </p:blipFill>
        <p:spPr bwMode="auto">
          <a:xfrm>
            <a:off x="6804025" y="6021388"/>
            <a:ext cx="1881188" cy="576262"/>
          </a:xfrm>
          <a:prstGeom prst="rect">
            <a:avLst/>
          </a:prstGeom>
          <a:noFill/>
          <a:ln w="9525">
            <a:noFill/>
            <a:miter lim="800000"/>
            <a:headEnd/>
            <a:tailEnd/>
          </a:ln>
        </p:spPr>
      </p:pic>
      <p:pic>
        <p:nvPicPr>
          <p:cNvPr id="4" name="Picture 6"/>
          <p:cNvPicPr>
            <a:picLocks noChangeAspect="1"/>
          </p:cNvPicPr>
          <p:nvPr userDrawn="1"/>
        </p:nvPicPr>
        <p:blipFill>
          <a:blip r:embed="rId3"/>
          <a:srcRect/>
          <a:stretch>
            <a:fillRect/>
          </a:stretch>
        </p:blipFill>
        <p:spPr bwMode="auto">
          <a:xfrm>
            <a:off x="539750" y="1806575"/>
            <a:ext cx="7989888" cy="2879725"/>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emory Check Answer">
    <p:spTree>
      <p:nvGrpSpPr>
        <p:cNvPr id="1" name=""/>
        <p:cNvGrpSpPr/>
        <p:nvPr/>
      </p:nvGrpSpPr>
      <p:grpSpPr>
        <a:xfrm>
          <a:off x="0" y="0"/>
          <a:ext cx="0" cy="0"/>
          <a:chOff x="0" y="0"/>
          <a:chExt cx="0" cy="0"/>
        </a:xfrm>
      </p:grpSpPr>
      <p:sp>
        <p:nvSpPr>
          <p:cNvPr id="4" name="Rectangle 24"/>
          <p:cNvSpPr/>
          <p:nvPr userDrawn="1"/>
        </p:nvSpPr>
        <p:spPr>
          <a:xfrm>
            <a:off x="254000" y="1077913"/>
            <a:ext cx="8639175" cy="52308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solidFill>
                <a:prstClr val="white"/>
              </a:solidFill>
            </a:endParaRPr>
          </a:p>
        </p:txBody>
      </p:sp>
      <p:sp>
        <p:nvSpPr>
          <p:cNvPr id="5" name="Rectangle 17"/>
          <p:cNvSpPr/>
          <p:nvPr userDrawn="1"/>
        </p:nvSpPr>
        <p:spPr>
          <a:xfrm>
            <a:off x="254000" y="376238"/>
            <a:ext cx="8639175" cy="701675"/>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solidFill>
                <a:prstClr val="black"/>
              </a:solidFill>
            </a:endParaRPr>
          </a:p>
        </p:txBody>
      </p:sp>
      <p:cxnSp>
        <p:nvCxnSpPr>
          <p:cNvPr id="6" name="Straight Connector 20"/>
          <p:cNvCxnSpPr/>
          <p:nvPr userDrawn="1"/>
        </p:nvCxnSpPr>
        <p:spPr>
          <a:xfrm>
            <a:off x="255588" y="6308725"/>
            <a:ext cx="8640762" cy="0"/>
          </a:xfrm>
          <a:prstGeom prst="line">
            <a:avLst/>
          </a:prstGeom>
          <a:ln w="76200">
            <a:solidFill>
              <a:srgbClr val="D86422"/>
            </a:solidFill>
          </a:ln>
        </p:spPr>
        <p:style>
          <a:lnRef idx="1">
            <a:schemeClr val="accent1"/>
          </a:lnRef>
          <a:fillRef idx="0">
            <a:schemeClr val="accent1"/>
          </a:fillRef>
          <a:effectRef idx="0">
            <a:schemeClr val="accent1"/>
          </a:effectRef>
          <a:fontRef idx="minor">
            <a:schemeClr val="tx1"/>
          </a:fontRef>
        </p:style>
      </p:cxnSp>
      <p:cxnSp>
        <p:nvCxnSpPr>
          <p:cNvPr id="7" name="Straight Connector 21"/>
          <p:cNvCxnSpPr/>
          <p:nvPr userDrawn="1"/>
        </p:nvCxnSpPr>
        <p:spPr>
          <a:xfrm>
            <a:off x="255588" y="376238"/>
            <a:ext cx="8640762" cy="0"/>
          </a:xfrm>
          <a:prstGeom prst="line">
            <a:avLst/>
          </a:prstGeom>
          <a:ln w="76200" cap="flat">
            <a:solidFill>
              <a:srgbClr val="D86422"/>
            </a:solidFill>
            <a:miter lim="800000"/>
          </a:ln>
        </p:spPr>
        <p:style>
          <a:lnRef idx="1">
            <a:schemeClr val="accent1"/>
          </a:lnRef>
          <a:fillRef idx="0">
            <a:schemeClr val="accent1"/>
          </a:fillRef>
          <a:effectRef idx="0">
            <a:schemeClr val="accent1"/>
          </a:effectRef>
          <a:fontRef idx="minor">
            <a:schemeClr val="tx1"/>
          </a:fontRef>
        </p:style>
      </p:cxnSp>
      <p:sp>
        <p:nvSpPr>
          <p:cNvPr id="8" name="TextBox 27"/>
          <p:cNvSpPr txBox="1"/>
          <p:nvPr userDrawn="1"/>
        </p:nvSpPr>
        <p:spPr>
          <a:xfrm>
            <a:off x="971550" y="404813"/>
            <a:ext cx="4608513" cy="708025"/>
          </a:xfrm>
          <a:prstGeom prst="rect">
            <a:avLst/>
          </a:prstGeom>
          <a:noFill/>
        </p:spPr>
        <p:txBody>
          <a:bodyPr>
            <a:spAutoFit/>
          </a:bodyPr>
          <a:lstStyle/>
          <a:p>
            <a:pPr fontAlgn="auto">
              <a:spcBef>
                <a:spcPts val="0"/>
              </a:spcBef>
              <a:spcAft>
                <a:spcPts val="0"/>
              </a:spcAft>
              <a:defRPr/>
            </a:pPr>
            <a:r>
              <a:rPr lang="de-DE" sz="4000">
                <a:solidFill>
                  <a:srgbClr val="D86422"/>
                </a:solidFill>
                <a:latin typeface="+mn-lt"/>
              </a:rPr>
              <a:t>ANSWER</a:t>
            </a:r>
            <a:endParaRPr lang="de-DE" sz="4000">
              <a:solidFill>
                <a:srgbClr val="D86422"/>
              </a:solidFill>
              <a:latin typeface="+mn-lt"/>
            </a:endParaRPr>
          </a:p>
        </p:txBody>
      </p:sp>
      <p:pic>
        <p:nvPicPr>
          <p:cNvPr id="9" name="Picture 28"/>
          <p:cNvPicPr>
            <a:picLocks noChangeAspect="1"/>
          </p:cNvPicPr>
          <p:nvPr userDrawn="1"/>
        </p:nvPicPr>
        <p:blipFill>
          <a:blip r:embed="rId2"/>
          <a:stretch>
            <a:fillRect/>
          </a:stretch>
        </p:blipFill>
        <p:spPr>
          <a:xfrm>
            <a:off x="395288" y="333375"/>
            <a:ext cx="442912" cy="923925"/>
          </a:xfrm>
          <a:prstGeom prst="rect">
            <a:avLst/>
          </a:prstGeom>
          <a:effectLst>
            <a:outerShdw blurRad="50800" dist="38100" dir="8100000" algn="tr" rotWithShape="0">
              <a:prstClr val="black">
                <a:alpha val="40000"/>
              </a:prstClr>
            </a:outerShdw>
          </a:effectLst>
        </p:spPr>
      </p:pic>
      <p:sp>
        <p:nvSpPr>
          <p:cNvPr id="14" name="Content Placeholder 2"/>
          <p:cNvSpPr>
            <a:spLocks noGrp="1"/>
          </p:cNvSpPr>
          <p:nvPr>
            <p:ph sz="half" idx="10"/>
          </p:nvPr>
        </p:nvSpPr>
        <p:spPr>
          <a:xfrm>
            <a:off x="395536" y="1484784"/>
            <a:ext cx="4032449" cy="3672408"/>
          </a:xfrm>
        </p:spPr>
        <p:txBody>
          <a:bodyPr/>
          <a:lstStyle>
            <a:lvl1pPr marL="457200" indent="-457200">
              <a:buClr>
                <a:srgbClr val="D86422"/>
              </a:buClr>
              <a:buFont typeface="Wingdings" pitchFamily="2" charset="2"/>
              <a:buChar char="v"/>
              <a:defRPr lang="en-US" sz="2200" kern="1200" baseline="0" smtClean="0">
                <a:solidFill>
                  <a:schemeClr val="bg1"/>
                </a:solidFill>
                <a:latin typeface="+mn-lt"/>
                <a:ea typeface="+mn-ea"/>
                <a:cs typeface="+mn-cs"/>
              </a:defRPr>
            </a:lvl1pPr>
            <a:lvl2pPr>
              <a:defRPr sz="20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24" name="Content Placeholder 2"/>
          <p:cNvSpPr>
            <a:spLocks noGrp="1"/>
          </p:cNvSpPr>
          <p:nvPr>
            <p:ph sz="half" idx="11"/>
          </p:nvPr>
        </p:nvSpPr>
        <p:spPr>
          <a:xfrm>
            <a:off x="4788024" y="1484784"/>
            <a:ext cx="3960440" cy="3672408"/>
          </a:xfrm>
        </p:spPr>
        <p:txBody>
          <a:bodyPr/>
          <a:lstStyle>
            <a:lvl1pPr marL="342900" indent="-342900">
              <a:buClr>
                <a:srgbClr val="D86422"/>
              </a:buClr>
              <a:buFont typeface="Wingdings 2" pitchFamily="18" charset="2"/>
              <a:buChar char=""/>
              <a:defRPr lang="en-US" sz="2200" kern="1200" baseline="0" smtClean="0">
                <a:solidFill>
                  <a:schemeClr val="bg1"/>
                </a:solidFill>
                <a:latin typeface="+mn-lt"/>
                <a:ea typeface="+mn-ea"/>
                <a:cs typeface="+mn-cs"/>
              </a:defRPr>
            </a:lvl1pPr>
            <a:lvl2pPr>
              <a:defRPr sz="20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Group Activity">
    <p:spTree>
      <p:nvGrpSpPr>
        <p:cNvPr id="1" name=""/>
        <p:cNvGrpSpPr/>
        <p:nvPr/>
      </p:nvGrpSpPr>
      <p:grpSpPr>
        <a:xfrm>
          <a:off x="0" y="0"/>
          <a:ext cx="0" cy="0"/>
          <a:chOff x="0" y="0"/>
          <a:chExt cx="0" cy="0"/>
        </a:xfrm>
      </p:grpSpPr>
      <p:grpSp>
        <p:nvGrpSpPr>
          <p:cNvPr id="5" name="Group 29"/>
          <p:cNvGrpSpPr>
            <a:grpSpLocks/>
          </p:cNvGrpSpPr>
          <p:nvPr userDrawn="1"/>
        </p:nvGrpSpPr>
        <p:grpSpPr bwMode="auto">
          <a:xfrm>
            <a:off x="250825" y="765175"/>
            <a:ext cx="8643938" cy="5565775"/>
            <a:chOff x="251234" y="1556792"/>
            <a:chExt cx="8643600" cy="4773736"/>
          </a:xfrm>
        </p:grpSpPr>
        <p:sp>
          <p:nvSpPr>
            <p:cNvPr id="6" name="Rectangle 30"/>
            <p:cNvSpPr/>
            <p:nvPr userDrawn="1"/>
          </p:nvSpPr>
          <p:spPr>
            <a:xfrm>
              <a:off x="251234" y="1556792"/>
              <a:ext cx="8642012" cy="47737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solidFill>
                  <a:prstClr val="black"/>
                </a:solidFill>
              </a:endParaRPr>
            </a:p>
          </p:txBody>
        </p:sp>
        <p:cxnSp>
          <p:nvCxnSpPr>
            <p:cNvPr id="7" name="Straight Connector 31"/>
            <p:cNvCxnSpPr/>
            <p:nvPr userDrawn="1"/>
          </p:nvCxnSpPr>
          <p:spPr>
            <a:xfrm>
              <a:off x="251234" y="6308743"/>
              <a:ext cx="8643600" cy="0"/>
            </a:xfrm>
            <a:prstGeom prst="line">
              <a:avLst/>
            </a:prstGeom>
            <a:ln w="76200">
              <a:solidFill>
                <a:srgbClr val="DBEEF9"/>
              </a:solidFill>
            </a:ln>
          </p:spPr>
          <p:style>
            <a:lnRef idx="1">
              <a:schemeClr val="accent1"/>
            </a:lnRef>
            <a:fillRef idx="0">
              <a:schemeClr val="accent1"/>
            </a:fillRef>
            <a:effectRef idx="0">
              <a:schemeClr val="accent1"/>
            </a:effectRef>
            <a:fontRef idx="minor">
              <a:schemeClr val="tx1"/>
            </a:fontRef>
          </p:style>
        </p:cxnSp>
        <p:cxnSp>
          <p:nvCxnSpPr>
            <p:cNvPr id="8" name="Straight Connector 32"/>
            <p:cNvCxnSpPr/>
            <p:nvPr userDrawn="1"/>
          </p:nvCxnSpPr>
          <p:spPr>
            <a:xfrm>
              <a:off x="251234" y="1556792"/>
              <a:ext cx="8643600" cy="0"/>
            </a:xfrm>
            <a:prstGeom prst="line">
              <a:avLst/>
            </a:prstGeom>
            <a:ln w="76200" cap="flat">
              <a:solidFill>
                <a:srgbClr val="DBEEF9"/>
              </a:solidFill>
              <a:miter lim="800000"/>
            </a:ln>
          </p:spPr>
          <p:style>
            <a:lnRef idx="1">
              <a:schemeClr val="accent1"/>
            </a:lnRef>
            <a:fillRef idx="0">
              <a:schemeClr val="accent1"/>
            </a:fillRef>
            <a:effectRef idx="0">
              <a:schemeClr val="accent1"/>
            </a:effectRef>
            <a:fontRef idx="minor">
              <a:schemeClr val="tx1"/>
            </a:fontRef>
          </p:style>
        </p:cxnSp>
      </p:grpSp>
      <p:sp>
        <p:nvSpPr>
          <p:cNvPr id="9" name="TextBox 13"/>
          <p:cNvSpPr txBox="1"/>
          <p:nvPr userDrawn="1"/>
        </p:nvSpPr>
        <p:spPr>
          <a:xfrm>
            <a:off x="179388" y="6350"/>
            <a:ext cx="647700" cy="768350"/>
          </a:xfrm>
          <a:prstGeom prst="rect">
            <a:avLst/>
          </a:prstGeom>
          <a:noFill/>
        </p:spPr>
        <p:txBody>
          <a:bodyPr>
            <a:spAutoFit/>
          </a:bodyPr>
          <a:lstStyle/>
          <a:p>
            <a:pPr fontAlgn="auto">
              <a:spcBef>
                <a:spcPts val="0"/>
              </a:spcBef>
              <a:spcAft>
                <a:spcPts val="0"/>
              </a:spcAft>
              <a:defRPr/>
            </a:pPr>
            <a:r>
              <a:rPr lang="de-DE" sz="4400" b="1">
                <a:solidFill>
                  <a:srgbClr val="DBEEF9"/>
                </a:solidFill>
                <a:effectLst>
                  <a:outerShdw blurRad="38100" dist="38100" dir="2700000" algn="tl">
                    <a:srgbClr val="000000">
                      <a:alpha val="43137"/>
                    </a:srgbClr>
                  </a:outerShdw>
                </a:effectLst>
                <a:latin typeface="+mn-lt"/>
                <a:sym typeface="Webdings"/>
              </a:rPr>
              <a:t></a:t>
            </a:r>
            <a:endParaRPr lang="de-DE" sz="4400" b="1">
              <a:solidFill>
                <a:srgbClr val="DBEEF9"/>
              </a:solidFill>
              <a:effectLst>
                <a:outerShdw blurRad="38100" dist="38100" dir="2700000" algn="tl">
                  <a:srgbClr val="000000">
                    <a:alpha val="43137"/>
                  </a:srgbClr>
                </a:outerShdw>
              </a:effectLst>
              <a:latin typeface="+mn-lt"/>
            </a:endParaRPr>
          </a:p>
        </p:txBody>
      </p:sp>
      <p:sp>
        <p:nvSpPr>
          <p:cNvPr id="10" name="TextBox 4"/>
          <p:cNvSpPr txBox="1"/>
          <p:nvPr userDrawn="1"/>
        </p:nvSpPr>
        <p:spPr>
          <a:xfrm>
            <a:off x="900113" y="107950"/>
            <a:ext cx="3240087" cy="584200"/>
          </a:xfrm>
          <a:prstGeom prst="rect">
            <a:avLst/>
          </a:prstGeom>
          <a:noFill/>
        </p:spPr>
        <p:txBody>
          <a:bodyPr>
            <a:spAutoFit/>
          </a:bodyPr>
          <a:lstStyle/>
          <a:p>
            <a:pPr fontAlgn="auto">
              <a:spcBef>
                <a:spcPts val="0"/>
              </a:spcBef>
              <a:spcAft>
                <a:spcPts val="0"/>
              </a:spcAft>
              <a:defRPr/>
            </a:pPr>
            <a:r>
              <a:rPr lang="de-DE" sz="3200" b="1">
                <a:solidFill>
                  <a:srgbClr val="DBEEF9"/>
                </a:solidFill>
                <a:effectLst>
                  <a:outerShdw blurRad="38100" dist="38100" dir="2700000" algn="tl">
                    <a:srgbClr val="000000">
                      <a:alpha val="43137"/>
                    </a:srgbClr>
                  </a:outerShdw>
                </a:effectLst>
                <a:latin typeface="+mn-lt"/>
              </a:rPr>
              <a:t>GROUP ACTIVITY</a:t>
            </a:r>
            <a:endParaRPr lang="de-DE" sz="3200" b="1">
              <a:solidFill>
                <a:srgbClr val="DBEEF9"/>
              </a:solidFill>
              <a:effectLst>
                <a:outerShdw blurRad="38100" dist="38100" dir="2700000" algn="tl">
                  <a:srgbClr val="000000">
                    <a:alpha val="43137"/>
                  </a:srgbClr>
                </a:outerShdw>
              </a:effectLst>
              <a:latin typeface="+mn-lt"/>
            </a:endParaRPr>
          </a:p>
        </p:txBody>
      </p:sp>
      <p:sp>
        <p:nvSpPr>
          <p:cNvPr id="2" name="Title 1"/>
          <p:cNvSpPr>
            <a:spLocks noGrp="1"/>
          </p:cNvSpPr>
          <p:nvPr>
            <p:ph type="title"/>
          </p:nvPr>
        </p:nvSpPr>
        <p:spPr>
          <a:xfrm>
            <a:off x="253874" y="775156"/>
            <a:ext cx="8640960" cy="994122"/>
          </a:xfrm>
        </p:spPr>
        <p:txBody>
          <a:bodyPr/>
          <a:lstStyle>
            <a:lvl1pPr>
              <a:lnSpc>
                <a:spcPts val="4000"/>
              </a:lnSpc>
              <a:defRPr/>
            </a:lvl1pPr>
          </a:lstStyle>
          <a:p>
            <a:r>
              <a:rPr lang="en-US" smtClean="0"/>
              <a:t>Click to edit Master title style</a:t>
            </a:r>
            <a:endParaRPr lang="de-DE"/>
          </a:p>
        </p:txBody>
      </p:sp>
      <p:sp>
        <p:nvSpPr>
          <p:cNvPr id="3" name="Content Placeholder 2"/>
          <p:cNvSpPr>
            <a:spLocks noGrp="1"/>
          </p:cNvSpPr>
          <p:nvPr>
            <p:ph sz="half" idx="1"/>
          </p:nvPr>
        </p:nvSpPr>
        <p:spPr>
          <a:xfrm>
            <a:off x="467544" y="1772816"/>
            <a:ext cx="3816424" cy="4392487"/>
          </a:xfrm>
        </p:spPr>
        <p:txBody>
          <a:bodyPr/>
          <a:lstStyle>
            <a:lvl1pPr marL="342900" indent="-342900">
              <a:buClr>
                <a:srgbClr val="D86422"/>
              </a:buClr>
              <a:buFont typeface="Wingdings 2" pitchFamily="18" charset="2"/>
              <a:buChar char=""/>
              <a:defRPr lang="en-US" sz="2200" kern="1200" baseline="0" smtClean="0">
                <a:solidFill>
                  <a:schemeClr val="bg1"/>
                </a:solidFill>
                <a:latin typeface="+mn-lt"/>
                <a:ea typeface="+mn-ea"/>
                <a:cs typeface="+mn-cs"/>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860032" y="1772816"/>
            <a:ext cx="3834426" cy="4392487"/>
          </a:xfrm>
        </p:spPr>
        <p:txBody>
          <a:bodyPr/>
          <a:lstStyle>
            <a:lvl1pPr marL="342900" indent="-342900">
              <a:buClr>
                <a:srgbClr val="D86422"/>
              </a:buClr>
              <a:defRPr lang="en-US" sz="2200" kern="1200" baseline="0" smtClean="0">
                <a:solidFill>
                  <a:schemeClr val="bg1"/>
                </a:solidFill>
                <a:latin typeface="+mn-lt"/>
                <a:ea typeface="+mn-ea"/>
                <a:cs typeface="+mn-cs"/>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aster">
    <p:spTree>
      <p:nvGrpSpPr>
        <p:cNvPr id="1" name=""/>
        <p:cNvGrpSpPr/>
        <p:nvPr/>
      </p:nvGrpSpPr>
      <p:grpSpPr>
        <a:xfrm>
          <a:off x="0" y="0"/>
          <a:ext cx="0" cy="0"/>
          <a:chOff x="0" y="0"/>
          <a:chExt cx="0" cy="0"/>
        </a:xfrm>
      </p:grpSpPr>
      <p:grpSp>
        <p:nvGrpSpPr>
          <p:cNvPr id="5" name="Group 6"/>
          <p:cNvGrpSpPr>
            <a:grpSpLocks/>
          </p:cNvGrpSpPr>
          <p:nvPr userDrawn="1"/>
        </p:nvGrpSpPr>
        <p:grpSpPr bwMode="auto">
          <a:xfrm>
            <a:off x="249238" y="1557338"/>
            <a:ext cx="8643937" cy="4773612"/>
            <a:chOff x="248880" y="1556792"/>
            <a:chExt cx="8643600" cy="4773736"/>
          </a:xfrm>
        </p:grpSpPr>
        <p:sp>
          <p:nvSpPr>
            <p:cNvPr id="6" name="Rectangle 7"/>
            <p:cNvSpPr/>
            <p:nvPr userDrawn="1"/>
          </p:nvSpPr>
          <p:spPr>
            <a:xfrm>
              <a:off x="252055" y="1556792"/>
              <a:ext cx="8640425" cy="47737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solidFill>
                  <a:prstClr val="black"/>
                </a:solidFill>
              </a:endParaRPr>
            </a:p>
          </p:txBody>
        </p:sp>
        <p:cxnSp>
          <p:nvCxnSpPr>
            <p:cNvPr id="7" name="Straight Connector 8"/>
            <p:cNvCxnSpPr/>
            <p:nvPr userDrawn="1"/>
          </p:nvCxnSpPr>
          <p:spPr>
            <a:xfrm>
              <a:off x="248880" y="6309890"/>
              <a:ext cx="8643600" cy="0"/>
            </a:xfrm>
            <a:prstGeom prst="line">
              <a:avLst/>
            </a:prstGeom>
            <a:ln w="76200">
              <a:solidFill>
                <a:srgbClr val="DBEEF9"/>
              </a:solidFill>
            </a:ln>
          </p:spPr>
          <p:style>
            <a:lnRef idx="1">
              <a:schemeClr val="accent1"/>
            </a:lnRef>
            <a:fillRef idx="0">
              <a:schemeClr val="accent1"/>
            </a:fillRef>
            <a:effectRef idx="0">
              <a:schemeClr val="accent1"/>
            </a:effectRef>
            <a:fontRef idx="minor">
              <a:schemeClr val="tx1"/>
            </a:fontRef>
          </p:style>
        </p:cxnSp>
        <p:cxnSp>
          <p:nvCxnSpPr>
            <p:cNvPr id="8" name="Straight Connector 9"/>
            <p:cNvCxnSpPr/>
            <p:nvPr userDrawn="1"/>
          </p:nvCxnSpPr>
          <p:spPr>
            <a:xfrm>
              <a:off x="248880" y="1556792"/>
              <a:ext cx="8643600" cy="0"/>
            </a:xfrm>
            <a:prstGeom prst="line">
              <a:avLst/>
            </a:prstGeom>
            <a:ln w="76200" cap="flat">
              <a:solidFill>
                <a:srgbClr val="DBEEF9"/>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lnSpc>
                <a:spcPts val="4000"/>
              </a:lnSpc>
              <a:defRPr lang="en-US" sz="4400" kern="1200" smtClean="0">
                <a:solidFill>
                  <a:schemeClr val="tx1"/>
                </a:solidFill>
                <a:latin typeface="+mj-lt"/>
                <a:ea typeface="+mj-ea"/>
                <a:cs typeface="+mj-cs"/>
              </a:defRPr>
            </a:lvl1pPr>
          </a:lstStyle>
          <a:p>
            <a:r>
              <a:rPr lang="en-US" smtClean="0"/>
              <a:t>Click to edit Master title style</a:t>
            </a:r>
            <a:endParaRPr lang="de-DE"/>
          </a:p>
        </p:txBody>
      </p:sp>
      <p:sp>
        <p:nvSpPr>
          <p:cNvPr id="11" name="Content Placeholder 2"/>
          <p:cNvSpPr>
            <a:spLocks noGrp="1"/>
          </p:cNvSpPr>
          <p:nvPr>
            <p:ph idx="1"/>
          </p:nvPr>
        </p:nvSpPr>
        <p:spPr>
          <a:xfrm>
            <a:off x="457200" y="2492896"/>
            <a:ext cx="8229600" cy="3633267"/>
          </a:xfrm>
        </p:spPr>
        <p:txBody>
          <a:bodyPr/>
          <a:lstStyle>
            <a:lvl1pPr marL="342900" indent="-342900">
              <a:buClr>
                <a:srgbClr val="1E7FB8"/>
              </a:buClr>
              <a:buSzPct val="110000"/>
              <a:buFont typeface="Wingdings 2" pitchFamily="18" charset="2"/>
              <a:buChar char=""/>
              <a:defRPr sz="2600" baseline="0">
                <a:solidFill>
                  <a:schemeClr val="bg1"/>
                </a:solidFill>
              </a:defRPr>
            </a:lvl1pPr>
            <a:lvl2pPr>
              <a:defRPr sz="26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12" name="Text Placeholder 2"/>
          <p:cNvSpPr>
            <a:spLocks noGrp="1"/>
          </p:cNvSpPr>
          <p:nvPr>
            <p:ph type="body" idx="10"/>
          </p:nvPr>
        </p:nvSpPr>
        <p:spPr>
          <a:xfrm>
            <a:off x="457200" y="1700808"/>
            <a:ext cx="8237258" cy="639762"/>
          </a:xfrm>
        </p:spPr>
        <p:txBody>
          <a:bodyPr anchor="b">
            <a:normAutofit/>
          </a:bodyPr>
          <a:lstStyle>
            <a:lvl1pPr marL="0" indent="0" algn="ctr" defTabSz="914400" rtl="0" eaLnBrk="1" latinLnBrk="0" hangingPunct="1">
              <a:spcBef>
                <a:spcPct val="20000"/>
              </a:spcBef>
              <a:buFont typeface="Arial" pitchFamily="34" charset="0"/>
              <a:buNone/>
              <a:defRPr lang="en-US" sz="2000" b="0" kern="1200" smtClean="0">
                <a:solidFill>
                  <a:schemeClr val="bg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grpSp>
        <p:nvGrpSpPr>
          <p:cNvPr id="3" name="Group 26"/>
          <p:cNvGrpSpPr>
            <a:grpSpLocks/>
          </p:cNvGrpSpPr>
          <p:nvPr userDrawn="1"/>
        </p:nvGrpSpPr>
        <p:grpSpPr bwMode="auto">
          <a:xfrm>
            <a:off x="250825" y="1125538"/>
            <a:ext cx="8643938" cy="5205412"/>
            <a:chOff x="251234" y="1556792"/>
            <a:chExt cx="8643600" cy="4773736"/>
          </a:xfrm>
        </p:grpSpPr>
        <p:sp>
          <p:nvSpPr>
            <p:cNvPr id="4" name="Rectangle 7"/>
            <p:cNvSpPr/>
            <p:nvPr userDrawn="1"/>
          </p:nvSpPr>
          <p:spPr>
            <a:xfrm>
              <a:off x="251234" y="1556792"/>
              <a:ext cx="8642012" cy="47737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solidFill>
                  <a:prstClr val="black"/>
                </a:solidFill>
              </a:endParaRPr>
            </a:p>
          </p:txBody>
        </p:sp>
        <p:cxnSp>
          <p:nvCxnSpPr>
            <p:cNvPr id="5" name="Straight Connector 22"/>
            <p:cNvCxnSpPr/>
            <p:nvPr userDrawn="1"/>
          </p:nvCxnSpPr>
          <p:spPr>
            <a:xfrm>
              <a:off x="251234" y="6308691"/>
              <a:ext cx="8643600" cy="0"/>
            </a:xfrm>
            <a:prstGeom prst="line">
              <a:avLst/>
            </a:prstGeom>
            <a:ln w="76200">
              <a:solidFill>
                <a:srgbClr val="DBEEF9"/>
              </a:solidFill>
            </a:ln>
          </p:spPr>
          <p:style>
            <a:lnRef idx="1">
              <a:schemeClr val="accent1"/>
            </a:lnRef>
            <a:fillRef idx="0">
              <a:schemeClr val="accent1"/>
            </a:fillRef>
            <a:effectRef idx="0">
              <a:schemeClr val="accent1"/>
            </a:effectRef>
            <a:fontRef idx="minor">
              <a:schemeClr val="tx1"/>
            </a:fontRef>
          </p:style>
        </p:cxnSp>
        <p:cxnSp>
          <p:nvCxnSpPr>
            <p:cNvPr id="6" name="Straight Connector 23"/>
            <p:cNvCxnSpPr/>
            <p:nvPr userDrawn="1"/>
          </p:nvCxnSpPr>
          <p:spPr>
            <a:xfrm>
              <a:off x="251234" y="1556792"/>
              <a:ext cx="8643600" cy="0"/>
            </a:xfrm>
            <a:prstGeom prst="line">
              <a:avLst/>
            </a:prstGeom>
            <a:ln w="76200" cap="flat">
              <a:solidFill>
                <a:srgbClr val="DBEEF9"/>
              </a:solidFill>
              <a:miter lim="800000"/>
            </a:ln>
          </p:spPr>
          <p:style>
            <a:lnRef idx="1">
              <a:schemeClr val="accent1"/>
            </a:lnRef>
            <a:fillRef idx="0">
              <a:schemeClr val="accent1"/>
            </a:fillRef>
            <a:effectRef idx="0">
              <a:schemeClr val="accent1"/>
            </a:effectRef>
            <a:fontRef idx="minor">
              <a:schemeClr val="tx1"/>
            </a:fontRef>
          </p:style>
        </p:cxnSp>
      </p:grpSp>
      <p:sp>
        <p:nvSpPr>
          <p:cNvPr id="13" name="Title 1"/>
          <p:cNvSpPr>
            <a:spLocks noGrp="1"/>
          </p:cNvSpPr>
          <p:nvPr>
            <p:ph type="title"/>
          </p:nvPr>
        </p:nvSpPr>
        <p:spPr>
          <a:xfrm>
            <a:off x="251520" y="116632"/>
            <a:ext cx="8640960" cy="994122"/>
          </a:xfrm>
        </p:spPr>
        <p:txBody>
          <a:bodyPr/>
          <a:lstStyle/>
          <a:p>
            <a:r>
              <a:rPr lang="en-US" smtClean="0"/>
              <a:t>SUMMARY</a:t>
            </a:r>
            <a:endParaRPr lang="de-D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xfrm>
            <a:off x="3124200" y="6245225"/>
            <a:ext cx="2895600" cy="476250"/>
          </a:xfrm>
          <a:prstGeom prst="rect">
            <a:avLst/>
          </a:prstGeom>
        </p:spPr>
        <p:txBody>
          <a:bodyPr/>
          <a:lstStyle>
            <a:lvl1pPr fontAlgn="auto">
              <a:spcBef>
                <a:spcPts val="0"/>
              </a:spcBef>
              <a:spcAft>
                <a:spcPts val="0"/>
              </a:spcAft>
              <a:defRPr>
                <a:latin typeface="+mn-lt"/>
              </a:defRPr>
            </a:lvl1pPr>
          </a:lstStyle>
          <a:p>
            <a:pPr>
              <a:defRPr/>
            </a:pPr>
            <a:endParaRPr lang="en-GB"/>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Unity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4000"/>
              </a:lnSpc>
              <a:defRPr lang="en-US" sz="4400" kern="1200" smtClean="0">
                <a:solidFill>
                  <a:schemeClr val="tx1"/>
                </a:solidFill>
                <a:latin typeface="+mj-lt"/>
                <a:ea typeface="+mj-ea"/>
                <a:cs typeface="+mj-cs"/>
              </a:defRPr>
            </a:lvl1pPr>
          </a:lstStyle>
          <a:p>
            <a:r>
              <a:rPr lang="en-US" smtClean="0"/>
              <a:t>Click to edit Master title style</a:t>
            </a:r>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29"/>
          <p:cNvGrpSpPr>
            <a:grpSpLocks/>
          </p:cNvGrpSpPr>
          <p:nvPr userDrawn="1"/>
        </p:nvGrpSpPr>
        <p:grpSpPr bwMode="auto">
          <a:xfrm>
            <a:off x="250825" y="1557338"/>
            <a:ext cx="8643938" cy="4773612"/>
            <a:chOff x="251234" y="1556792"/>
            <a:chExt cx="8643600" cy="4773736"/>
          </a:xfrm>
        </p:grpSpPr>
        <p:sp>
          <p:nvSpPr>
            <p:cNvPr id="6" name="Rectangle 30"/>
            <p:cNvSpPr/>
            <p:nvPr userDrawn="1"/>
          </p:nvSpPr>
          <p:spPr>
            <a:xfrm>
              <a:off x="251234" y="1556792"/>
              <a:ext cx="8642012" cy="47737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solidFill>
                  <a:prstClr val="black"/>
                </a:solidFill>
              </a:endParaRPr>
            </a:p>
          </p:txBody>
        </p:sp>
        <p:cxnSp>
          <p:nvCxnSpPr>
            <p:cNvPr id="7" name="Straight Connector 31"/>
            <p:cNvCxnSpPr/>
            <p:nvPr userDrawn="1"/>
          </p:nvCxnSpPr>
          <p:spPr>
            <a:xfrm>
              <a:off x="251234" y="6309890"/>
              <a:ext cx="8643600" cy="0"/>
            </a:xfrm>
            <a:prstGeom prst="line">
              <a:avLst/>
            </a:prstGeom>
            <a:ln w="76200">
              <a:solidFill>
                <a:srgbClr val="DBEEF9"/>
              </a:solidFill>
            </a:ln>
          </p:spPr>
          <p:style>
            <a:lnRef idx="1">
              <a:schemeClr val="accent1"/>
            </a:lnRef>
            <a:fillRef idx="0">
              <a:schemeClr val="accent1"/>
            </a:fillRef>
            <a:effectRef idx="0">
              <a:schemeClr val="accent1"/>
            </a:effectRef>
            <a:fontRef idx="minor">
              <a:schemeClr val="tx1"/>
            </a:fontRef>
          </p:style>
        </p:cxnSp>
        <p:cxnSp>
          <p:nvCxnSpPr>
            <p:cNvPr id="8" name="Straight Connector 32"/>
            <p:cNvCxnSpPr/>
            <p:nvPr userDrawn="1"/>
          </p:nvCxnSpPr>
          <p:spPr>
            <a:xfrm>
              <a:off x="251234" y="1556792"/>
              <a:ext cx="8643600" cy="0"/>
            </a:xfrm>
            <a:prstGeom prst="line">
              <a:avLst/>
            </a:prstGeom>
            <a:ln w="76200" cap="flat">
              <a:solidFill>
                <a:srgbClr val="DBEEF9"/>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lnSpc>
                <a:spcPts val="4000"/>
              </a:lnSpc>
              <a:defRPr/>
            </a:lvl1pPr>
          </a:lstStyle>
          <a:p>
            <a:r>
              <a:rPr lang="en-US" dirty="0" smtClean="0"/>
              <a:t>Click to edit Master title style</a:t>
            </a:r>
            <a:endParaRPr lang="de-DE" dirty="0"/>
          </a:p>
        </p:txBody>
      </p:sp>
      <p:sp>
        <p:nvSpPr>
          <p:cNvPr id="3" name="Content Placeholder 2"/>
          <p:cNvSpPr>
            <a:spLocks noGrp="1"/>
          </p:cNvSpPr>
          <p:nvPr>
            <p:ph sz="half" idx="1"/>
          </p:nvPr>
        </p:nvSpPr>
        <p:spPr>
          <a:xfrm>
            <a:off x="467544" y="1772816"/>
            <a:ext cx="3816424" cy="4392487"/>
          </a:xfrm>
        </p:spPr>
        <p:txBody>
          <a:bodyPr/>
          <a:lstStyle>
            <a:lvl1pPr marL="396000" indent="-396000">
              <a:spcBef>
                <a:spcPts val="0"/>
              </a:spcBef>
              <a:buClr>
                <a:srgbClr val="1E7FB8"/>
              </a:buClr>
              <a:buSzPct val="110000"/>
              <a:buFont typeface="Wingdings 2" pitchFamily="18" charset="2"/>
              <a:buChar char=""/>
              <a:defRPr lang="en-US" sz="2600" kern="1200" baseline="0" smtClean="0">
                <a:solidFill>
                  <a:schemeClr val="bg1"/>
                </a:solidFill>
                <a:latin typeface="+mn-lt"/>
                <a:ea typeface="+mn-ea"/>
                <a:cs typeface="+mn-cs"/>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4" name="Content Placeholder 3"/>
          <p:cNvSpPr>
            <a:spLocks noGrp="1"/>
          </p:cNvSpPr>
          <p:nvPr>
            <p:ph sz="half" idx="2"/>
          </p:nvPr>
        </p:nvSpPr>
        <p:spPr>
          <a:xfrm>
            <a:off x="4860032" y="1772816"/>
            <a:ext cx="3834426" cy="4392487"/>
          </a:xfrm>
        </p:spPr>
        <p:txBody>
          <a:bodyPr/>
          <a:lstStyle>
            <a:lvl1pPr marL="342900" indent="-342900">
              <a:buClr>
                <a:srgbClr val="1E7FB8"/>
              </a:buClr>
              <a:defRPr lang="en-US" sz="2600" kern="1200" baseline="0" smtClean="0">
                <a:solidFill>
                  <a:schemeClr val="bg1"/>
                </a:solidFill>
                <a:latin typeface="+mn-lt"/>
                <a:ea typeface="+mn-ea"/>
                <a:cs typeface="+mn-cs"/>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ey Point">
    <p:spTree>
      <p:nvGrpSpPr>
        <p:cNvPr id="1" name=""/>
        <p:cNvGrpSpPr/>
        <p:nvPr/>
      </p:nvGrpSpPr>
      <p:grpSpPr>
        <a:xfrm>
          <a:off x="0" y="0"/>
          <a:ext cx="0" cy="0"/>
          <a:chOff x="0" y="0"/>
          <a:chExt cx="0" cy="0"/>
        </a:xfrm>
      </p:grpSpPr>
      <p:sp>
        <p:nvSpPr>
          <p:cNvPr id="3" name="Rectangle 10"/>
          <p:cNvSpPr/>
          <p:nvPr userDrawn="1"/>
        </p:nvSpPr>
        <p:spPr>
          <a:xfrm>
            <a:off x="611188" y="908050"/>
            <a:ext cx="7921625" cy="40862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solidFill>
                <a:prstClr val="black"/>
              </a:solidFill>
            </a:endParaRPr>
          </a:p>
        </p:txBody>
      </p:sp>
      <p:sp>
        <p:nvSpPr>
          <p:cNvPr id="4" name="Rectangle 20"/>
          <p:cNvSpPr/>
          <p:nvPr userDrawn="1"/>
        </p:nvSpPr>
        <p:spPr>
          <a:xfrm>
            <a:off x="611188" y="908050"/>
            <a:ext cx="7921625" cy="1008063"/>
          </a:xfrm>
          <a:prstGeom prst="rect">
            <a:avLst/>
          </a:prstGeom>
          <a:solidFill>
            <a:srgbClr val="1E7F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solidFill>
                <a:prstClr val="white"/>
              </a:solidFill>
            </a:endParaRPr>
          </a:p>
        </p:txBody>
      </p:sp>
      <p:sp>
        <p:nvSpPr>
          <p:cNvPr id="5" name="TextBox 5"/>
          <p:cNvSpPr txBox="1"/>
          <p:nvPr userDrawn="1"/>
        </p:nvSpPr>
        <p:spPr>
          <a:xfrm>
            <a:off x="1476375" y="1074738"/>
            <a:ext cx="4953000" cy="769937"/>
          </a:xfrm>
          <a:prstGeom prst="rect">
            <a:avLst/>
          </a:prstGeom>
          <a:noFill/>
        </p:spPr>
        <p:txBody>
          <a:bodyPr>
            <a:spAutoFit/>
          </a:bodyPr>
          <a:lstStyle/>
          <a:p>
            <a:pPr fontAlgn="auto">
              <a:spcBef>
                <a:spcPts val="0"/>
              </a:spcBef>
              <a:spcAft>
                <a:spcPts val="0"/>
              </a:spcAft>
              <a:defRPr/>
            </a:pPr>
            <a:r>
              <a:rPr lang="de-DE" sz="4400" b="1">
                <a:solidFill>
                  <a:srgbClr val="DBEEF9"/>
                </a:solidFill>
                <a:effectLst>
                  <a:outerShdw blurRad="38100" dist="38100" dir="2700000" algn="tl">
                    <a:srgbClr val="000000">
                      <a:alpha val="43137"/>
                    </a:srgbClr>
                  </a:outerShdw>
                </a:effectLst>
                <a:latin typeface="+mn-lt"/>
              </a:rPr>
              <a:t>Key point</a:t>
            </a:r>
            <a:endParaRPr lang="de-DE" sz="4400" b="1">
              <a:solidFill>
                <a:srgbClr val="DBEEF9"/>
              </a:solidFill>
              <a:effectLst>
                <a:outerShdw blurRad="38100" dist="38100" dir="2700000" algn="tl">
                  <a:srgbClr val="000000">
                    <a:alpha val="43137"/>
                  </a:srgbClr>
                </a:outerShdw>
              </a:effectLst>
              <a:latin typeface="+mn-lt"/>
            </a:endParaRPr>
          </a:p>
        </p:txBody>
      </p:sp>
      <p:cxnSp>
        <p:nvCxnSpPr>
          <p:cNvPr id="6" name="Straight Connector 14"/>
          <p:cNvCxnSpPr/>
          <p:nvPr userDrawn="1"/>
        </p:nvCxnSpPr>
        <p:spPr>
          <a:xfrm>
            <a:off x="608013" y="4994275"/>
            <a:ext cx="7924800" cy="0"/>
          </a:xfrm>
          <a:prstGeom prst="line">
            <a:avLst/>
          </a:prstGeom>
          <a:ln w="76200">
            <a:solidFill>
              <a:srgbClr val="7CB6D8"/>
            </a:solidFill>
          </a:ln>
        </p:spPr>
        <p:style>
          <a:lnRef idx="1">
            <a:schemeClr val="accent1"/>
          </a:lnRef>
          <a:fillRef idx="0">
            <a:schemeClr val="accent1"/>
          </a:fillRef>
          <a:effectRef idx="0">
            <a:schemeClr val="accent1"/>
          </a:effectRef>
          <a:fontRef idx="minor">
            <a:schemeClr val="tx1"/>
          </a:fontRef>
        </p:style>
      </p:cxnSp>
      <p:cxnSp>
        <p:nvCxnSpPr>
          <p:cNvPr id="7" name="Straight Connector 15"/>
          <p:cNvCxnSpPr/>
          <p:nvPr userDrawn="1"/>
        </p:nvCxnSpPr>
        <p:spPr>
          <a:xfrm>
            <a:off x="608013" y="938213"/>
            <a:ext cx="7924800" cy="0"/>
          </a:xfrm>
          <a:prstGeom prst="line">
            <a:avLst/>
          </a:prstGeom>
          <a:ln w="76200" cap="flat">
            <a:solidFill>
              <a:srgbClr val="7CB6D8"/>
            </a:solidFill>
            <a:miter lim="800000"/>
          </a:ln>
        </p:spPr>
        <p:style>
          <a:lnRef idx="1">
            <a:schemeClr val="accent1"/>
          </a:lnRef>
          <a:fillRef idx="0">
            <a:schemeClr val="accent1"/>
          </a:fillRef>
          <a:effectRef idx="0">
            <a:schemeClr val="accent1"/>
          </a:effectRef>
          <a:fontRef idx="minor">
            <a:schemeClr val="tx1"/>
          </a:fontRef>
        </p:style>
      </p:cxnSp>
      <p:sp>
        <p:nvSpPr>
          <p:cNvPr id="8" name="TextBox 21"/>
          <p:cNvSpPr txBox="1"/>
          <p:nvPr userDrawn="1"/>
        </p:nvSpPr>
        <p:spPr>
          <a:xfrm>
            <a:off x="755650" y="747713"/>
            <a:ext cx="647700" cy="1385887"/>
          </a:xfrm>
          <a:prstGeom prst="rect">
            <a:avLst/>
          </a:prstGeom>
          <a:noFill/>
        </p:spPr>
        <p:txBody>
          <a:bodyPr>
            <a:spAutoFit/>
          </a:bodyPr>
          <a:lstStyle/>
          <a:p>
            <a:pPr fontAlgn="auto">
              <a:spcBef>
                <a:spcPts val="0"/>
              </a:spcBef>
              <a:spcAft>
                <a:spcPts val="0"/>
              </a:spcAft>
              <a:defRPr/>
            </a:pPr>
            <a:r>
              <a:rPr lang="de-DE" sz="8400">
                <a:solidFill>
                  <a:srgbClr val="DBEEF9"/>
                </a:solidFill>
                <a:effectLst>
                  <a:outerShdw blurRad="25400" dist="25400" dir="2700000" algn="tl">
                    <a:srgbClr val="000000">
                      <a:alpha val="38000"/>
                    </a:srgbClr>
                  </a:outerShdw>
                </a:effectLst>
                <a:latin typeface="Geotype TT"/>
                <a:sym typeface="Wingdings"/>
              </a:rPr>
              <a:t></a:t>
            </a:r>
            <a:endParaRPr lang="de-DE" sz="8400">
              <a:solidFill>
                <a:srgbClr val="DBEEF9"/>
              </a:solidFill>
              <a:effectLst>
                <a:outerShdw blurRad="25400" dist="25400" dir="2700000" algn="tl">
                  <a:srgbClr val="000000">
                    <a:alpha val="38000"/>
                  </a:srgbClr>
                </a:outerShdw>
              </a:effectLst>
              <a:latin typeface="Geotype TT" pitchFamily="82" charset="0"/>
            </a:endParaRPr>
          </a:p>
        </p:txBody>
      </p:sp>
      <p:sp>
        <p:nvSpPr>
          <p:cNvPr id="17" name="Text Placeholder 2"/>
          <p:cNvSpPr>
            <a:spLocks noGrp="1"/>
          </p:cNvSpPr>
          <p:nvPr>
            <p:ph type="body" idx="1"/>
          </p:nvPr>
        </p:nvSpPr>
        <p:spPr>
          <a:xfrm>
            <a:off x="1511660" y="2060848"/>
            <a:ext cx="6588732" cy="2664296"/>
          </a:xfrm>
        </p:spPr>
        <p:txBody>
          <a:bodyPr>
            <a:noAutofit/>
          </a:bodyPr>
          <a:lstStyle>
            <a:lvl1pPr marL="0" indent="0">
              <a:lnSpc>
                <a:spcPct val="100000"/>
              </a:lnSpc>
              <a:spcBef>
                <a:spcPts val="0"/>
              </a:spcBef>
              <a:spcAft>
                <a:spcPts val="1200"/>
              </a:spcAft>
              <a:buNone/>
              <a:defRPr lang="en-US" sz="2200" b="0" kern="1200" smtClean="0">
                <a:solidFill>
                  <a:schemeClr val="bg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a:p>
            <a:pPr lvl="1"/>
            <a:r>
              <a:rPr lang="en-US" smtClean="0"/>
              <a:t>Second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estion">
    <p:spTree>
      <p:nvGrpSpPr>
        <p:cNvPr id="1" name=""/>
        <p:cNvGrpSpPr/>
        <p:nvPr/>
      </p:nvGrpSpPr>
      <p:grpSpPr>
        <a:xfrm>
          <a:off x="0" y="0"/>
          <a:ext cx="0" cy="0"/>
          <a:chOff x="0" y="0"/>
          <a:chExt cx="0" cy="0"/>
        </a:xfrm>
      </p:grpSpPr>
      <p:sp>
        <p:nvSpPr>
          <p:cNvPr id="3" name="Rectangle 10"/>
          <p:cNvSpPr/>
          <p:nvPr userDrawn="1"/>
        </p:nvSpPr>
        <p:spPr>
          <a:xfrm>
            <a:off x="611188" y="950913"/>
            <a:ext cx="7921625" cy="2190750"/>
          </a:xfrm>
          <a:prstGeom prst="rect">
            <a:avLst/>
          </a:prstGeom>
          <a:solidFill>
            <a:srgbClr val="7CB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solidFill>
                <a:prstClr val="black"/>
              </a:solidFill>
            </a:endParaRPr>
          </a:p>
        </p:txBody>
      </p:sp>
      <p:sp>
        <p:nvSpPr>
          <p:cNvPr id="4" name="TextBox 5"/>
          <p:cNvSpPr txBox="1"/>
          <p:nvPr userDrawn="1"/>
        </p:nvSpPr>
        <p:spPr>
          <a:xfrm>
            <a:off x="1476375" y="1074738"/>
            <a:ext cx="4953000" cy="769937"/>
          </a:xfrm>
          <a:prstGeom prst="rect">
            <a:avLst/>
          </a:prstGeom>
          <a:noFill/>
        </p:spPr>
        <p:txBody>
          <a:bodyPr>
            <a:spAutoFit/>
          </a:bodyPr>
          <a:lstStyle/>
          <a:p>
            <a:pPr fontAlgn="auto">
              <a:spcBef>
                <a:spcPts val="0"/>
              </a:spcBef>
              <a:spcAft>
                <a:spcPts val="0"/>
              </a:spcAft>
              <a:defRPr/>
            </a:pPr>
            <a:r>
              <a:rPr lang="de-DE" sz="4400" b="1">
                <a:solidFill>
                  <a:srgbClr val="DBEEF9"/>
                </a:solidFill>
                <a:effectLst>
                  <a:outerShdw blurRad="38100" dist="38100" dir="2700000" algn="tl">
                    <a:srgbClr val="000000">
                      <a:alpha val="43137"/>
                    </a:srgbClr>
                  </a:outerShdw>
                </a:effectLst>
                <a:latin typeface="+mn-lt"/>
              </a:rPr>
              <a:t>QUESTION</a:t>
            </a:r>
            <a:endParaRPr lang="de-DE" sz="4400" b="1">
              <a:solidFill>
                <a:srgbClr val="DBEEF9"/>
              </a:solidFill>
              <a:effectLst>
                <a:outerShdw blurRad="38100" dist="38100" dir="2700000" algn="tl">
                  <a:srgbClr val="000000">
                    <a:alpha val="43137"/>
                  </a:srgbClr>
                </a:outerShdw>
              </a:effectLst>
              <a:latin typeface="+mn-lt"/>
            </a:endParaRPr>
          </a:p>
        </p:txBody>
      </p:sp>
      <p:sp>
        <p:nvSpPr>
          <p:cNvPr id="5" name="TextBox 12"/>
          <p:cNvSpPr txBox="1"/>
          <p:nvPr userDrawn="1"/>
        </p:nvSpPr>
        <p:spPr>
          <a:xfrm>
            <a:off x="755650" y="836613"/>
            <a:ext cx="647700" cy="1323975"/>
          </a:xfrm>
          <a:prstGeom prst="rect">
            <a:avLst/>
          </a:prstGeom>
          <a:noFill/>
        </p:spPr>
        <p:txBody>
          <a:bodyPr>
            <a:spAutoFit/>
          </a:bodyPr>
          <a:lstStyle/>
          <a:p>
            <a:pPr fontAlgn="auto">
              <a:spcBef>
                <a:spcPts val="0"/>
              </a:spcBef>
              <a:spcAft>
                <a:spcPts val="0"/>
              </a:spcAft>
              <a:defRPr/>
            </a:pPr>
            <a:r>
              <a:rPr lang="de-DE" sz="8000">
                <a:solidFill>
                  <a:srgbClr val="DBEEF9"/>
                </a:solidFill>
                <a:effectLst>
                  <a:outerShdw blurRad="25400" dist="25400" dir="2700000" algn="tl">
                    <a:srgbClr val="000000">
                      <a:alpha val="38000"/>
                    </a:srgbClr>
                  </a:outerShdw>
                </a:effectLst>
                <a:latin typeface="Franklin Gothic Medium Cond" pitchFamily="34" charset="0"/>
              </a:rPr>
              <a:t>?</a:t>
            </a:r>
            <a:endParaRPr lang="de-DE" sz="8000">
              <a:solidFill>
                <a:srgbClr val="DBEEF9"/>
              </a:solidFill>
              <a:effectLst>
                <a:outerShdw blurRad="25400" dist="25400" dir="2700000" algn="tl">
                  <a:srgbClr val="000000">
                    <a:alpha val="38000"/>
                  </a:srgbClr>
                </a:outerShdw>
              </a:effectLst>
              <a:latin typeface="Franklin Gothic Medium Cond" pitchFamily="34" charset="0"/>
            </a:endParaRPr>
          </a:p>
        </p:txBody>
      </p:sp>
      <p:cxnSp>
        <p:nvCxnSpPr>
          <p:cNvPr id="6" name="Straight Connector 14"/>
          <p:cNvCxnSpPr/>
          <p:nvPr userDrawn="1"/>
        </p:nvCxnSpPr>
        <p:spPr>
          <a:xfrm>
            <a:off x="608013" y="3141663"/>
            <a:ext cx="7924800" cy="0"/>
          </a:xfrm>
          <a:prstGeom prst="line">
            <a:avLst/>
          </a:prstGeom>
          <a:ln w="76200">
            <a:solidFill>
              <a:srgbClr val="DBEEF9"/>
            </a:solidFill>
          </a:ln>
        </p:spPr>
        <p:style>
          <a:lnRef idx="1">
            <a:schemeClr val="accent1"/>
          </a:lnRef>
          <a:fillRef idx="0">
            <a:schemeClr val="accent1"/>
          </a:fillRef>
          <a:effectRef idx="0">
            <a:schemeClr val="accent1"/>
          </a:effectRef>
          <a:fontRef idx="minor">
            <a:schemeClr val="tx1"/>
          </a:fontRef>
        </p:style>
      </p:cxnSp>
      <p:cxnSp>
        <p:nvCxnSpPr>
          <p:cNvPr id="7" name="Straight Connector 15"/>
          <p:cNvCxnSpPr/>
          <p:nvPr userDrawn="1"/>
        </p:nvCxnSpPr>
        <p:spPr>
          <a:xfrm>
            <a:off x="608013" y="950913"/>
            <a:ext cx="7924800" cy="0"/>
          </a:xfrm>
          <a:prstGeom prst="line">
            <a:avLst/>
          </a:prstGeom>
          <a:ln w="76200" cap="flat">
            <a:solidFill>
              <a:srgbClr val="DBEEF9"/>
            </a:solidFill>
            <a:miter lim="800000"/>
          </a:ln>
        </p:spPr>
        <p:style>
          <a:lnRef idx="1">
            <a:schemeClr val="accent1"/>
          </a:lnRef>
          <a:fillRef idx="0">
            <a:schemeClr val="accent1"/>
          </a:fillRef>
          <a:effectRef idx="0">
            <a:schemeClr val="accent1"/>
          </a:effectRef>
          <a:fontRef idx="minor">
            <a:schemeClr val="tx1"/>
          </a:fontRef>
        </p:style>
      </p:cxnSp>
      <p:sp>
        <p:nvSpPr>
          <p:cNvPr id="17" name="Text Placeholder 2"/>
          <p:cNvSpPr>
            <a:spLocks noGrp="1"/>
          </p:cNvSpPr>
          <p:nvPr>
            <p:ph type="body" idx="1"/>
          </p:nvPr>
        </p:nvSpPr>
        <p:spPr>
          <a:xfrm>
            <a:off x="1511660" y="1925142"/>
            <a:ext cx="6588732" cy="999802"/>
          </a:xfrm>
        </p:spPr>
        <p:txBody>
          <a:bodyPr>
            <a:noAutofit/>
          </a:bodyPr>
          <a:lstStyle>
            <a:lvl1pPr marL="0" indent="0">
              <a:lnSpc>
                <a:spcPct val="100000"/>
              </a:lnSpc>
              <a:spcBef>
                <a:spcPts val="0"/>
              </a:spcBef>
              <a:spcAft>
                <a:spcPts val="1200"/>
              </a:spcAft>
              <a:buNone/>
              <a:defRPr lang="en-US" sz="2200" b="1" kern="1200" smtClean="0">
                <a:solidFill>
                  <a:schemeClr val="tx1"/>
                </a:solidFill>
                <a:effectLst>
                  <a:outerShdw blurRad="38100" dist="38100" dir="2700000" algn="tl">
                    <a:srgbClr val="000000">
                      <a:alpha val="43137"/>
                    </a:srgbClr>
                  </a:outerShdw>
                </a:effectLst>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estion Answer">
    <p:spTree>
      <p:nvGrpSpPr>
        <p:cNvPr id="1" name=""/>
        <p:cNvGrpSpPr/>
        <p:nvPr/>
      </p:nvGrpSpPr>
      <p:grpSpPr>
        <a:xfrm>
          <a:off x="0" y="0"/>
          <a:ext cx="0" cy="0"/>
          <a:chOff x="0" y="0"/>
          <a:chExt cx="0" cy="0"/>
        </a:xfrm>
      </p:grpSpPr>
      <p:sp>
        <p:nvSpPr>
          <p:cNvPr id="5" name="Rectangle 24"/>
          <p:cNvSpPr/>
          <p:nvPr userDrawn="1"/>
        </p:nvSpPr>
        <p:spPr>
          <a:xfrm>
            <a:off x="254000" y="1557338"/>
            <a:ext cx="8639175" cy="47513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solidFill>
                <a:prstClr val="white"/>
              </a:solidFill>
            </a:endParaRPr>
          </a:p>
        </p:txBody>
      </p:sp>
      <p:sp>
        <p:nvSpPr>
          <p:cNvPr id="6" name="Rectangle 17"/>
          <p:cNvSpPr/>
          <p:nvPr userDrawn="1"/>
        </p:nvSpPr>
        <p:spPr>
          <a:xfrm>
            <a:off x="254000" y="376238"/>
            <a:ext cx="8639175" cy="1612900"/>
          </a:xfrm>
          <a:prstGeom prst="rect">
            <a:avLst/>
          </a:prstGeom>
          <a:solidFill>
            <a:srgbClr val="7CB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solidFill>
                <a:prstClr val="black"/>
              </a:solidFill>
            </a:endParaRPr>
          </a:p>
        </p:txBody>
      </p:sp>
      <p:sp>
        <p:nvSpPr>
          <p:cNvPr id="7" name="TextBox 18"/>
          <p:cNvSpPr txBox="1"/>
          <p:nvPr userDrawn="1"/>
        </p:nvSpPr>
        <p:spPr>
          <a:xfrm>
            <a:off x="395288" y="1219200"/>
            <a:ext cx="4954587" cy="769938"/>
          </a:xfrm>
          <a:prstGeom prst="rect">
            <a:avLst/>
          </a:prstGeom>
          <a:noFill/>
        </p:spPr>
        <p:txBody>
          <a:bodyPr>
            <a:spAutoFit/>
          </a:bodyPr>
          <a:lstStyle/>
          <a:p>
            <a:pPr fontAlgn="auto">
              <a:spcBef>
                <a:spcPts val="0"/>
              </a:spcBef>
              <a:spcAft>
                <a:spcPts val="0"/>
              </a:spcAft>
              <a:defRPr/>
            </a:pPr>
            <a:r>
              <a:rPr lang="de-DE" sz="4400" b="1">
                <a:solidFill>
                  <a:srgbClr val="DBEEF9"/>
                </a:solidFill>
                <a:effectLst>
                  <a:outerShdw blurRad="38100" dist="38100" dir="2700000" algn="tl">
                    <a:srgbClr val="000000">
                      <a:alpha val="43137"/>
                    </a:srgbClr>
                  </a:outerShdw>
                </a:effectLst>
                <a:latin typeface="+mn-lt"/>
              </a:rPr>
              <a:t>ANSWER</a:t>
            </a:r>
            <a:endParaRPr lang="de-DE" sz="4400" b="1">
              <a:solidFill>
                <a:srgbClr val="DBEEF9"/>
              </a:solidFill>
              <a:effectLst>
                <a:outerShdw blurRad="38100" dist="38100" dir="2700000" algn="tl">
                  <a:srgbClr val="000000">
                    <a:alpha val="43137"/>
                  </a:srgbClr>
                </a:outerShdw>
              </a:effectLst>
              <a:latin typeface="+mn-lt"/>
            </a:endParaRPr>
          </a:p>
        </p:txBody>
      </p:sp>
      <p:cxnSp>
        <p:nvCxnSpPr>
          <p:cNvPr id="8" name="Straight Connector 20"/>
          <p:cNvCxnSpPr/>
          <p:nvPr userDrawn="1"/>
        </p:nvCxnSpPr>
        <p:spPr>
          <a:xfrm>
            <a:off x="255588" y="6308725"/>
            <a:ext cx="8640762" cy="0"/>
          </a:xfrm>
          <a:prstGeom prst="line">
            <a:avLst/>
          </a:prstGeom>
          <a:ln w="76200">
            <a:solidFill>
              <a:srgbClr val="DBEEF9"/>
            </a:solidFill>
          </a:ln>
        </p:spPr>
        <p:style>
          <a:lnRef idx="1">
            <a:schemeClr val="accent1"/>
          </a:lnRef>
          <a:fillRef idx="0">
            <a:schemeClr val="accent1"/>
          </a:fillRef>
          <a:effectRef idx="0">
            <a:schemeClr val="accent1"/>
          </a:effectRef>
          <a:fontRef idx="minor">
            <a:schemeClr val="tx1"/>
          </a:fontRef>
        </p:style>
      </p:cxnSp>
      <p:cxnSp>
        <p:nvCxnSpPr>
          <p:cNvPr id="9" name="Straight Connector 21"/>
          <p:cNvCxnSpPr/>
          <p:nvPr userDrawn="1"/>
        </p:nvCxnSpPr>
        <p:spPr>
          <a:xfrm>
            <a:off x="255588" y="376238"/>
            <a:ext cx="8640762" cy="0"/>
          </a:xfrm>
          <a:prstGeom prst="line">
            <a:avLst/>
          </a:prstGeom>
          <a:ln w="76200" cap="flat">
            <a:solidFill>
              <a:srgbClr val="DBEEF9"/>
            </a:solidFill>
            <a:miter lim="800000"/>
          </a:ln>
        </p:spPr>
        <p:style>
          <a:lnRef idx="1">
            <a:schemeClr val="accent1"/>
          </a:lnRef>
          <a:fillRef idx="0">
            <a:schemeClr val="accent1"/>
          </a:fillRef>
          <a:effectRef idx="0">
            <a:schemeClr val="accent1"/>
          </a:effectRef>
          <a:fontRef idx="minor">
            <a:schemeClr val="tx1"/>
          </a:fontRef>
        </p:style>
      </p:cxnSp>
      <p:sp>
        <p:nvSpPr>
          <p:cNvPr id="14" name="Content Placeholder 2"/>
          <p:cNvSpPr>
            <a:spLocks noGrp="1"/>
          </p:cNvSpPr>
          <p:nvPr>
            <p:ph sz="half" idx="10"/>
          </p:nvPr>
        </p:nvSpPr>
        <p:spPr>
          <a:xfrm>
            <a:off x="395536" y="2348880"/>
            <a:ext cx="4032449" cy="3672408"/>
          </a:xfrm>
        </p:spPr>
        <p:txBody>
          <a:bodyPr/>
          <a:lstStyle>
            <a:lvl1pPr marL="0" indent="0">
              <a:spcBef>
                <a:spcPts val="0"/>
              </a:spcBef>
              <a:buClr>
                <a:srgbClr val="1E7FB8"/>
              </a:buClr>
              <a:buSzPct val="110000"/>
              <a:buFont typeface="Wingdings" pitchFamily="2" charset="2"/>
              <a:buNone/>
              <a:defRPr lang="en-US" sz="2200" kern="1200" baseline="0" smtClean="0">
                <a:solidFill>
                  <a:schemeClr val="bg1"/>
                </a:solidFill>
                <a:latin typeface="+mn-lt"/>
                <a:ea typeface="+mn-ea"/>
                <a:cs typeface="+mn-cs"/>
              </a:defRPr>
            </a:lvl1pPr>
            <a:lvl2pPr>
              <a:defRPr sz="20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23" name="Text Placeholder 2"/>
          <p:cNvSpPr>
            <a:spLocks noGrp="1"/>
          </p:cNvSpPr>
          <p:nvPr>
            <p:ph type="body" idx="1"/>
          </p:nvPr>
        </p:nvSpPr>
        <p:spPr>
          <a:xfrm>
            <a:off x="4139952" y="404664"/>
            <a:ext cx="4752528" cy="1152674"/>
          </a:xfrm>
        </p:spPr>
        <p:txBody>
          <a:bodyPr>
            <a:noAutofit/>
          </a:bodyPr>
          <a:lstStyle>
            <a:lvl1pPr marL="0" indent="0" algn="r">
              <a:lnSpc>
                <a:spcPct val="100000"/>
              </a:lnSpc>
              <a:spcBef>
                <a:spcPts val="0"/>
              </a:spcBef>
              <a:spcAft>
                <a:spcPts val="1200"/>
              </a:spcAft>
              <a:buNone/>
              <a:defRPr lang="en-US" sz="1600" b="0" kern="1200" smtClean="0">
                <a:solidFill>
                  <a:schemeClr val="tx1"/>
                </a:solidFill>
                <a:effectLst>
                  <a:outerShdw blurRad="38100" dist="38100" dir="2700000" algn="tl">
                    <a:srgbClr val="000000">
                      <a:alpha val="43137"/>
                    </a:srgbClr>
                  </a:outerShdw>
                </a:effectLst>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4" name="Content Placeholder 2"/>
          <p:cNvSpPr>
            <a:spLocks noGrp="1"/>
          </p:cNvSpPr>
          <p:nvPr>
            <p:ph sz="half" idx="11"/>
          </p:nvPr>
        </p:nvSpPr>
        <p:spPr>
          <a:xfrm>
            <a:off x="4788024" y="2348880"/>
            <a:ext cx="3960440" cy="3672408"/>
          </a:xfrm>
        </p:spPr>
        <p:txBody>
          <a:bodyPr/>
          <a:lstStyle>
            <a:lvl1pPr marL="342900" indent="-342900">
              <a:spcBef>
                <a:spcPts val="0"/>
              </a:spcBef>
              <a:buClr>
                <a:srgbClr val="D86422"/>
              </a:buClr>
              <a:buFont typeface="Wingdings 2" pitchFamily="18" charset="2"/>
              <a:buChar char=""/>
              <a:defRPr lang="en-US" sz="2200" kern="1200" baseline="0" smtClean="0">
                <a:solidFill>
                  <a:schemeClr val="bg1"/>
                </a:solidFill>
                <a:latin typeface="+mn-lt"/>
                <a:ea typeface="+mn-ea"/>
                <a:cs typeface="+mn-cs"/>
              </a:defRPr>
            </a:lvl1pPr>
            <a:lvl2pPr>
              <a:defRPr sz="20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efinition">
    <p:spTree>
      <p:nvGrpSpPr>
        <p:cNvPr id="1" name=""/>
        <p:cNvGrpSpPr/>
        <p:nvPr/>
      </p:nvGrpSpPr>
      <p:grpSpPr>
        <a:xfrm>
          <a:off x="0" y="0"/>
          <a:ext cx="0" cy="0"/>
          <a:chOff x="0" y="0"/>
          <a:chExt cx="0" cy="0"/>
        </a:xfrm>
      </p:grpSpPr>
      <p:sp>
        <p:nvSpPr>
          <p:cNvPr id="4" name="Rectangle 10"/>
          <p:cNvSpPr/>
          <p:nvPr userDrawn="1"/>
        </p:nvSpPr>
        <p:spPr>
          <a:xfrm>
            <a:off x="611188" y="908050"/>
            <a:ext cx="7921625" cy="40338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solidFill>
                <a:prstClr val="black"/>
              </a:solidFill>
            </a:endParaRPr>
          </a:p>
        </p:txBody>
      </p:sp>
      <p:sp>
        <p:nvSpPr>
          <p:cNvPr id="5" name="Rectangle 20"/>
          <p:cNvSpPr/>
          <p:nvPr userDrawn="1"/>
        </p:nvSpPr>
        <p:spPr>
          <a:xfrm>
            <a:off x="611188" y="908050"/>
            <a:ext cx="7921625" cy="100806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solidFill>
                <a:prstClr val="white"/>
              </a:solidFill>
            </a:endParaRPr>
          </a:p>
        </p:txBody>
      </p:sp>
      <p:sp>
        <p:nvSpPr>
          <p:cNvPr id="6" name="TextBox 5"/>
          <p:cNvSpPr txBox="1"/>
          <p:nvPr userDrawn="1"/>
        </p:nvSpPr>
        <p:spPr>
          <a:xfrm>
            <a:off x="1476375" y="1074738"/>
            <a:ext cx="2590800" cy="769937"/>
          </a:xfrm>
          <a:prstGeom prst="rect">
            <a:avLst/>
          </a:prstGeom>
          <a:noFill/>
        </p:spPr>
        <p:txBody>
          <a:bodyPr>
            <a:spAutoFit/>
          </a:bodyPr>
          <a:lstStyle/>
          <a:p>
            <a:pPr fontAlgn="auto">
              <a:spcBef>
                <a:spcPts val="0"/>
              </a:spcBef>
              <a:spcAft>
                <a:spcPts val="0"/>
              </a:spcAft>
              <a:defRPr/>
            </a:pPr>
            <a:r>
              <a:rPr lang="de-DE" sz="4400" b="1">
                <a:solidFill>
                  <a:prstClr val="white"/>
                </a:solidFill>
                <a:effectLst>
                  <a:outerShdw blurRad="38100" dist="38100" dir="2700000" algn="tl">
                    <a:srgbClr val="000000">
                      <a:alpha val="43137"/>
                    </a:srgbClr>
                  </a:outerShdw>
                </a:effectLst>
                <a:latin typeface="+mn-lt"/>
              </a:rPr>
              <a:t>Definition</a:t>
            </a:r>
            <a:endParaRPr lang="de-DE" sz="4400" b="1">
              <a:solidFill>
                <a:prstClr val="white"/>
              </a:solidFill>
              <a:effectLst>
                <a:outerShdw blurRad="38100" dist="38100" dir="2700000" algn="tl">
                  <a:srgbClr val="000000">
                    <a:alpha val="43137"/>
                  </a:srgbClr>
                </a:outerShdw>
              </a:effectLst>
              <a:latin typeface="+mn-lt"/>
            </a:endParaRPr>
          </a:p>
        </p:txBody>
      </p:sp>
      <p:sp>
        <p:nvSpPr>
          <p:cNvPr id="7" name="TextBox 12"/>
          <p:cNvSpPr txBox="1"/>
          <p:nvPr userDrawn="1"/>
        </p:nvSpPr>
        <p:spPr>
          <a:xfrm>
            <a:off x="576263" y="908050"/>
            <a:ext cx="647700" cy="1108075"/>
          </a:xfrm>
          <a:prstGeom prst="rect">
            <a:avLst/>
          </a:prstGeom>
          <a:noFill/>
        </p:spPr>
        <p:txBody>
          <a:bodyPr>
            <a:spAutoFit/>
          </a:bodyPr>
          <a:lstStyle/>
          <a:p>
            <a:pPr fontAlgn="auto">
              <a:spcBef>
                <a:spcPts val="0"/>
              </a:spcBef>
              <a:spcAft>
                <a:spcPts val="0"/>
              </a:spcAft>
              <a:defRPr/>
            </a:pPr>
            <a:r>
              <a:rPr lang="de-DE" sz="6600">
                <a:solidFill>
                  <a:prstClr val="white"/>
                </a:solidFill>
                <a:effectLst>
                  <a:outerShdw blurRad="25400" dist="25400" dir="2700000" algn="tl">
                    <a:srgbClr val="000000">
                      <a:alpha val="38000"/>
                    </a:srgbClr>
                  </a:outerShdw>
                </a:effectLst>
                <a:latin typeface="Franklin Gothic Medium Cond" pitchFamily="34" charset="0"/>
                <a:sym typeface="ZapfDingbats BT"/>
              </a:rPr>
              <a:t></a:t>
            </a:r>
            <a:endParaRPr lang="de-DE" sz="6600">
              <a:solidFill>
                <a:prstClr val="white"/>
              </a:solidFill>
              <a:effectLst>
                <a:outerShdw blurRad="25400" dist="25400" dir="2700000" algn="tl">
                  <a:srgbClr val="000000">
                    <a:alpha val="38000"/>
                  </a:srgbClr>
                </a:outerShdw>
              </a:effectLst>
              <a:latin typeface="Franklin Gothic Medium Cond" pitchFamily="34" charset="0"/>
            </a:endParaRPr>
          </a:p>
        </p:txBody>
      </p:sp>
      <p:cxnSp>
        <p:nvCxnSpPr>
          <p:cNvPr id="8" name="Straight Connector 14"/>
          <p:cNvCxnSpPr/>
          <p:nvPr userDrawn="1"/>
        </p:nvCxnSpPr>
        <p:spPr>
          <a:xfrm>
            <a:off x="608013" y="4941888"/>
            <a:ext cx="7924800" cy="0"/>
          </a:xfrm>
          <a:prstGeom prst="line">
            <a:avLst/>
          </a:prstGeom>
          <a:ln w="762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15"/>
          <p:cNvCxnSpPr/>
          <p:nvPr userDrawn="1"/>
        </p:nvCxnSpPr>
        <p:spPr>
          <a:xfrm>
            <a:off x="608013" y="938213"/>
            <a:ext cx="7924800" cy="0"/>
          </a:xfrm>
          <a:prstGeom prst="line">
            <a:avLst/>
          </a:prstGeom>
          <a:ln w="76200" cap="flat">
            <a:solidFill>
              <a:schemeClr val="accent3">
                <a:lumMod val="60000"/>
                <a:lumOff val="40000"/>
              </a:schemeClr>
            </a:solidFill>
            <a:miter lim="800000"/>
          </a:ln>
        </p:spPr>
        <p:style>
          <a:lnRef idx="1">
            <a:schemeClr val="accent1"/>
          </a:lnRef>
          <a:fillRef idx="0">
            <a:schemeClr val="accent1"/>
          </a:fillRef>
          <a:effectRef idx="0">
            <a:schemeClr val="accent1"/>
          </a:effectRef>
          <a:fontRef idx="minor">
            <a:schemeClr val="tx1"/>
          </a:fontRef>
        </p:style>
      </p:cxnSp>
      <p:sp>
        <p:nvSpPr>
          <p:cNvPr id="17" name="Text Placeholder 2"/>
          <p:cNvSpPr>
            <a:spLocks noGrp="1"/>
          </p:cNvSpPr>
          <p:nvPr>
            <p:ph type="body" idx="1"/>
          </p:nvPr>
        </p:nvSpPr>
        <p:spPr>
          <a:xfrm>
            <a:off x="1511660" y="2204864"/>
            <a:ext cx="6012668" cy="2664296"/>
          </a:xfrm>
        </p:spPr>
        <p:txBody>
          <a:bodyPr>
            <a:noAutofit/>
          </a:bodyPr>
          <a:lstStyle>
            <a:lvl1pPr marL="0" indent="0">
              <a:lnSpc>
                <a:spcPct val="120000"/>
              </a:lnSpc>
              <a:spcBef>
                <a:spcPts val="0"/>
              </a:spcBef>
              <a:spcAft>
                <a:spcPts val="1200"/>
              </a:spcAft>
              <a:buNone/>
              <a:defRPr lang="en-US" sz="2000" b="0" kern="1200" smtClean="0">
                <a:solidFill>
                  <a:schemeClr val="bg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4" name="Text Placeholder 2"/>
          <p:cNvSpPr>
            <a:spLocks noGrp="1"/>
          </p:cNvSpPr>
          <p:nvPr>
            <p:ph type="body" idx="10"/>
          </p:nvPr>
        </p:nvSpPr>
        <p:spPr>
          <a:xfrm>
            <a:off x="3985592" y="1192640"/>
            <a:ext cx="4330824" cy="639762"/>
          </a:xfrm>
        </p:spPr>
        <p:txBody>
          <a:bodyPr anchor="b">
            <a:noAutofit/>
          </a:bodyPr>
          <a:lstStyle>
            <a:lvl1pPr marL="0" indent="0">
              <a:buNone/>
              <a:defRPr lang="en-US" sz="4400" b="1" kern="1200" smtClean="0">
                <a:solidFill>
                  <a:schemeClr val="tx1"/>
                </a:solidFill>
                <a:effectLst>
                  <a:outerShdw blurRad="38100" dist="38100" dir="2700000" algn="tl">
                    <a:srgbClr val="000000">
                      <a:alpha val="43137"/>
                    </a:srgbClr>
                  </a:outerShdw>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mory Check">
    <p:spTree>
      <p:nvGrpSpPr>
        <p:cNvPr id="1" name=""/>
        <p:cNvGrpSpPr/>
        <p:nvPr/>
      </p:nvGrpSpPr>
      <p:grpSpPr>
        <a:xfrm>
          <a:off x="0" y="0"/>
          <a:ext cx="0" cy="0"/>
          <a:chOff x="0" y="0"/>
          <a:chExt cx="0" cy="0"/>
        </a:xfrm>
      </p:grpSpPr>
      <p:sp>
        <p:nvSpPr>
          <p:cNvPr id="3" name="Rectangle 10"/>
          <p:cNvSpPr/>
          <p:nvPr userDrawn="1"/>
        </p:nvSpPr>
        <p:spPr>
          <a:xfrm>
            <a:off x="611188" y="908050"/>
            <a:ext cx="7921625" cy="3457575"/>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solidFill>
                <a:prstClr val="black"/>
              </a:solidFill>
            </a:endParaRPr>
          </a:p>
        </p:txBody>
      </p:sp>
      <p:sp>
        <p:nvSpPr>
          <p:cNvPr id="4" name="TextBox 5"/>
          <p:cNvSpPr txBox="1"/>
          <p:nvPr userDrawn="1"/>
        </p:nvSpPr>
        <p:spPr>
          <a:xfrm>
            <a:off x="1403350" y="1074738"/>
            <a:ext cx="4608513" cy="708025"/>
          </a:xfrm>
          <a:prstGeom prst="rect">
            <a:avLst/>
          </a:prstGeom>
          <a:noFill/>
        </p:spPr>
        <p:txBody>
          <a:bodyPr>
            <a:spAutoFit/>
          </a:bodyPr>
          <a:lstStyle/>
          <a:p>
            <a:pPr fontAlgn="auto">
              <a:spcBef>
                <a:spcPts val="0"/>
              </a:spcBef>
              <a:spcAft>
                <a:spcPts val="0"/>
              </a:spcAft>
              <a:defRPr/>
            </a:pPr>
            <a:r>
              <a:rPr lang="de-DE" sz="4000">
                <a:solidFill>
                  <a:srgbClr val="D86422"/>
                </a:solidFill>
                <a:latin typeface="+mn-lt"/>
              </a:rPr>
              <a:t>MEMORY CHECK</a:t>
            </a:r>
            <a:endParaRPr lang="de-DE" sz="4000">
              <a:solidFill>
                <a:srgbClr val="D86422"/>
              </a:solidFill>
              <a:latin typeface="+mn-lt"/>
            </a:endParaRPr>
          </a:p>
        </p:txBody>
      </p:sp>
      <p:cxnSp>
        <p:nvCxnSpPr>
          <p:cNvPr id="5" name="Straight Connector 14"/>
          <p:cNvCxnSpPr/>
          <p:nvPr userDrawn="1"/>
        </p:nvCxnSpPr>
        <p:spPr>
          <a:xfrm>
            <a:off x="608013" y="4365625"/>
            <a:ext cx="7924800" cy="0"/>
          </a:xfrm>
          <a:prstGeom prst="line">
            <a:avLst/>
          </a:prstGeom>
          <a:ln w="76200">
            <a:solidFill>
              <a:srgbClr val="D86422"/>
            </a:solidFill>
          </a:ln>
        </p:spPr>
        <p:style>
          <a:lnRef idx="1">
            <a:schemeClr val="accent1"/>
          </a:lnRef>
          <a:fillRef idx="0">
            <a:schemeClr val="accent1"/>
          </a:fillRef>
          <a:effectRef idx="0">
            <a:schemeClr val="accent1"/>
          </a:effectRef>
          <a:fontRef idx="minor">
            <a:schemeClr val="tx1"/>
          </a:fontRef>
        </p:style>
      </p:cxnSp>
      <p:cxnSp>
        <p:nvCxnSpPr>
          <p:cNvPr id="6" name="Straight Connector 15"/>
          <p:cNvCxnSpPr/>
          <p:nvPr userDrawn="1"/>
        </p:nvCxnSpPr>
        <p:spPr>
          <a:xfrm>
            <a:off x="608013" y="908050"/>
            <a:ext cx="7924800" cy="0"/>
          </a:xfrm>
          <a:prstGeom prst="line">
            <a:avLst/>
          </a:prstGeom>
          <a:ln w="76200" cap="flat">
            <a:solidFill>
              <a:srgbClr val="D86422"/>
            </a:solidFill>
            <a:miter lim="800000"/>
          </a:ln>
        </p:spPr>
        <p:style>
          <a:lnRef idx="1">
            <a:schemeClr val="accent1"/>
          </a:lnRef>
          <a:fillRef idx="0">
            <a:schemeClr val="accent1"/>
          </a:fillRef>
          <a:effectRef idx="0">
            <a:schemeClr val="accent1"/>
          </a:effectRef>
          <a:fontRef idx="minor">
            <a:schemeClr val="tx1"/>
          </a:fontRef>
        </p:style>
      </p:cxnSp>
      <p:pic>
        <p:nvPicPr>
          <p:cNvPr id="7" name="Picture 1"/>
          <p:cNvPicPr>
            <a:picLocks noChangeAspect="1"/>
          </p:cNvPicPr>
          <p:nvPr userDrawn="1"/>
        </p:nvPicPr>
        <p:blipFill>
          <a:blip r:embed="rId2"/>
          <a:stretch>
            <a:fillRect/>
          </a:stretch>
        </p:blipFill>
        <p:spPr>
          <a:xfrm>
            <a:off x="827088" y="857250"/>
            <a:ext cx="442912" cy="925513"/>
          </a:xfrm>
          <a:prstGeom prst="rect">
            <a:avLst/>
          </a:prstGeom>
          <a:effectLst>
            <a:outerShdw blurRad="50800" dist="38100" dir="8100000" algn="tr" rotWithShape="0">
              <a:prstClr val="black">
                <a:alpha val="40000"/>
              </a:prstClr>
            </a:outerShdw>
          </a:effectLst>
        </p:spPr>
      </p:pic>
      <p:sp>
        <p:nvSpPr>
          <p:cNvPr id="17" name="Text Placeholder 2"/>
          <p:cNvSpPr>
            <a:spLocks noGrp="1"/>
          </p:cNvSpPr>
          <p:nvPr>
            <p:ph type="body" idx="1"/>
          </p:nvPr>
        </p:nvSpPr>
        <p:spPr>
          <a:xfrm>
            <a:off x="1511660" y="1988840"/>
            <a:ext cx="6804756" cy="2088232"/>
          </a:xfrm>
        </p:spPr>
        <p:txBody>
          <a:bodyPr>
            <a:noAutofit/>
          </a:bodyPr>
          <a:lstStyle>
            <a:lvl1pPr marL="0" indent="0">
              <a:lnSpc>
                <a:spcPct val="120000"/>
              </a:lnSpc>
              <a:spcBef>
                <a:spcPts val="0"/>
              </a:spcBef>
              <a:spcAft>
                <a:spcPts val="1200"/>
              </a:spcAft>
              <a:buNone/>
              <a:defRPr lang="en-US" sz="2000" b="0" kern="1200" smtClean="0">
                <a:solidFill>
                  <a:schemeClr val="bg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a:p>
            <a:pPr lvl="1"/>
            <a:r>
              <a:rPr lang="en-US" smtClean="0"/>
              <a:t>Second level</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3.pn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3" r:id="rId1"/>
    <p:sldLayoutId id="2147483694" r:id="rId2"/>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250825" y="274638"/>
            <a:ext cx="8642350" cy="993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de-DE" smtClean="0"/>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smtClean="0"/>
          </a:p>
        </p:txBody>
      </p:sp>
      <p:sp>
        <p:nvSpPr>
          <p:cNvPr id="4" name="Slide Number Placeholder 5"/>
          <p:cNvSpPr txBox="1">
            <a:spLocks/>
          </p:cNvSpPr>
          <p:nvPr userDrawn="1"/>
        </p:nvSpPr>
        <p:spPr>
          <a:xfrm>
            <a:off x="8388350" y="6472238"/>
            <a:ext cx="612775" cy="392112"/>
          </a:xfrm>
          <a:prstGeom prst="rect">
            <a:avLst/>
          </a:prstGeom>
        </p:spPr>
        <p:txBody>
          <a:bodyPr anchor="ctr"/>
          <a:lstStyle>
            <a:defPPr>
              <a:defRPr lang="de-DE"/>
            </a:defPPr>
            <a:lvl1pPr marL="0" algn="r" defTabSz="914400" rtl="0" eaLnBrk="1" latinLnBrk="0" hangingPunct="1">
              <a:defRPr lang="de-DE" sz="1200" kern="1200" smtClean="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CB831F63-035A-4467-919A-4AA7740865DC}" type="slidenum">
              <a:rPr>
                <a:solidFill>
                  <a:prstClr val="white"/>
                </a:solidFill>
              </a:rPr>
              <a:pPr fontAlgn="auto">
                <a:spcBef>
                  <a:spcPts val="0"/>
                </a:spcBef>
                <a:spcAft>
                  <a:spcPts val="0"/>
                </a:spcAft>
                <a:defRPr/>
              </a:pPr>
              <a:t>‹#›</a:t>
            </a:fld>
            <a:endParaRPr dirty="0">
              <a:solidFill>
                <a:prstClr val="white"/>
              </a:solidFill>
            </a:endParaRPr>
          </a:p>
        </p:txBody>
      </p:sp>
      <p:pic>
        <p:nvPicPr>
          <p:cNvPr id="4101" name="Picture 4"/>
          <p:cNvPicPr>
            <a:picLocks noChangeAspect="1"/>
          </p:cNvPicPr>
          <p:nvPr userDrawn="1"/>
        </p:nvPicPr>
        <p:blipFill>
          <a:blip r:embed="rId15"/>
          <a:srcRect/>
          <a:stretch>
            <a:fillRect/>
          </a:stretch>
        </p:blipFill>
        <p:spPr bwMode="auto">
          <a:xfrm>
            <a:off x="249238" y="6473825"/>
            <a:ext cx="936625" cy="285750"/>
          </a:xfrm>
          <a:prstGeom prst="rect">
            <a:avLst/>
          </a:prstGeom>
          <a:noFill/>
          <a:ln w="9525">
            <a:noFill/>
            <a:miter lim="800000"/>
            <a:headEnd/>
            <a:tailEnd/>
          </a:ln>
        </p:spPr>
      </p:pic>
      <p:sp>
        <p:nvSpPr>
          <p:cNvPr id="7" name="TextBox 6"/>
          <p:cNvSpPr txBox="1"/>
          <p:nvPr userDrawn="1"/>
        </p:nvSpPr>
        <p:spPr>
          <a:xfrm>
            <a:off x="3059113" y="6564313"/>
            <a:ext cx="5545137" cy="230187"/>
          </a:xfrm>
          <a:prstGeom prst="rect">
            <a:avLst/>
          </a:prstGeom>
          <a:noFill/>
        </p:spPr>
        <p:txBody>
          <a:bodyPr>
            <a:spAutoFit/>
          </a:bodyPr>
          <a:lstStyle/>
          <a:p>
            <a:pPr algn="r" fontAlgn="auto">
              <a:spcBef>
                <a:spcPts val="0"/>
              </a:spcBef>
              <a:spcAft>
                <a:spcPts val="0"/>
              </a:spcAft>
              <a:defRPr/>
            </a:pPr>
            <a:fld id="{1DBBE35C-F66D-4FB4-8AD8-F7A455B93EF3}" type="datetime3">
              <a:rPr lang="en-US" sz="900">
                <a:solidFill>
                  <a:prstClr val="white"/>
                </a:solidFill>
                <a:latin typeface="+mn-lt"/>
              </a:rPr>
              <a:pPr algn="r" fontAlgn="auto">
                <a:spcBef>
                  <a:spcPts val="0"/>
                </a:spcBef>
                <a:spcAft>
                  <a:spcPts val="0"/>
                </a:spcAft>
                <a:defRPr/>
              </a:pPr>
              <a:t>8 May 2015</a:t>
            </a:fld>
            <a:endParaRPr lang="en-US" sz="900" dirty="0">
              <a:solidFill>
                <a:prstClr val="white"/>
              </a:solidFill>
              <a:latin typeface="+mn-lt"/>
            </a:endParaRPr>
          </a:p>
        </p:txBody>
      </p:sp>
    </p:spTree>
  </p:cSld>
  <p:clrMap bg1="dk1" tx1="lt1" bg2="dk2" tx2="lt2" accent1="accent1" accent2="accent2" accent3="accent3" accent4="accent4" accent5="accent5" accent6="accent6" hlink="hlink" folHlink="folHlink"/>
  <p:sldLayoutIdLst>
    <p:sldLayoutId id="2147483692"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691" r:id="rId12"/>
    <p:sldLayoutId id="2147483690" r:id="rId13"/>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Franklin Gothic Medium" pitchFamily="34" charset="0"/>
        </a:defRPr>
      </a:lvl2pPr>
      <a:lvl3pPr algn="ctr" rtl="0" fontAlgn="base">
        <a:spcBef>
          <a:spcPct val="0"/>
        </a:spcBef>
        <a:spcAft>
          <a:spcPct val="0"/>
        </a:spcAft>
        <a:defRPr sz="4400">
          <a:solidFill>
            <a:schemeClr val="tx1"/>
          </a:solidFill>
          <a:latin typeface="Franklin Gothic Medium" pitchFamily="34" charset="0"/>
        </a:defRPr>
      </a:lvl3pPr>
      <a:lvl4pPr algn="ctr" rtl="0" fontAlgn="base">
        <a:spcBef>
          <a:spcPct val="0"/>
        </a:spcBef>
        <a:spcAft>
          <a:spcPct val="0"/>
        </a:spcAft>
        <a:defRPr sz="4400">
          <a:solidFill>
            <a:schemeClr val="tx1"/>
          </a:solidFill>
          <a:latin typeface="Franklin Gothic Medium" pitchFamily="34" charset="0"/>
        </a:defRPr>
      </a:lvl4pPr>
      <a:lvl5pPr algn="ctr" rtl="0" fontAlgn="base">
        <a:spcBef>
          <a:spcPct val="0"/>
        </a:spcBef>
        <a:spcAft>
          <a:spcPct val="0"/>
        </a:spcAft>
        <a:defRPr sz="4400">
          <a:solidFill>
            <a:schemeClr val="tx1"/>
          </a:solidFill>
          <a:latin typeface="Franklin Gothic Medium" pitchFamily="34" charset="0"/>
        </a:defRPr>
      </a:lvl5pPr>
      <a:lvl6pPr marL="457200" algn="ctr" rtl="0" fontAlgn="base">
        <a:spcBef>
          <a:spcPct val="0"/>
        </a:spcBef>
        <a:spcAft>
          <a:spcPct val="0"/>
        </a:spcAft>
        <a:defRPr sz="4400">
          <a:solidFill>
            <a:schemeClr val="tx1"/>
          </a:solidFill>
          <a:latin typeface="Franklin Gothic Medium" pitchFamily="34" charset="0"/>
        </a:defRPr>
      </a:lvl6pPr>
      <a:lvl7pPr marL="914400" algn="ctr" rtl="0" fontAlgn="base">
        <a:spcBef>
          <a:spcPct val="0"/>
        </a:spcBef>
        <a:spcAft>
          <a:spcPct val="0"/>
        </a:spcAft>
        <a:defRPr sz="4400">
          <a:solidFill>
            <a:schemeClr val="tx1"/>
          </a:solidFill>
          <a:latin typeface="Franklin Gothic Medium" pitchFamily="34" charset="0"/>
        </a:defRPr>
      </a:lvl7pPr>
      <a:lvl8pPr marL="1371600" algn="ctr" rtl="0" fontAlgn="base">
        <a:spcBef>
          <a:spcPct val="0"/>
        </a:spcBef>
        <a:spcAft>
          <a:spcPct val="0"/>
        </a:spcAft>
        <a:defRPr sz="4400">
          <a:solidFill>
            <a:schemeClr val="tx1"/>
          </a:solidFill>
          <a:latin typeface="Franklin Gothic Medium" pitchFamily="34" charset="0"/>
        </a:defRPr>
      </a:lvl8pPr>
      <a:lvl9pPr marL="1828800" algn="ctr" rtl="0" fontAlgn="base">
        <a:spcBef>
          <a:spcPct val="0"/>
        </a:spcBef>
        <a:spcAft>
          <a:spcPct val="0"/>
        </a:spcAft>
        <a:defRPr sz="4400">
          <a:solidFill>
            <a:schemeClr val="tx1"/>
          </a:solidFill>
          <a:latin typeface="Franklin Gothic Medium"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h/url?sa=i&amp;rct=j&amp;q=&amp;esrc=s&amp;frm=1&amp;source=images&amp;cd=&amp;cad=rja&amp;uact=8&amp;ved=0CAcQjRw&amp;url=http://christchurchchatt.org/dev/index.php/news-articles/2974-christ-church-communications&amp;ei=0BZ7VKKmNMjmaNfOgZgK&amp;psig=AFQjCNFBDFFR2BCzsMGAEWqB8qXCL-5nwA&amp;ust=1417439245618126" TargetMode="External"/><Relationship Id="rId2" Type="http://schemas.openxmlformats.org/officeDocument/2006/relationships/hyperlink" Target="http://www.google.ch/url?sa=i&amp;rct=j&amp;q=&amp;esrc=s&amp;frm=1&amp;source=images&amp;cd=&amp;cad=rja&amp;uact=8&amp;ved=0CAcQjRw&amp;url=http://christchurchchatt.org/dev/index.php/news-articles/2974-christ-church-communications&amp;ei=nRZ7VK26GIfnapHlgdgD&amp;bvm=bv.80642063,d.d2s&amp;psig=AFQjCNFBDFFR2BCzsMGAEWqB8qXCL-5nwA&amp;ust=1417439245618126"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h/url?sa=i&amp;rct=j&amp;q=&amp;esrc=s&amp;frm=1&amp;source=images&amp;cd=&amp;ved=0CAcQjRw&amp;url=http://www.nateleung.com/talking-too-much-about-your-mlm-network-marketing-company/&amp;ei=3B97VNr_FMPlatO0gTg&amp;psig=AFQjCNFM3aRsQbzNs5P6paqfrp1Hkzs8NQ&amp;ust=1417441570328668"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wb8_ctH1_X4&amp;index=3&amp;list=PLD163320D683D386F"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hyperlink" Target="https://www.youtube.com/watch?v=LDWPJijPuBY"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15.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15.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15.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15.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www.google.ch/url?sa=i&amp;rct=j&amp;q=&amp;esrc=s&amp;frm=1&amp;source=images&amp;cd=&amp;cad=rja&amp;uact=8&amp;ved=0CAcQjRw&amp;url=http://www.dailymail.co.uk/news/article-2548470/Did-GOP-congressman-former-marine-launch-vicious-verbal-assault-reporter-openly-gay.html&amp;ei=6uxLVaSTMYTzUuvigLgC&amp;bvm=bv.92765956,d.d24&amp;psig=AFQjCNGQwm2aF1_UNxTwKxkY_VxpQRaTzA&amp;ust=1431125549004119"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hyperlink" Target="https://www.youtube.com/watch?v=wb8_ctH1_X4&amp;index=3&amp;list=PLD163320D683D386F" TargetMode="External"/><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hyperlink" Target="https://www.youtube.com/watch?v=LDWPJijPuBY"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ZoneTexte 1"/>
          <p:cNvSpPr txBox="1">
            <a:spLocks noChangeArrowheads="1"/>
          </p:cNvSpPr>
          <p:nvPr/>
        </p:nvSpPr>
        <p:spPr bwMode="auto">
          <a:xfrm>
            <a:off x="684213" y="239713"/>
            <a:ext cx="7920037" cy="1076325"/>
          </a:xfrm>
          <a:prstGeom prst="rect">
            <a:avLst/>
          </a:prstGeom>
          <a:noFill/>
          <a:ln w="9525">
            <a:noFill/>
            <a:miter lim="800000"/>
            <a:headEnd/>
            <a:tailEnd/>
          </a:ln>
        </p:spPr>
        <p:txBody>
          <a:bodyPr>
            <a:spAutoFit/>
          </a:bodyPr>
          <a:lstStyle/>
          <a:p>
            <a:pPr algn="ctr"/>
            <a:r>
              <a:rPr lang="en-GB" sz="3600">
                <a:solidFill>
                  <a:schemeClr val="bg1"/>
                </a:solidFill>
                <a:latin typeface="Calibri" pitchFamily="34" charset="0"/>
              </a:rPr>
              <a:t>Communicating effectively</a:t>
            </a:r>
          </a:p>
          <a:p>
            <a:pPr algn="ctr"/>
            <a:r>
              <a:rPr lang="en-GB" sz="2800">
                <a:solidFill>
                  <a:schemeClr val="bg1"/>
                </a:solidFill>
                <a:latin typeface="Calibri" pitchFamily="34" charset="0"/>
              </a:rPr>
              <a:t>on noncommunicable diseases</a:t>
            </a:r>
          </a:p>
        </p:txBody>
      </p:sp>
      <p:sp>
        <p:nvSpPr>
          <p:cNvPr id="20482" name="ZoneTexte 2"/>
          <p:cNvSpPr txBox="1">
            <a:spLocks noChangeArrowheads="1"/>
          </p:cNvSpPr>
          <p:nvPr/>
        </p:nvSpPr>
        <p:spPr bwMode="auto">
          <a:xfrm>
            <a:off x="571500" y="5094288"/>
            <a:ext cx="7920038" cy="1138237"/>
          </a:xfrm>
          <a:prstGeom prst="rect">
            <a:avLst/>
          </a:prstGeom>
          <a:noFill/>
          <a:ln w="9525">
            <a:noFill/>
            <a:miter lim="800000"/>
            <a:headEnd/>
            <a:tailEnd/>
          </a:ln>
        </p:spPr>
        <p:txBody>
          <a:bodyPr>
            <a:spAutoFit/>
          </a:bodyPr>
          <a:lstStyle/>
          <a:p>
            <a:pPr algn="ctr"/>
            <a:endParaRPr lang="en-GB" sz="1600">
              <a:solidFill>
                <a:schemeClr val="bg1"/>
              </a:solidFill>
              <a:latin typeface="Calibri" pitchFamily="34" charset="0"/>
            </a:endParaRPr>
          </a:p>
          <a:p>
            <a:pPr algn="ctr"/>
            <a:r>
              <a:rPr lang="en-GB" sz="1600">
                <a:solidFill>
                  <a:schemeClr val="bg1"/>
                </a:solidFill>
                <a:latin typeface="Calibri" pitchFamily="34" charset="0"/>
              </a:rPr>
              <a:t>WHO-IUMSP seminar for programme managers of non-communicable diseases</a:t>
            </a:r>
          </a:p>
          <a:p>
            <a:pPr algn="ctr"/>
            <a:r>
              <a:rPr lang="en-GB" sz="1600">
                <a:solidFill>
                  <a:schemeClr val="bg1"/>
                </a:solidFill>
                <a:latin typeface="Calibri" pitchFamily="34" charset="0"/>
              </a:rPr>
              <a:t>8 May 2015, Lausanne, Switzerland </a:t>
            </a:r>
          </a:p>
          <a:p>
            <a:pPr algn="ctr"/>
            <a:endParaRPr lang="en-GB" sz="2000">
              <a:solidFill>
                <a:schemeClr val="bg1"/>
              </a:solidFill>
              <a:latin typeface="Calibri" pitchFamily="34" charset="0"/>
            </a:endParaRPr>
          </a:p>
        </p:txBody>
      </p:sp>
      <p:sp>
        <p:nvSpPr>
          <p:cNvPr id="20483" name="AutoShape 2" descr="data:image/jpeg;base64,/9j/4AAQSkZJRgABAQAAAQABAAD/2wCEAAkGBxQTEhUUExQWFhUXGBcYGBcXGBQXFhgYFxQWGBcZFxQYHCggGh0nHBQYITIhJSkrLi4uFx8zODMsNygtLisBCgoKDg0OGxAQGywkICYsLCwsLTgsLCwsLCwsLCwsLywsLCwsLCwsLCwsLCwsLCwsLCwsLCwsLCwsLCwsLCwsLP/AABEIANMA7wMBEQACEQEDEQH/xAAcAAACAwEBAQEAAAAAAAAAAAAABAMFBgIHAQj/xABDEAACAAMEBwQHBgYBAwUAAAABAgADEQQSITEFBkFRYXGBEyKRoSMyQlKxwdEHYnKCkvAUM6KywuHSNEPxFVNjhOL/xAAbAQACAwEBAQAAAAAAAAAAAAAAAgEDBAUGB//EADcRAAIBAgQDBgUEAgEFAQAAAAABAgMRBBIhMQVBURMiYXGB8JGhscHRBhQy4SPxMxVCQ1JiJf/aAAwDAQACEQMRAD8A9xgAIACAAgAIACADh5gGZA5kCJSb2IcktzpWByNYi1iU7ilo0pJQ0aYoO7MjmBFkaU5bIqlXpx0bOrLpGVMNEdSd1aHwOMRKlOO6JhWhP+LGoQsCAAgAin2lU9ZgPj4RTVxFOl/N299B4Upz/iiBdJyz7XiD9Izx4jh27Zvky14aquRLaLUqrerUbKbTwi6tiYU6faXuuXiVwpSlLKUk+2s5xOG4YCPO1sXVqvV6dOR0oUIw2REswjIkcoojOUXeLsO4p7lno/SJJCvtyPyMdnBcQcpKnU9H9mY6+HSWaJaR2DEEABAAQAEABAAQAEABAAQAEABAAQAEABAAQAUWnNLlSZcs0PtNu4DjxjXQoJrNIw4nEuLyRM3NmVxJqd5xMbkrHObvuRraGWt1itcDQkV50gcU9wUnHZizNDCkTPAQbDVTTZm1lTDV1FVbay7a8R59I5+JoqPejsdTCYhz7ktzRxkNwnpO2dmlR6xwH1jHjsT2FO63e35NGHo9pLXYzbTCTUmpO0x5iUnJ3buzrqKSsj5eiAsdX8KVw3bInM7W5EZdbnSgnIE8gTExjKWybIbS3Z8JpEO6dmFrgGiLhYsf/WX3L4H6x1P+rVui+f5Mv7KHVjdk0srGjC6d+z/UbMPxOE3lmrP5f0Z6uElFXjqWUdQyBAAQAEABAAQAEABAAQAEABAAQAEAHwmADz6dOLEk5kknmcY7KVlY4Dd3dn2yWV5rXUHM7AN5OyFnNQV2NTpym7RHJ+j5TqwkOXmS8W++NpQcDu88IqVWad5qyfy8y90YSVqbu1v4+Rn2eNRjImaAge1bmkWqVT3qdCpB8oqrr/Gy/DO1WJ6ZHIO4Z/WRu+m6h+OPwEcDjDeeK8GdTh67r8yovRyDfY+3oAsNWG0IpJdbx9kbK8RGrDVaVNt1I5unQorU5ySUXbqPpbrQ+KJRdlBh4nON8cVjKqvTjp5fn7GZ0MPDSUtfM+NpE1uz5dRyoeY39IV42V8mKhp5a+/IFh1/KjIV0hIVCCjBlYVG8c4yYuhCm06crxeq6l9CcppqSs0KXoyF9j7egIsaLQtpvpQ5rh02fTpHpOGV3UpWe609ORycXTyTuuZYR0TKEABAAQAEABAAQAEABAAQAEABABXWzTUmWaFqkbFx88ouhQnLWxnniacNGzFm4XpUqhbMipC1zIHCOlqo+Jye65dEP6dnGUOwli7LIBvVqZtRmWGzh8qRTRWfvy1f0NGIk4f44qy+pSSbU0tg6GjA1B/eyNEoqSszLGTi7osNJyFnSzaZQoR/OQey3vj7pz/ZpTTk4S7OXoy+rFVI9rD1XTx9/kz7NGkyGk1F0aXm9uR3UqF4sRQ04AE9SN0ZMXUSjkXM3YGk3LO9l9TexzTrFXp+xl0DKKstTTeDnTjgD0jm8Twzq01KO8fpzNuCrKnO0tmZa9Hmbnasfb0SFj7egIsWdjWbaCe+e6BmSBwwHKOjQjiMZJ9/b3sjHVdLDpd3cinWt1DSno1MMakqRtBz/fSK6lerBSoVO9562fVP39h4UYSaqQ0+/mJ3oxGix9vRJFgvQBYvtWlwc7CQPAH6iO7weLyzl5L4f7OZxB6xRbTp6oKswUbyQPjHZMEYylpFXI5VvlMaLMQncGFfCAaVGpHVxYxAVhAAQAEABAAQAEABAAQAUOs+kigEtTQsKsdoXKg54+Ea8NSUu8zFjKzisi5mSZo3nLIWeJAstHWpZqfw840H/af3G90/dP72UoqRcH2kfVdTRSmpx7Kfo+n9ENn0G95u29FLQ0Zzt3CWPaJqKc9+ETKurLLq371IjhpXefRLd/jqaGSTLwSkuQlGJqDLKMMTMbN5hGAUYDAkmqiMj72+rfx9Oi8f7Nsbx0WkV8LePV+HLfoYXSsyWZrmSCJde6D8hsFchujo01JRWbc5dVwcnk2PRNTmJscqu5vATGA8qRy8T/ys7GEv2Mb+9RnSenbPIwmzVU+7Wr/oWp8oSFGc/wCKHq16dP8Am7e+hm7Z9osoYSpTvxYhAeWZ8o1wwEn/ACdvmYZ8Ugv4xb+X5fyM7bdZ2mteEmWm+hYk9a060jNX/T2GrNyu0+qt80PS/UOIp2Vk10d/k/6YzYNI9pUEXTurWojznFeDSwUVOLzRe7taz8fPr19D0HCuMRxsnCSyyWyve6+C26Dt6OGduxPZbY8s1RqE55HyMXUa9Si703YqqUYVFaSuRtMJJJNScSYrlJyd3uOopKyPl6IuFj7eguFhmxWR5poo5nYOZ+UX4fD1K8rQXryRTWqwpK8mXmkrWtkkhVxY4LXafaY8MfMCPVUaUaFNQiculTliqrlLbn+DHzbSztedixO0/vDlFh2FTjBWirI+q0ArRe6F00UN2YSU2HElfmRDJmDE4VS70N/qaaz2lHFUYNy+Y2RJzJwlB2kiWAUIACAAgAIACAAgAw+tDH+Ieu5acro+dY6eG/40cfF37V+hSu0aDMQs8SQQu0BBo9G6dR5YFodlaUDddcWdTgVFcnpheFDQnEYmMlSi1K8Fo/fw8DdSxEZRtUeq59f78d/mUemdMtOoqi5KX1JYyHFt7cf9k6KdJQ1er6matXc9FouSKW0TwoJJi5IzsmtuuNoeWsqUewlKoUBD32AGbTM6nhdGMVRw0E80tX75F08XNxUI6JfH4lPJ2k7cztOOcaTGxmWm799IkVjMtIBRyQu6EqRjOLjJXT3Q9OUoSUouzXMtJNpO3HyjzWJ/TdCbvSk4+G6+qfzPS4b9R14K1WKl47P10a+SJ1nV5+Pwiqj+macXerNy8ll+7+xbV/UlSStTgk/F3+yJFJ49cPKKOO8Oo0qMatGKVnZ26Pa/r9S7gfEKtWtKnVk3dXV+q3t6fQZs4OBBxzHMbo1cJwWFlh4Vsicnu99U2ue3oZ+KYzExxE6Sm0lstuSfqXNktyV9LKQn3ri16imPTwjXV4dRk8yir+SKaPEqqWWbfxf0NDJZSoK0psplFWXLpaxqUs2t7mL10mnt1GwIKdWavwHhCS3O/wAMiuxb8fwUitEG1olVokraJlaARoZs1oZGDKaEfvGJKZwUlZmssemZbgXmCttBqADzOEMcmphpxbsrosQYDOfYACAAgAIACADN636MLATUFSoowGd3MHpU+PCNmFqpd1mDGUXJZ1y3MUzx0DmETNEkEDvARcLPIea12WpdtyivjuHExEpKKu9CYxc3aKuJ6wWhJBEpXEycP5oWnZy/u3/aYbaYA4YmIpyc9bacurHqwjDS93z6IrJ8y+CPaXEcVORHSLtjPe6F5YpxPl/uGFG5S7TAKxqWIkVjcpYGKPSUhGyxIdlS8sP3+/jCNliQ/LlRW2WJDKSrwI/YMZMXRVejKk+a/wBP0ZswlV0asai5P/fyPuj8VoRkSOu4+McngU3+1yPeMmmvn9zrcbgv3KktpRT+32Hux6jdt/3HYzHKyH2zWhpb9w1FCWXqKV45+BhZwUo6jU5yhLu+otrbKExVnp7IuuNqitVPKpI6iMFWm4vU9TwfFRmnT9V9zNK0VnbaJVaAraLay6MJQTJrrKQ5FsWb8KZmGsY6ldZskFmf09RiXo5HwkzldvdIKE8q5wFTrSh/yQsuu4kQQSCKEYEHMQFujV0WuhtJGWwUnuHPhxESZcRQU1dbmsiTlBAAQAEABAAQAU2kNWpE0k3SjHMoaV6EEeUXwxNSOm5mqYSnN3tbyFrPqbZ1NWLvwZgB/SAYeWLqPayEjgaS3uy8WyoFC3FujJaCg5CM+Z3vc1KEUrW0POvtH107G9ZLIQr09NMXDswfYSntnadmzHFduGoZu/Mw4rEZO5Dc8rlY0AHTfzjpHJZYSJ12gFDTf/ju+cSIMykU41IH7wBH0iUKxlFPDoflnEijUpaQCsbkCIYIfs6wjLYlhLl1H7z2RW2WJD9nxAPWKpF0Sa+oNQRXaKipHAb93+4SzLVZak1lHea6pZXAYYUG5vWoCMj1jm0qLo4ipyUrS9dn9mdOpWVbD0+bjePo9Vv6oaElxmQq7x3mG4FiKDwPONeZGXLLnoiX+EC+rgdtamv4icTz/wDERnvuT2dtiLLEZ5EHIg5hhtBiWk1ZkRlKEs0dGjN6ekSkdeyqLwJZDiFNaAA7sD5RhqQySsey4Zip4mk5T5O3v5HOg5AmT5aNkTjxABanWlOsIjRipuFKUkaBrSio1qmL2js5SWp9VApIAps9Umv1MN4nNVOTkqEHZJXb6nVjv2uWxdUQqQUmAFaEHEVriKCDcWplw00otu+63FdLG8kqaaXjeRiKEMUNAwIz58oC2gsspQW2jXhfkV6tAXtG7sTEy0JzKqT+kQxwqitNpdWTwCBAAQAEABAAQAEAGX1+1nFjkqFI7aabsuvsj25h4KD4kbKxow9LtJa7GfE1uzg2t+R4DNcljWtaksW9YtXvFq7a1jsI4jd9RpBdFNpz4cOe/wAN8SVk8kRJDHhuGQ8ztMSIMSokVjqQCDskRDGQ9Z1Hx+MVssiiykSB7vlGWriqVN2nNJ+LSLowvyGrJJWpF0YHcMjj8yOkHaKSzRd15lkIraxayFimRrihizLda7sapXnmy/Mdd0Vy1Vy2GjsWSyqiKXI0qNyApdN05H1Sf7Sd48xyJhr31Eayuz9BW0y9oz+PAxZFlM0ZDWP+aDsKjxBNR5jxjNiVaR6ngE1LDSjzUn80hOx2ky3V1zUgjpsig69WmpxcXszVS55U9vKq9ndqzZQAYo1O9VTxxqN26kOchwTXZVNJr+L6r37ud6RtcudnalWTh3FVr3Ijb8OEAlGlOl/425db6e/dyq0jbg5VUF2WgogOfEniYi5rpUXBNyd29yBWiRmjSataRNeyY1Hs8KZjlT4RKObjKCtnXqaOJOcEABABHPnKilnYKozZiABzJgAoJ2vFhU0M6vEJNYeIWh6Q/ZyIzItdF6YkWgVkzVemYB7w5qcR1EK01uFxyY4UFmIAAJJOQAxJJiCT84a5afNstLzsbp7ssH2ZSnuCmwt654tHZo08kbHFxFTtJ3ErPMBF58xgrDEkgYXl9qmGOeWcXoyNdDtLOcx3hvXHxGY6iJFbGrPgCeg+Z6A+cSKyeVEisv8AQ+iWejsbq7N55DdxjicS43Twr7OCzT59F5+PgvVoupYdz1eiLtNDygPaPGseff6jxrd1l8rf3c0/tKficTdGXcUNeBz6HbHUwP6ijUkoYhKL6rb16ed36FM8K46x1G9HWcAAtnsG6MXGeMTlUdCg7JaNrdvon0Xz8t7KFFJZpFgJkeYsajoTIuoV6lCWam7P3v1Bq49ZZlY9ngcasVSzbNaNeP4YLQdZLy4YEYqdzDLpsPAmNN7MttdaD1ktAZQ2Vdm0HIg8QajpFUo2djRCd1c4trLdN43RvqBQjI1PGJgnfQio1bUqZukO6TQd31mPdQcanEgjEUrnnF+VR1b0M8HOrJQgrsx+lLcJr0UFvvUoTyX2V898ZKtXtGoxX5PXcM4d+whKrWlZta62irff3ruLOjKaMCDximUXF2Z06VanWjnpyTXgM2K3PKa9LYqeG3mDgesQmLVowqK01cbt+kpk0jtKVWuShTxrE3KKWHhTXc5+NyBWgHaJVaJK2iw0Qx7aXT318K4+USjNiF/jlfob2GOCEAHM2YFUsxoACSdwAqTAB41rRp57VMJJIlg9xNgG8j3jv6RpjHKVN3M9NhiCKRa3lOJkpijqahlzH1HA4GC1wN1rPrwJ2ifdnTW7CYBsCgNNIr7LKVXh2tNkRQpf5PBaleIqWp6bs8lWrHeSfMx00cp6E81hUAZLgOO89TU8qQ6KyWTwziRGWbzzWho13DEA1O3E4518okSw9ouUJkxVK0BONCcgKnOu6MfEMS8Nhp1Vulp5vRfUanDNNI2yvHzZ3buzqnQmRFgOleC19AGDZ5gFTLem+61PhFjoVUr5X8GTkl0L7RugQVDTSanG6MKcznWOthuFxcVKr8PyaIUFa8hi06AQjuEqeJqOtcYtq8JpNdy6fxQ0sPF7FAsxpTlWGIwI/f7xjnYTFTwNWScb8mvfvUyNNOzHrLamfIqvAhmPxWPU4XGUMTG8L35rZr6/EhOXh7+BLKBDlS7UYXgFoorgG2VGanPaY1uzV7ExupWb31/Pu5I8sDFVUt7zkkj8xqelYRuTLYKmneV/q/iylt+jL7B58wuKgFVFxAMaGgJOBOZORMKqOf8Ak/wbo8V/bK2GpqN95PvS+Oi9LWJ0kJLFEUKOAz5nMxfCCjsjl4nFVa7vVk375LZCwcAi8oYKQaEAgjdQ9RF0oKcbMy0q86M1KDat0NjZbBJWjS5UsVxBVFBocsQI5NrM9FLEVKi1k2vNmT1x0WUmGco7j0vfdbLHgfjXhCSR2eG4hTh2T3W3iv6+hn1aIOi0Sq0BW0abVPR5Ldsw7ord4nInkMevKGRysfWSXZrfmayGOSEAFNrgxFin092nQkA+RMND+SIex41NjSVCk2JAUmwAJzsaLvOArTHn4eUWU820Sit2as5iyCl44qVoNxvE5HdgG8I0RhL/ALmY51YbRijhYvikjPJt7j1hNDe90XuuS/1EQxVImlGJFZcaCm3Zy8ajxGHnHL41Tc8FO3Kz+D1+RZQdqiNYJkeAsdM6DwWA3WrVhVJKvQFnFS22hyA3CPRYChCFJS5vW/2NlKCUblxG8tCAAgAxGsNoVp7XdlATxAx+nSPM8QlGVd5fL196GGs7z0EZNoKkEbIz4etKhUVSPL5rmiouLTO7of3SG6ZN/ST5R76naW3P2iqcrK/QnabEZR3IgmvUEHIw6RXKVxMTcKHMYHpt6ih6xZYozCdqm0oduVN/7wi2KKpM2GrFov2ddpWqHpl5ERzMTHLUfjqdvBTzUV4aFo6ggggEHAg4gjiIzmtNp3RRWrVOQxqt5OCkU8GBp0hcqN8OJ1oqzszqyarSENTefgxFPAAV6xOVEVOI1pqysvIu1FMBlEmBu59gAzmtWsos/clgNNIrjkg2E7zuHXnZCFxW7HnWkdLT5te0mu1cxeIX9Aw8ouUUhLmj0toay2ezyZsyzO4ZEvuk1wVYqMSpNACa45Vw3RWpNu1xmkjPltGOQolW0MSAAhlMSTgAASSTDd7wI0I9etWJVjlyWRptZpaqzTLJUAA07gpWrbzBCbYNWPPbcTe4bPnGylaxhxF7k5tHcRXF6tTWtGAqVUV20unMHA4UjSmYWtXY5EgH1HB4N3D5m75wyEb6jPZskvvAi81MdyiufEsP0wwm7OpRiSGNymgaTVmKaiy6QB7rGjCldxNBWn0jxHEeD1MPJypJyh8WvB/n4nQo4hTVpbjgmRxTQbXQGkhIs6/xDBQT6MYl7p2lRjdrWh3dI7eErdjRXau3Trb8GqnLLHvF9J0hKYVWYhHBl+sdCNanJXjJP1LVJPmV2ltYpUpSEYO+wKagHexGA5ZxmxGOp04vK7v3uJOqktCksusjzL0uYwUOpVWHduuR3STXKsc+GPqVLwm7XVk9rMqVVvRlCHjl2KD7fiGBdy37oB3UPhH0KhTcKUYvdJL4IxuV2cWed3QDmMD+U0r5RdKOosZaHEy1DfjuGJ8BDKDFc0KTJprhhUbeHAc/KHSVipt3IJhz3nbthkKzS6iz6iau663iCD/aIw46OsWdThk7qUfJ+/gaedNVVLMQFAqScABGA6hkbfrriRIQEe89ceSCh8T0gAhs2uE6veRGG4BlPjU/CADUaJ0sk9argwzU5j6jjAA/AB47pS0mZMdzmzE9K4DoKDpGpKysVMq5+RiSDZaz6X/hraqsL8kyJcubL2MtXxA94XsOo2xVGN4jt2ZX6QEnRssTrPWdNn3jJnMKpKl/d96ZQ0x8AKgyry0ZGwp9pUxuw0cGJLdgSxJqSxWTUknM1Bgp7sJcjzq1ioPDGNFN2kUVY3gxe0+tTcFXqFAPnWNhzVsciHQjHzOZAgViO7U0JGLMxx6XYcqauSy7STmFP5QPNaGJFsNSXUkC7SuGDH5gwCscd1LNnmdgO3mIkTkWNgtQAu15VFPnHmuN8NlN/uKSu/8AuXPzX3NuFrJdyXoWDTiSSSSTmSak8yY8q9Xdm8L8RYDoTIiwHQmQWIOhMiAGLOhOOXP6R3+FcKnOarVVaK1S5t/j6+RmrVklljuPXz7x6AfOsersY7siWlWBxyOJJGI3ZZgxJHM7M2mURYm4vOm5c/8AXzh0hWxeZNhkhGy+1Bm+nmDelfBh9Yx49dxPxOhwt/5JLwJtf9IG8kgHCl9uOJCjpQnw3RyztmVlrAAwggAd0dajKmK67DjxG0eEAHpKtUAjIwAeQaashlTpksj1WNOKnFT4ERqi7q5UyulpedV3sB4kCJYGo1m0QbRbpzM3ZyJQl9pNOSjs1a6u9jey4jgDVGVojNXZW62ssywy2sf/AEkokPLpR0mVNJkw1NQwb+rjg0dJa7kPbQi+1g0m2eX7kgebEf4RFLZhI86tRwPh4xfBXkiqo7RYvaj6R/xN/cY2czmJd1HAMMhWOWzB6bgg8EUfKLClbBLaJIY/o81mJ+JfiIkSWxJLeAgaltEisblTyNsY6/DsLXd5wV+uz+KsPGtUjsx4TsaR5TGcFr0HeCzx6rf1X408tjfSxUJrXRnYmRzf29X/ANH8GX5o9TtHxjXwqhCtiowmrrV28lcrxEnGm2hmW4j2kMHQpu8IRT8EjmdrN7tk6zousRc7E6IsTc5M3Hp8P/MTbQi+py8/jBotyVd7EMybDJCNi8ybDJCNlxqjpRLPMmTJhP8ALoFAqWJZTQbNm2MPEGsiXidPhUXnlLwOdLW02qfeVCC11Qtak44bBvjlHcFxLKkgggjAgihB4iACVRABKogA0mq2kiG7Jj3TW7XYRiRypX9mACw1k1eS1KDW7MUUVqVqPdYbR8PEF4zykNXPN59kNmtSLOI7jy2Yqbwu3gxO/LGlKxde60K9mXms+kLNbCB/HdkgxEvsJpF73maoqfh41SKceQzaYloGyybPMvLb7M8txcmy5gKLMQ5ghiccTTrsJiZNvkC05lf9oB/jdIS0szLOLSkRbjoVJBmMRerTAGucTDux1Ilq9DA6YlzLPaHkvQNKa61MVOR2jEHA4iNVLa6MVfvd1kNouF2zQ3m3shxP5l/q6Ro0uZFmSXM4NlahIF4b073iBiOoEMkLmRLbz6WZ+Nh4MRD8ytLuo4RokVlho1vSL+8gTEiS2OpbRJAzLeJFGEeAgbmP3jziRDtHgIsTLMjyOBw3YcU7NbLNbya0+TOnWnnw+by+pOszCPXWOWdidEWJuddtBYm4GbBYLnDTawWDM1qhcpT1TThs8NkZp4ZrWk7eHI2U8YnpWipLrz/sEYmMzxVek7VF79DYsFhqyzUnb30epPKWMVWo6knJnRo0o0oKETR6u2Q0eaBUgFUxoakd9hTHBTSorQuDsistLOZOScLs8YjATRQONwcZH4HZABW23RrS8cGQ5Ovq8j7p4GACBRAAxIBqLuf+oAPRYAPGtaXJtc8nPtGHQGg8gI0x2RU9yimwxApNiQJtAORa7MVz7eT5zVFOtadYiWzBbjP2zaO7LSJcDCfLR67Lyjs2Hgin80PQleFiivG0jG2o99jvJPRsR5GNPMyRXdRwDTHbDJitFjbrW3auCQwvtS8FagvGgBYVHSLb6lEYrKiMTlOcsflZgfOo8olMVpjujmQuKXwaNndb2TtwhhJXsEsLsfxUj4ViSNSdFHvr/V81gFJ1Xiv6h84kgbnjvtiMz7S/WAVbHS8x4j6xJBIp4jxjlyo//oxqf/D+TS+5oUv8Dj4kwbDMZnfuHCOoZQDjfAFjrtBARY+9rgYAsRtNgJscrMxEBNjqyiprujBjqto5FzOnw2hmk6j5fUsJaxyjtm1bRxWXLMo3lRV9WodWYByxBxUm9XHClAaUrABF2yv6+DZBwM94dNvFcziRXYALaPlz1tB9xqIq1vypgGFTsYVJPvBcNkAHzSktVnOEUqoNKGvXPZWAC31Y0cS3asO6K3a7ScCeVK/sQAaiADzX7RdDsk3+IUVSZQMfdcCmO4EAda7xF9OWlhJIw02LBBSbEgav7MtX2nWkWhh6KSagnJplO6ByreO6i74rqSsrDRRoPtq0L21jWePWs7VJ/wDjmUVv6ghrsAOysGHlaVuomIi8t1yPEbQpF2ooboBG4r3fgFPWNxgXMjEMhWhu2tVyd4Rv1IrfOHKYrQiBhkyGhzRZ9KvUeKkQ6KpLQjlvEg0Mo8AtiZXiRbDtqf0jfiMSKtgWZAFiVZkI4JzUvBr42/AX0sT3+6PxN8F+sOJbU+CZEhY+9pAFjsTO6eY+BgCxEZkAWBZmfI+eHziCbD+jDVep+UcjHf8AL6Hd4dbsfVlnKEYzea6x6WSaQSewne+P5bcGGwc/GABm1ylY0mqJUynrDGU4G08OOYrU02gE+i5LSBMmTMFUYCtQxpmDtwoA2B7xBygAzc2YXYs2bEk9YAPQLMaopPuj4QASwAcTpSspVgGUihBAII3EGADHaS+zqQ5JlO8qvs4Oo5A4+cWKq+YuUisP2ZyFYGbMeaB7IpLU86VbwIiXVfIMiNpZbOktAktQqKKBVAAA4ARUMfLZZVmy3lzBeR1ZWByKsCCPAxKdtQPzRp7Rj2SdNss0XuyaqE1q0s5MpGVQVNMgQ26OlTnmjc5lWnlnoVgRTk1OD/JhgeoEWKxW7rdDFpkNdRqVF2hK0YAqxGLLUerdhypNXaIZMtmwUE8hWEnVhTV5tItpYerWllpxcn4K43o9bs6XUj11yofaAzyh4TzapfHT+/kV1qOS6k1fw1+mnzFzgfrFkb8yqeW/dJEeHK7EyzIBbD1tf0r/AIj8YkVbHKzIAsSLMgIsMs/cT8x8wPlEi21I+1gGSu7M+rOBFRBcmdOUJOMlqiVn7qjeSfgB8DAJY5IO3Dnh5ZwAfGmADfXoMPMjHhlAFi50LZ37PtGwV2KoN9wC+Rwq6jnXdHMx8o3S5nY4bGSjJ8i1lrHPOmTqIALOwaTZBcYX5fuNXDirZqeUADVvtqGUsuUWukl2DbDkFGym3DCprABHouxGbMCjLNjuG2ADdgQAEABAAQAEABAB8ZgBUmgGJJyEBKTbsjyv7TpdmthltJb08s3S93uNLNbyM2ZxNQRUYtvrFMeJU6TstTd/0OvWjd2j57/Bfc85marzQcGQjfiCOYpFseL0bap/ISf6dxN1aUX8V9iwlaKlyUvTGLXSWriKE0BoBjjQZ7ozPiOJxEuzoq319XyN8eDYHBw7bFPN56LyS5vzb8iotumGckLRU92gNfxVEdTC4KNJ55vNPq9fhf67nB4hxSeIj2VJZKa2itL+dvpt57i6WkAg3FqMcL4y5NTyjopnEcPEnttwTHF1vWbJhlXA0u7uMPfUrim0iP0e9x+VT/kIlMhpnQue836B/wA4kizHrcV7V+8fWPs8ecSJG9kRqV94/p//AFAGp2GX3m/SP+USRqMz3UBB3jRRuHrEtx96AhIjE5fdPVvoBAFiGXOusaAUOIwrQ8K1hL2lY6s6X7jCqov5R0fil+F9xu02g1u1wGFBgKjPAcaw5ykhdWqaCAksdB6Me2WhZMvbm2xEHrMfHqSBtiurUVOOZllGk6klFHqOtuillSbOssUlyqpTmAQTxN01O8xw5Scm5M9FCChFRWyM4ghRiVRABKogA01g1avKrO5FQCVAoRXZUn5QAaCx2RJS3UFB5niTtgAngAIACAAgAIAK7TGmZdnHfqWOSD1jx4DjFVWtGmtTVhsJUrvu7dTD6d1jmWhblAiVqVBJLbrxwqOFI5tbESqK2yO/hMBTw7zXu/p5FCVjNY6SZ9nWVlCsysFbFSQQG5HbA4NK7REakZNpPVb+BWW/RizSpYsKBhgcCGFCKH4xqwuMnhr5UnfqYeIcNpY7L2jat0/tNfIrZurEunddweNCPCgjXDjNVPvRT+K/Jz6n6aw7XcnJPxs19F9Sh0hYHkmjDA5MMj/vhHawuLp4iN4eq5o8xjuHVsHPLUWj2fJ++h8thqVb3kXxUXD5oT1jZc5kVuvfUhBiUwaPtYa4thzSTemmfjb4w1yuK7qIA8AWJFfdEhYZtsz0jAZA3RyQBf8AGAWK0IhMgJsdrUxVUaO1wqFSOZtd1nd0xKqEVOEptuMreFv7J7DZHmMsuWC0xzdVRieNN3EkgAA1MN2kUrs51XB1aclFrfboe6al6rpYZN3Bpr0Mx952Kv3RXridtI4+IrurLw5HVw1BUo258y7tllWajI4qrCh+RHEHGKDQYXSOgJsomil02Mor4gYj4QAJSpTE0AJO4Ak+EAGi0Jq+xIeaKKMQpzPMbBwgA1cABAAQAEABAAQAcTZgVSxyAJPICpiG7K5MYuTSR5db7S02Y0xs2PgNgHACONOTnLMz11GnGlBQjyFSsJYtTJ9GWAzpqSx7RxO5Rix8PlDU6eeSiJXrqjTc3y+pqw1omhnkLLezg9mslwKOid28pO8g5nZG3/JK7hZx2t4I49qFNqNVtT3clyb5MpLRo+zzWKgtZZ3/ALc2vZk/dc4jr0EZ5U6cnZd19Hsb4V69NXf+SPVb+q9+LKjSWiZsg0mIQNjZqeTDDpnFFSlOH8kbaGKpVl3H6c/gVGkLEJqFDtyO47DDYas6FVTXr5cxcbho4qhKk+e3g+T98jGAK0ul4goa4rTBqDYScGH9ce0TTWh8xakpar2vfyIRLHvr/X/xiSH5H0ydxU/mUfGkSQNaRlntX9X1j7aDyJh3uVx/iiASjvX9afWABmwy6OGLLRO8ca+riMq7aDrEpiy2ILo2uPB6+YguBLZ5ascCTTeoA8bxiJSsjXgsP2tWz2WrHbkUnpD7cgAZsFqeTMWbKYq6GoPyI2g5EbQYWSUlZkOzPdbBrFIezypzzJcoTFBo7qtDkwqSK0YEdI5rpyUnFIzOLvYdsekZM3+VNlzKZ3HVqc7phXFrdENNbjUKQEABAAQAEABAAQAEABAAvpCUWlTFGbIwHMqRCzV4teBZRko1IyfJo8xKxxz1dzkrEDXLzRNlKSSV/m2g9lL+6n/cfl9BGmnFqGm8tF5c2c/EVFKrZ/xh3n4vkvfibey2dZaKi4KoAHSOhGKikkcGpNzk5S3ZHbrBLnLdmIGHHMcjmOkROnGatJDUq1Sk7wdjOmwtZ58uTKmlpcypeVMAdUlr6xrsByHHOsZcjpzUIvR8n0On20a9GVWpG0ltJaNv3uY3Sjo012lKFQsboGVBhWmytK04xz6mVybitDu4dTjTipu7tqZi2aurUtLJBNbyk1DA50JyO0bKgR1MLxWUGo1Vddef9nDx/AIVU50HaW9ns39Vf4GStEooxVsCDT/cd9STV1seQlFxbUlZrRrozisNcWw1pBvSMd9D4qD84ZvUrgu6L1guFiysVlJTdeOO+6py6t/YN8S5WRfhsK60rvZfX39R2XZlGQH74wl2dqFClBd2KGbHZA8xFwW+yrepleYCtNtKxDdlcdRjHVI29u+z5JAUzJ06ZeNAJFnZmyrjRjQcTGVYhy2S+IqqXGtC6i2ecWvLbZd2mM0SZYatfVABbCm2mYiJ15LoDqNdBrT+plik2acy17RZbMt6Ya1Ar6tQDllSFhWnKSRCnJs8yEuNpbcklVVgykqwxDAkMDvBGIgA9T1A1ra0egnms1RVXyvqMwfvDzHIxhr0cveWxTONtUbWMxWEABAAQAEABAAQAEABABjtYdBMrGZLFUOJAzU7cN3wjBXoNPNHY7eDxilFQm9fr/ZnisZTpXLSxaVYhZcyWJqjBaVExfwMuPz4xdCq9IyV/r6GSrhldzhLK3v0fmmaizmcqhlrMU49nNok4cnyb83jGyOdK618Hv793OTPsZNqWj6rWPw3Xp8Bqz6TlsSCSjAVKOLrADM0OY4ioh41IvTZlU8POOq1XVar35mU0nbT2UyccHtJKS96yFz5V/yBjFUn3XPnLReR16FFdpGlyhq/GT/H2MqVjFY7CZwViLDJik3U2dbSzSGlgoFvLMJFa3qFe6QcqUNNhrnXt8MxWWDpy5bep5Xj2CTqxrQ3ktfG3P4aehTWr7PdJof+mDjehkMD0qG8o6qrw6nAeHn0+YratVbfUH+DnHuqMJVaFQF2D7tesP20HzRUqE1yZ3ZtTNIMf+jmAcURSeAvZczl5QdtDqT2E+SZOLOy91xdZe6yilFIwKimGFKdIe99Ts4en2dNR935n25EFp2gIIIwINQeIygA9asVpH8LKnTHIHZS2mO86fS83dPo1NMWGymeUYJLvOK+xS97CE7WCx7Zsl//AKs5z+tmpDKlPo/iTlZ1py5O0bNeXQqyqy9xUp2c4BsAOG2CF41En70IWkjzO5G0uPtyACz1amFLXZ2XPtUHRmCt5MYSorwYstj2+OYUBAAQAEABAAQAEABAAQAEAC82wymNWlox3lVJ8SIVwi90WRrVIqyk16mMtizLLNdUJUNkcMVrUYnaMowSzUpNI7lN08TTTkr2+pFoi2FbQruxIbuMWJPdbDEnYDQ9IWlNqabHxFJSouMVtqvQkmaUKlpU0LaJakgXjVqVwKzBjWkS6rTyy7y98xY4dSSqU7wk/eqEdMWztXqouoqhUXcoH1rFVWeeV1tyNGGpdlCzd23dvxK4rFVjTc4KxFhkzY6gWYhZsw5MVUflqT/cPCN+CjZORxOL1E5Rh0u/j/o1sbjjBAAQAeL63aOMm1zlIwZjMXirkthyJI/LHSpSzQRfF6FRciwk+3IAPSNE2X+I0Wkq8ql1ZQWyrLn1XyjFN5at/exU3aRVyvs+b2p9OUmY3zEWfufD5k5zQvojsbBMkglwsmfRit2pbvgXa1zrFOfNUT8ULe7ueW3I3lp9uQAaPUXRJm2lXp3JRvk/eHqDnXH8piivPLG3UWT0PV4wFQQAEABAAQAEABAAQAEABAAQALW6xJNW64ruO0HeDCTgpqzLaVadJ3izOW7VZlBMtr33SKHxyJ8IyzwzWsWdOlxGLdpq3iZ2ZKIJBBBGYOBHSMrVjpRkmro5SSWNFBJOQAqfARCTeiJc1FXYTLI4NCjA7ipB8KQOElyJVWDV018R/Rurk2aReUom1mFD+VTifhFlPDylvojPXx9KmtHd++Zu7JZlloqIKKooPqeO2OlGKirI89UqSqScpbsmhhAgAIAKfWPV+Xa0AbuutbjgVIrmCNo4RZTqODJTsee23U61SzTs7495CCD0NCPCNka8HzLMyO7BqbaphFU7NdrOR/aKkmCVeCByRza51rsZNn7RkUElbtAGBPrKaVoeeECUKnesGj1EJmk57etPmnnMenhWHyR6ILIgWU0xgAC7E0AxJJ4RN0kSatvs/m3VImJeIF5WDAA7QGFa+Aij9zG+wmclsP2fPX001QN0sEk/mYCngYWWJXJBnNto6wS5CCXLW6o8SdpJ2mM0pOTuxG7jMKAQAEABAAQAEABAAQAEABAAQAEABABHOkK3rKrcwD8YhxT3Q0Zyj/F2CTIVfVVV5AD4QKKWwSnKX8nckiRQgAIACAAgAIACAAgAIAFdIaPlzluzUDjZXMcQRiDyhoycXdBc8q0jZlWeUUUWtKVJ27zjHQi243LD0jV7RUmVLV0lgMwxbEt4mpA4CMNScpOzYjZbxWQEABAAQAEABAAQAEAH/9k=">
            <a:hlinkClick r:id="rId2"/>
          </p:cNvPr>
          <p:cNvSpPr>
            <a:spLocks noChangeAspect="1" noChangeArrowheads="1"/>
          </p:cNvSpPr>
          <p:nvPr/>
        </p:nvSpPr>
        <p:spPr bwMode="auto">
          <a:xfrm>
            <a:off x="120650" y="-1965325"/>
            <a:ext cx="4638675" cy="4095750"/>
          </a:xfrm>
          <a:prstGeom prst="rect">
            <a:avLst/>
          </a:prstGeom>
          <a:noFill/>
          <a:ln w="9525">
            <a:noFill/>
            <a:miter lim="800000"/>
            <a:headEnd/>
            <a:tailEnd/>
          </a:ln>
        </p:spPr>
        <p:txBody>
          <a:bodyPr/>
          <a:lstStyle/>
          <a:p>
            <a:endParaRPr lang="en-GB">
              <a:latin typeface="Calibri" pitchFamily="34" charset="0"/>
            </a:endParaRPr>
          </a:p>
        </p:txBody>
      </p:sp>
      <p:sp>
        <p:nvSpPr>
          <p:cNvPr id="20484" name="AutoShape 4" descr="data:image/jpeg;base64,/9j/4AAQSkZJRgABAQAAAQABAAD/2wCEAAkGBxQTEhUUExQWFhUXGBcYGBcXGBQXFhgYFxQWGBcZFxQYHCggGh0nHBQYITIhJSkrLi4uFx8zODMsNygtLisBCgoKDg0OGxAQGywkICYsLCwsLTgsLCwsLCwsLCwsLywsLCwsLCwsLCwsLCwsLCwsLCwsLCwsLCwsLCwsLCwsLP/AABEIANMA7wMBEQACEQEDEQH/xAAcAAACAwEBAQEAAAAAAAAAAAAABAMFBgIHAQj/xABDEAACAAMEBwQHBgYBAwUAAAABAgADEQQSITEFBkFRYXGBEyKRoSMyQlKxwdEHYnKCkvAUM6KywuHSNEPxFVNjhOL/xAAbAQACAwEBAQAAAAAAAAAAAAAAAgEDBAUGB//EADcRAAIBAgQDBgUEAgEFAQAAAAABAgMRBBIhMQVBURMiYXGB8JGhscHRBhQy4SPxMxVCQ1JiJf/aAAwDAQACEQMRAD8A9xgAIACAAgAIACADh5gGZA5kCJSb2IcktzpWByNYi1iU7ilo0pJQ0aYoO7MjmBFkaU5bIqlXpx0bOrLpGVMNEdSd1aHwOMRKlOO6JhWhP+LGoQsCAAgAin2lU9ZgPj4RTVxFOl/N299B4Upz/iiBdJyz7XiD9Izx4jh27Zvky14aquRLaLUqrerUbKbTwi6tiYU6faXuuXiVwpSlLKUk+2s5xOG4YCPO1sXVqvV6dOR0oUIw2REswjIkcoojOUXeLsO4p7lno/SJJCvtyPyMdnBcQcpKnU9H9mY6+HSWaJaR2DEEABAAQAEABAAQAEABAAQAEABAAQAEABAAQAUWnNLlSZcs0PtNu4DjxjXQoJrNIw4nEuLyRM3NmVxJqd5xMbkrHObvuRraGWt1itcDQkV50gcU9wUnHZizNDCkTPAQbDVTTZm1lTDV1FVbay7a8R59I5+JoqPejsdTCYhz7ktzRxkNwnpO2dmlR6xwH1jHjsT2FO63e35NGHo9pLXYzbTCTUmpO0x5iUnJ3buzrqKSsj5eiAsdX8KVw3bInM7W5EZdbnSgnIE8gTExjKWybIbS3Z8JpEO6dmFrgGiLhYsf/WX3L4H6x1P+rVui+f5Mv7KHVjdk0srGjC6d+z/UbMPxOE3lmrP5f0Z6uElFXjqWUdQyBAAQAEABAAQAEABAAQAEABAAQAEAHwmADz6dOLEk5kknmcY7KVlY4Dd3dn2yWV5rXUHM7AN5OyFnNQV2NTpym7RHJ+j5TqwkOXmS8W++NpQcDu88IqVWad5qyfy8y90YSVqbu1v4+Rn2eNRjImaAge1bmkWqVT3qdCpB8oqrr/Gy/DO1WJ6ZHIO4Z/WRu+m6h+OPwEcDjDeeK8GdTh67r8yovRyDfY+3oAsNWG0IpJdbx9kbK8RGrDVaVNt1I5unQorU5ySUXbqPpbrQ+KJRdlBh4nON8cVjKqvTjp5fn7GZ0MPDSUtfM+NpE1uz5dRyoeY39IV42V8mKhp5a+/IFh1/KjIV0hIVCCjBlYVG8c4yYuhCm06crxeq6l9CcppqSs0KXoyF9j7egIsaLQtpvpQ5rh02fTpHpOGV3UpWe609ORycXTyTuuZYR0TKEABAAQAEABAAQAEABAAQAEABABXWzTUmWaFqkbFx88ouhQnLWxnniacNGzFm4XpUqhbMipC1zIHCOlqo+Jye65dEP6dnGUOwli7LIBvVqZtRmWGzh8qRTRWfvy1f0NGIk4f44qy+pSSbU0tg6GjA1B/eyNEoqSszLGTi7osNJyFnSzaZQoR/OQey3vj7pz/ZpTTk4S7OXoy+rFVI9rD1XTx9/kz7NGkyGk1F0aXm9uR3UqF4sRQ04AE9SN0ZMXUSjkXM3YGk3LO9l9TexzTrFXp+xl0DKKstTTeDnTjgD0jm8Twzq01KO8fpzNuCrKnO0tmZa9Hmbnasfb0SFj7egIsWdjWbaCe+e6BmSBwwHKOjQjiMZJ9/b3sjHVdLDpd3cinWt1DSno1MMakqRtBz/fSK6lerBSoVO9562fVP39h4UYSaqQ0+/mJ3oxGix9vRJFgvQBYvtWlwc7CQPAH6iO7weLyzl5L4f7OZxB6xRbTp6oKswUbyQPjHZMEYylpFXI5VvlMaLMQncGFfCAaVGpHVxYxAVhAAQAEABAAQAEABAAQAUOs+kigEtTQsKsdoXKg54+Ea8NSUu8zFjKzisi5mSZo3nLIWeJAstHWpZqfw840H/af3G90/dP72UoqRcH2kfVdTRSmpx7Kfo+n9ENn0G95u29FLQ0Zzt3CWPaJqKc9+ETKurLLq371IjhpXefRLd/jqaGSTLwSkuQlGJqDLKMMTMbN5hGAUYDAkmqiMj72+rfx9Oi8f7Nsbx0WkV8LePV+HLfoYXSsyWZrmSCJde6D8hsFchujo01JRWbc5dVwcnk2PRNTmJscqu5vATGA8qRy8T/ys7GEv2Mb+9RnSenbPIwmzVU+7Wr/oWp8oSFGc/wCKHq16dP8Am7e+hm7Z9osoYSpTvxYhAeWZ8o1wwEn/ACdvmYZ8Ugv4xb+X5fyM7bdZ2mteEmWm+hYk9a060jNX/T2GrNyu0+qt80PS/UOIp2Vk10d/k/6YzYNI9pUEXTurWojznFeDSwUVOLzRe7taz8fPr19D0HCuMRxsnCSyyWyve6+C26Dt6OGduxPZbY8s1RqE55HyMXUa9Si703YqqUYVFaSuRtMJJJNScSYrlJyd3uOopKyPl6IuFj7eguFhmxWR5poo5nYOZ+UX4fD1K8rQXryRTWqwpK8mXmkrWtkkhVxY4LXafaY8MfMCPVUaUaFNQiculTliqrlLbn+DHzbSztedixO0/vDlFh2FTjBWirI+q0ArRe6F00UN2YSU2HElfmRDJmDE4VS70N/qaaz2lHFUYNy+Y2RJzJwlB2kiWAUIACAAgAIACAAgAw+tDH+Ieu5acro+dY6eG/40cfF37V+hSu0aDMQs8SQQu0BBo9G6dR5YFodlaUDddcWdTgVFcnpheFDQnEYmMlSi1K8Fo/fw8DdSxEZRtUeq59f78d/mUemdMtOoqi5KX1JYyHFt7cf9k6KdJQ1er6matXc9FouSKW0TwoJJi5IzsmtuuNoeWsqUewlKoUBD32AGbTM6nhdGMVRw0E80tX75F08XNxUI6JfH4lPJ2k7cztOOcaTGxmWm799IkVjMtIBRyQu6EqRjOLjJXT3Q9OUoSUouzXMtJNpO3HyjzWJ/TdCbvSk4+G6+qfzPS4b9R14K1WKl47P10a+SJ1nV5+Pwiqj+macXerNy8ll+7+xbV/UlSStTgk/F3+yJFJ49cPKKOO8Oo0qMatGKVnZ26Pa/r9S7gfEKtWtKnVk3dXV+q3t6fQZs4OBBxzHMbo1cJwWFlh4Vsicnu99U2ue3oZ+KYzExxE6Sm0lstuSfqXNktyV9LKQn3ri16imPTwjXV4dRk8yir+SKaPEqqWWbfxf0NDJZSoK0psplFWXLpaxqUs2t7mL10mnt1GwIKdWavwHhCS3O/wAMiuxb8fwUitEG1olVokraJlaARoZs1oZGDKaEfvGJKZwUlZmssemZbgXmCttBqADzOEMcmphpxbsrosQYDOfYACAAgAIACADN636MLATUFSoowGd3MHpU+PCNmFqpd1mDGUXJZ1y3MUzx0DmETNEkEDvARcLPIea12WpdtyivjuHExEpKKu9CYxc3aKuJ6wWhJBEpXEycP5oWnZy/u3/aYbaYA4YmIpyc9bacurHqwjDS93z6IrJ8y+CPaXEcVORHSLtjPe6F5YpxPl/uGFG5S7TAKxqWIkVjcpYGKPSUhGyxIdlS8sP3+/jCNliQ/LlRW2WJDKSrwI/YMZMXRVejKk+a/wBP0ZswlV0asai5P/fyPuj8VoRkSOu4+McngU3+1yPeMmmvn9zrcbgv3KktpRT+32Hux6jdt/3HYzHKyH2zWhpb9w1FCWXqKV45+BhZwUo6jU5yhLu+otrbKExVnp7IuuNqitVPKpI6iMFWm4vU9TwfFRmnT9V9zNK0VnbaJVaAraLay6MJQTJrrKQ5FsWb8KZmGsY6ldZskFmf09RiXo5HwkzldvdIKE8q5wFTrSh/yQsuu4kQQSCKEYEHMQFujV0WuhtJGWwUnuHPhxESZcRQU1dbmsiTlBAAQAEABAAQAU2kNWpE0k3SjHMoaV6EEeUXwxNSOm5mqYSnN3tbyFrPqbZ1NWLvwZgB/SAYeWLqPayEjgaS3uy8WyoFC3FujJaCg5CM+Z3vc1KEUrW0POvtH107G9ZLIQr09NMXDswfYSntnadmzHFduGoZu/Mw4rEZO5Dc8rlY0AHTfzjpHJZYSJ12gFDTf/ju+cSIMykU41IH7wBH0iUKxlFPDoflnEijUpaQCsbkCIYIfs6wjLYlhLl1H7z2RW2WJD9nxAPWKpF0Sa+oNQRXaKipHAb93+4SzLVZak1lHea6pZXAYYUG5vWoCMj1jm0qLo4ipyUrS9dn9mdOpWVbD0+bjePo9Vv6oaElxmQq7x3mG4FiKDwPONeZGXLLnoiX+EC+rgdtamv4icTz/wDERnvuT2dtiLLEZ5EHIg5hhtBiWk1ZkRlKEs0dGjN6ekSkdeyqLwJZDiFNaAA7sD5RhqQySsey4Zip4mk5T5O3v5HOg5AmT5aNkTjxABanWlOsIjRipuFKUkaBrSio1qmL2js5SWp9VApIAps9Umv1MN4nNVOTkqEHZJXb6nVjv2uWxdUQqQUmAFaEHEVriKCDcWplw00otu+63FdLG8kqaaXjeRiKEMUNAwIz58oC2gsspQW2jXhfkV6tAXtG7sTEy0JzKqT+kQxwqitNpdWTwCBAAQAEABAAQAEAGX1+1nFjkqFI7aabsuvsj25h4KD4kbKxow9LtJa7GfE1uzg2t+R4DNcljWtaksW9YtXvFq7a1jsI4jd9RpBdFNpz4cOe/wAN8SVk8kRJDHhuGQ8ztMSIMSokVjqQCDskRDGQ9Z1Hx+MVssiiykSB7vlGWriqVN2nNJ+LSLowvyGrJJWpF0YHcMjj8yOkHaKSzRd15lkIraxayFimRrihizLda7sapXnmy/Mdd0Vy1Vy2GjsWSyqiKXI0qNyApdN05H1Sf7Sd48xyJhr31Eayuz9BW0y9oz+PAxZFlM0ZDWP+aDsKjxBNR5jxjNiVaR6ngE1LDSjzUn80hOx2ky3V1zUgjpsig69WmpxcXszVS55U9vKq9ndqzZQAYo1O9VTxxqN26kOchwTXZVNJr+L6r37ud6RtcudnalWTh3FVr3Ijb8OEAlGlOl/425db6e/dyq0jbg5VUF2WgogOfEniYi5rpUXBNyd29yBWiRmjSataRNeyY1Hs8KZjlT4RKObjKCtnXqaOJOcEABABHPnKilnYKozZiABzJgAoJ2vFhU0M6vEJNYeIWh6Q/ZyIzItdF6YkWgVkzVemYB7w5qcR1EK01uFxyY4UFmIAAJJOQAxJJiCT84a5afNstLzsbp7ssH2ZSnuCmwt654tHZo08kbHFxFTtJ3ErPMBF58xgrDEkgYXl9qmGOeWcXoyNdDtLOcx3hvXHxGY6iJFbGrPgCeg+Z6A+cSKyeVEisv8AQ+iWejsbq7N55DdxjicS43Twr7OCzT59F5+PgvVoupYdz1eiLtNDygPaPGseff6jxrd1l8rf3c0/tKficTdGXcUNeBz6HbHUwP6ijUkoYhKL6rb16ed36FM8K46x1G9HWcAAtnsG6MXGeMTlUdCg7JaNrdvon0Xz8t7KFFJZpFgJkeYsajoTIuoV6lCWam7P3v1Bq49ZZlY9ngcasVSzbNaNeP4YLQdZLy4YEYqdzDLpsPAmNN7MttdaD1ktAZQ2Vdm0HIg8QajpFUo2djRCd1c4trLdN43RvqBQjI1PGJgnfQio1bUqZukO6TQd31mPdQcanEgjEUrnnF+VR1b0M8HOrJQgrsx+lLcJr0UFvvUoTyX2V898ZKtXtGoxX5PXcM4d+whKrWlZta62irff3ruLOjKaMCDximUXF2Z06VanWjnpyTXgM2K3PKa9LYqeG3mDgesQmLVowqK01cbt+kpk0jtKVWuShTxrE3KKWHhTXc5+NyBWgHaJVaJK2iw0Qx7aXT318K4+USjNiF/jlfob2GOCEAHM2YFUsxoACSdwAqTAB41rRp57VMJJIlg9xNgG8j3jv6RpjHKVN3M9NhiCKRa3lOJkpijqahlzH1HA4GC1wN1rPrwJ2ifdnTW7CYBsCgNNIr7LKVXh2tNkRQpf5PBaleIqWp6bs8lWrHeSfMx00cp6E81hUAZLgOO89TU8qQ6KyWTwziRGWbzzWho13DEA1O3E4518okSw9ouUJkxVK0BONCcgKnOu6MfEMS8Nhp1Vulp5vRfUanDNNI2yvHzZ3buzqnQmRFgOleC19AGDZ5gFTLem+61PhFjoVUr5X8GTkl0L7RugQVDTSanG6MKcznWOthuFxcVKr8PyaIUFa8hi06AQjuEqeJqOtcYtq8JpNdy6fxQ0sPF7FAsxpTlWGIwI/f7xjnYTFTwNWScb8mvfvUyNNOzHrLamfIqvAhmPxWPU4XGUMTG8L35rZr6/EhOXh7+BLKBDlS7UYXgFoorgG2VGanPaY1uzV7ExupWb31/Pu5I8sDFVUt7zkkj8xqelYRuTLYKmneV/q/iylt+jL7B58wuKgFVFxAMaGgJOBOZORMKqOf8Ak/wbo8V/bK2GpqN95PvS+Oi9LWJ0kJLFEUKOAz5nMxfCCjsjl4nFVa7vVk375LZCwcAi8oYKQaEAgjdQ9RF0oKcbMy0q86M1KDat0NjZbBJWjS5UsVxBVFBocsQI5NrM9FLEVKi1k2vNmT1x0WUmGco7j0vfdbLHgfjXhCSR2eG4hTh2T3W3iv6+hn1aIOi0Sq0BW0abVPR5Ldsw7ord4nInkMevKGRysfWSXZrfmayGOSEAFNrgxFin092nQkA+RMND+SIex41NjSVCk2JAUmwAJzsaLvOArTHn4eUWU820Sit2as5iyCl44qVoNxvE5HdgG8I0RhL/ALmY51YbRijhYvikjPJt7j1hNDe90XuuS/1EQxVImlGJFZcaCm3Zy8ajxGHnHL41Tc8FO3Kz+D1+RZQdqiNYJkeAsdM6DwWA3WrVhVJKvQFnFS22hyA3CPRYChCFJS5vW/2NlKCUblxG8tCAAgAxGsNoVp7XdlATxAx+nSPM8QlGVd5fL196GGs7z0EZNoKkEbIz4etKhUVSPL5rmiouLTO7of3SG6ZN/ST5R76naW3P2iqcrK/QnabEZR3IgmvUEHIw6RXKVxMTcKHMYHpt6ih6xZYozCdqm0oduVN/7wi2KKpM2GrFov2ddpWqHpl5ERzMTHLUfjqdvBTzUV4aFo6ggggEHAg4gjiIzmtNp3RRWrVOQxqt5OCkU8GBp0hcqN8OJ1oqzszqyarSENTefgxFPAAV6xOVEVOI1pqysvIu1FMBlEmBu59gAzmtWsos/clgNNIrjkg2E7zuHXnZCFxW7HnWkdLT5te0mu1cxeIX9Aw8ouUUhLmj0toay2ezyZsyzO4ZEvuk1wVYqMSpNACa45Vw3RWpNu1xmkjPltGOQolW0MSAAhlMSTgAASSTDd7wI0I9etWJVjlyWRptZpaqzTLJUAA07gpWrbzBCbYNWPPbcTe4bPnGylaxhxF7k5tHcRXF6tTWtGAqVUV20unMHA4UjSmYWtXY5EgH1HB4N3D5m75wyEb6jPZskvvAi81MdyiufEsP0wwm7OpRiSGNymgaTVmKaiy6QB7rGjCldxNBWn0jxHEeD1MPJypJyh8WvB/n4nQo4hTVpbjgmRxTQbXQGkhIs6/xDBQT6MYl7p2lRjdrWh3dI7eErdjRXau3Trb8GqnLLHvF9J0hKYVWYhHBl+sdCNanJXjJP1LVJPmV2ltYpUpSEYO+wKagHexGA5ZxmxGOp04vK7v3uJOqktCksusjzL0uYwUOpVWHduuR3STXKsc+GPqVLwm7XVk9rMqVVvRlCHjl2KD7fiGBdy37oB3UPhH0KhTcKUYvdJL4IxuV2cWed3QDmMD+U0r5RdKOosZaHEy1DfjuGJ8BDKDFc0KTJprhhUbeHAc/KHSVipt3IJhz3nbthkKzS6iz6iau663iCD/aIw46OsWdThk7qUfJ+/gaedNVVLMQFAqScABGA6hkbfrriRIQEe89ceSCh8T0gAhs2uE6veRGG4BlPjU/CADUaJ0sk9argwzU5j6jjAA/AB47pS0mZMdzmzE9K4DoKDpGpKysVMq5+RiSDZaz6X/hraqsL8kyJcubL2MtXxA94XsOo2xVGN4jt2ZX6QEnRssTrPWdNn3jJnMKpKl/d96ZQ0x8AKgyry0ZGwp9pUxuw0cGJLdgSxJqSxWTUknM1Bgp7sJcjzq1ioPDGNFN2kUVY3gxe0+tTcFXqFAPnWNhzVsciHQjHzOZAgViO7U0JGLMxx6XYcqauSy7STmFP5QPNaGJFsNSXUkC7SuGDH5gwCscd1LNnmdgO3mIkTkWNgtQAu15VFPnHmuN8NlN/uKSu/8AuXPzX3NuFrJdyXoWDTiSSSSTmSak8yY8q9Xdm8L8RYDoTIiwHQmQWIOhMiAGLOhOOXP6R3+FcKnOarVVaK1S5t/j6+RmrVklljuPXz7x6AfOsersY7siWlWBxyOJJGI3ZZgxJHM7M2mURYm4vOm5c/8AXzh0hWxeZNhkhGy+1Bm+nmDelfBh9Yx49dxPxOhwt/5JLwJtf9IG8kgHCl9uOJCjpQnw3RyztmVlrAAwggAd0dajKmK67DjxG0eEAHpKtUAjIwAeQaashlTpksj1WNOKnFT4ERqi7q5UyulpedV3sB4kCJYGo1m0QbRbpzM3ZyJQl9pNOSjs1a6u9jey4jgDVGVojNXZW62ssywy2sf/AEkokPLpR0mVNJkw1NQwb+rjg0dJa7kPbQi+1g0m2eX7kgebEf4RFLZhI86tRwPh4xfBXkiqo7RYvaj6R/xN/cY2czmJd1HAMMhWOWzB6bgg8EUfKLClbBLaJIY/o81mJ+JfiIkSWxJLeAgaltEisblTyNsY6/DsLXd5wV+uz+KsPGtUjsx4TsaR5TGcFr0HeCzx6rf1X408tjfSxUJrXRnYmRzf29X/ANH8GX5o9TtHxjXwqhCtiowmrrV28lcrxEnGm2hmW4j2kMHQpu8IRT8EjmdrN7tk6zousRc7E6IsTc5M3Hp8P/MTbQi+py8/jBotyVd7EMybDJCNi8ybDJCNlxqjpRLPMmTJhP8ALoFAqWJZTQbNm2MPEGsiXidPhUXnlLwOdLW02qfeVCC11Qtak44bBvjlHcFxLKkgggjAgihB4iACVRABKogA0mq2kiG7Jj3TW7XYRiRypX9mACw1k1eS1KDW7MUUVqVqPdYbR8PEF4zykNXPN59kNmtSLOI7jy2Yqbwu3gxO/LGlKxde60K9mXms+kLNbCB/HdkgxEvsJpF73maoqfh41SKceQzaYloGyybPMvLb7M8txcmy5gKLMQ5ghiccTTrsJiZNvkC05lf9oB/jdIS0szLOLSkRbjoVJBmMRerTAGucTDux1Ilq9DA6YlzLPaHkvQNKa61MVOR2jEHA4iNVLa6MVfvd1kNouF2zQ3m3shxP5l/q6Ro0uZFmSXM4NlahIF4b073iBiOoEMkLmRLbz6WZ+Nh4MRD8ytLuo4RokVlho1vSL+8gTEiS2OpbRJAzLeJFGEeAgbmP3jziRDtHgIsTLMjyOBw3YcU7NbLNbya0+TOnWnnw+by+pOszCPXWOWdidEWJuddtBYm4GbBYLnDTawWDM1qhcpT1TThs8NkZp4ZrWk7eHI2U8YnpWipLrz/sEYmMzxVek7VF79DYsFhqyzUnb30epPKWMVWo6knJnRo0o0oKETR6u2Q0eaBUgFUxoakd9hTHBTSorQuDsistLOZOScLs8YjATRQONwcZH4HZABW23RrS8cGQ5Ovq8j7p4GACBRAAxIBqLuf+oAPRYAPGtaXJtc8nPtGHQGg8gI0x2RU9yimwxApNiQJtAORa7MVz7eT5zVFOtadYiWzBbjP2zaO7LSJcDCfLR67Lyjs2Hgin80PQleFiivG0jG2o99jvJPRsR5GNPMyRXdRwDTHbDJitFjbrW3auCQwvtS8FagvGgBYVHSLb6lEYrKiMTlOcsflZgfOo8olMVpjujmQuKXwaNndb2TtwhhJXsEsLsfxUj4ViSNSdFHvr/V81gFJ1Xiv6h84kgbnjvtiMz7S/WAVbHS8x4j6xJBIp4jxjlyo//oxqf/D+TS+5oUv8Dj4kwbDMZnfuHCOoZQDjfAFjrtBARY+9rgYAsRtNgJscrMxEBNjqyiprujBjqto5FzOnw2hmk6j5fUsJaxyjtm1bRxWXLMo3lRV9WodWYByxBxUm9XHClAaUrABF2yv6+DZBwM94dNvFcziRXYALaPlz1tB9xqIq1vypgGFTsYVJPvBcNkAHzSktVnOEUqoNKGvXPZWAC31Y0cS3asO6K3a7ScCeVK/sQAaiADzX7RdDsk3+IUVSZQMfdcCmO4EAda7xF9OWlhJIw02LBBSbEgav7MtX2nWkWhh6KSagnJplO6ByreO6i74rqSsrDRRoPtq0L21jWePWs7VJ/wDjmUVv6ghrsAOysGHlaVuomIi8t1yPEbQpF2ooboBG4r3fgFPWNxgXMjEMhWhu2tVyd4Rv1IrfOHKYrQiBhkyGhzRZ9KvUeKkQ6KpLQjlvEg0Mo8AtiZXiRbDtqf0jfiMSKtgWZAFiVZkI4JzUvBr42/AX0sT3+6PxN8F+sOJbU+CZEhY+9pAFjsTO6eY+BgCxEZkAWBZmfI+eHziCbD+jDVep+UcjHf8AL6Hd4dbsfVlnKEYzea6x6WSaQSewne+P5bcGGwc/GABm1ylY0mqJUynrDGU4G08OOYrU02gE+i5LSBMmTMFUYCtQxpmDtwoA2B7xBygAzc2YXYs2bEk9YAPQLMaopPuj4QASwAcTpSspVgGUihBAII3EGADHaS+zqQ5JlO8qvs4Oo5A4+cWKq+YuUisP2ZyFYGbMeaB7IpLU86VbwIiXVfIMiNpZbOktAktQqKKBVAAA4ARUMfLZZVmy3lzBeR1ZWByKsCCPAxKdtQPzRp7Rj2SdNss0XuyaqE1q0s5MpGVQVNMgQ26OlTnmjc5lWnlnoVgRTk1OD/JhgeoEWKxW7rdDFpkNdRqVF2hK0YAqxGLLUerdhypNXaIZMtmwUE8hWEnVhTV5tItpYerWllpxcn4K43o9bs6XUj11yofaAzyh4TzapfHT+/kV1qOS6k1fw1+mnzFzgfrFkb8yqeW/dJEeHK7EyzIBbD1tf0r/AIj8YkVbHKzIAsSLMgIsMs/cT8x8wPlEi21I+1gGSu7M+rOBFRBcmdOUJOMlqiVn7qjeSfgB8DAJY5IO3Dnh5ZwAfGmADfXoMPMjHhlAFi50LZ37PtGwV2KoN9wC+Rwq6jnXdHMx8o3S5nY4bGSjJ8i1lrHPOmTqIALOwaTZBcYX5fuNXDirZqeUADVvtqGUsuUWukl2DbDkFGym3DCprABHouxGbMCjLNjuG2ADdgQAEABAAQAEABAB8ZgBUmgGJJyEBKTbsjyv7TpdmthltJb08s3S93uNLNbyM2ZxNQRUYtvrFMeJU6TstTd/0OvWjd2j57/Bfc85marzQcGQjfiCOYpFseL0bap/ISf6dxN1aUX8V9iwlaKlyUvTGLXSWriKE0BoBjjQZ7ozPiOJxEuzoq319XyN8eDYHBw7bFPN56LyS5vzb8iotumGckLRU92gNfxVEdTC4KNJ55vNPq9fhf67nB4hxSeIj2VJZKa2itL+dvpt57i6WkAg3FqMcL4y5NTyjopnEcPEnttwTHF1vWbJhlXA0u7uMPfUrim0iP0e9x+VT/kIlMhpnQue836B/wA4kizHrcV7V+8fWPs8ecSJG9kRqV94/p//AFAGp2GX3m/SP+USRqMz3UBB3jRRuHrEtx96AhIjE5fdPVvoBAFiGXOusaAUOIwrQ8K1hL2lY6s6X7jCqov5R0fil+F9xu02g1u1wGFBgKjPAcaw5ykhdWqaCAksdB6Me2WhZMvbm2xEHrMfHqSBtiurUVOOZllGk6klFHqOtuillSbOssUlyqpTmAQTxN01O8xw5Scm5M9FCChFRWyM4ghRiVRABKogA01g1avKrO5FQCVAoRXZUn5QAaCx2RJS3UFB5niTtgAngAIACAAgAIAK7TGmZdnHfqWOSD1jx4DjFVWtGmtTVhsJUrvu7dTD6d1jmWhblAiVqVBJLbrxwqOFI5tbESqK2yO/hMBTw7zXu/p5FCVjNY6SZ9nWVlCsysFbFSQQG5HbA4NK7REakZNpPVb+BWW/RizSpYsKBhgcCGFCKH4xqwuMnhr5UnfqYeIcNpY7L2jat0/tNfIrZurEunddweNCPCgjXDjNVPvRT+K/Jz6n6aw7XcnJPxs19F9Sh0hYHkmjDA5MMj/vhHawuLp4iN4eq5o8xjuHVsHPLUWj2fJ++h8thqVb3kXxUXD5oT1jZc5kVuvfUhBiUwaPtYa4thzSTemmfjb4w1yuK7qIA8AWJFfdEhYZtsz0jAZA3RyQBf8AGAWK0IhMgJsdrUxVUaO1wqFSOZtd1nd0xKqEVOEptuMreFv7J7DZHmMsuWC0xzdVRieNN3EkgAA1MN2kUrs51XB1aclFrfboe6al6rpYZN3Bpr0Mx952Kv3RXridtI4+IrurLw5HVw1BUo258y7tllWajI4qrCh+RHEHGKDQYXSOgJsomil02Mor4gYj4QAJSpTE0AJO4Ak+EAGi0Jq+xIeaKKMQpzPMbBwgA1cABAAQAEABAAQAcTZgVSxyAJPICpiG7K5MYuTSR5db7S02Y0xs2PgNgHACONOTnLMz11GnGlBQjyFSsJYtTJ9GWAzpqSx7RxO5Rix8PlDU6eeSiJXrqjTc3y+pqw1omhnkLLezg9mslwKOid28pO8g5nZG3/JK7hZx2t4I49qFNqNVtT3clyb5MpLRo+zzWKgtZZ3/ALc2vZk/dc4jr0EZ5U6cnZd19Hsb4V69NXf+SPVb+q9+LKjSWiZsg0mIQNjZqeTDDpnFFSlOH8kbaGKpVl3H6c/gVGkLEJqFDtyO47DDYas6FVTXr5cxcbho4qhKk+e3g+T98jGAK0ul4goa4rTBqDYScGH9ce0TTWh8xakpar2vfyIRLHvr/X/xiSH5H0ydxU/mUfGkSQNaRlntX9X1j7aDyJh3uVx/iiASjvX9afWABmwy6OGLLRO8ca+riMq7aDrEpiy2ILo2uPB6+YguBLZ5ascCTTeoA8bxiJSsjXgsP2tWz2WrHbkUnpD7cgAZsFqeTMWbKYq6GoPyI2g5EbQYWSUlZkOzPdbBrFIezypzzJcoTFBo7qtDkwqSK0YEdI5rpyUnFIzOLvYdsekZM3+VNlzKZ3HVqc7phXFrdENNbjUKQEABAAQAEABAAQAEABAAvpCUWlTFGbIwHMqRCzV4teBZRko1IyfJo8xKxxz1dzkrEDXLzRNlKSSV/m2g9lL+6n/cfl9BGmnFqGm8tF5c2c/EVFKrZ/xh3n4vkvfibey2dZaKi4KoAHSOhGKikkcGpNzk5S3ZHbrBLnLdmIGHHMcjmOkROnGatJDUq1Sk7wdjOmwtZ58uTKmlpcypeVMAdUlr6xrsByHHOsZcjpzUIvR8n0On20a9GVWpG0ltJaNv3uY3Sjo012lKFQsboGVBhWmytK04xz6mVybitDu4dTjTipu7tqZi2aurUtLJBNbyk1DA50JyO0bKgR1MLxWUGo1Vddef9nDx/AIVU50HaW9ns39Vf4GStEooxVsCDT/cd9STV1seQlFxbUlZrRrozisNcWw1pBvSMd9D4qD84ZvUrgu6L1guFiysVlJTdeOO+6py6t/YN8S5WRfhsK60rvZfX39R2XZlGQH74wl2dqFClBd2KGbHZA8xFwW+yrepleYCtNtKxDdlcdRjHVI29u+z5JAUzJ06ZeNAJFnZmyrjRjQcTGVYhy2S+IqqXGtC6i2ecWvLbZd2mM0SZYatfVABbCm2mYiJ15LoDqNdBrT+plik2acy17RZbMt6Ya1Ar6tQDllSFhWnKSRCnJs8yEuNpbcklVVgykqwxDAkMDvBGIgA9T1A1ra0egnms1RVXyvqMwfvDzHIxhr0cveWxTONtUbWMxWEABAAQAEABAAQAEABABjtYdBMrGZLFUOJAzU7cN3wjBXoNPNHY7eDxilFQm9fr/ZnisZTpXLSxaVYhZcyWJqjBaVExfwMuPz4xdCq9IyV/r6GSrhldzhLK3v0fmmaizmcqhlrMU49nNok4cnyb83jGyOdK618Hv793OTPsZNqWj6rWPw3Xp8Bqz6TlsSCSjAVKOLrADM0OY4ioh41IvTZlU8POOq1XVar35mU0nbT2UyccHtJKS96yFz5V/yBjFUn3XPnLReR16FFdpGlyhq/GT/H2MqVjFY7CZwViLDJik3U2dbSzSGlgoFvLMJFa3qFe6QcqUNNhrnXt8MxWWDpy5bep5Xj2CTqxrQ3ktfG3P4aehTWr7PdJof+mDjehkMD0qG8o6qrw6nAeHn0+YratVbfUH+DnHuqMJVaFQF2D7tesP20HzRUqE1yZ3ZtTNIMf+jmAcURSeAvZczl5QdtDqT2E+SZOLOy91xdZe6yilFIwKimGFKdIe99Ts4en2dNR935n25EFp2gIIIwINQeIygA9asVpH8LKnTHIHZS2mO86fS83dPo1NMWGymeUYJLvOK+xS97CE7WCx7Zsl//AKs5z+tmpDKlPo/iTlZ1py5O0bNeXQqyqy9xUp2c4BsAOG2CF41En70IWkjzO5G0uPtyACz1amFLXZ2XPtUHRmCt5MYSorwYstj2+OYUBAAQAEABAAQAEABAAQAEAC82wymNWlox3lVJ8SIVwi90WRrVIqyk16mMtizLLNdUJUNkcMVrUYnaMowSzUpNI7lN08TTTkr2+pFoi2FbQruxIbuMWJPdbDEnYDQ9IWlNqabHxFJSouMVtqvQkmaUKlpU0LaJakgXjVqVwKzBjWkS6rTyy7y98xY4dSSqU7wk/eqEdMWztXqouoqhUXcoH1rFVWeeV1tyNGGpdlCzd23dvxK4rFVjTc4KxFhkzY6gWYhZsw5MVUflqT/cPCN+CjZORxOL1E5Rh0u/j/o1sbjjBAAQAeL63aOMm1zlIwZjMXirkthyJI/LHSpSzQRfF6FRciwk+3IAPSNE2X+I0Wkq8ql1ZQWyrLn1XyjFN5at/exU3aRVyvs+b2p9OUmY3zEWfufD5k5zQvojsbBMkglwsmfRit2pbvgXa1zrFOfNUT8ULe7ueW3I3lp9uQAaPUXRJm2lXp3JRvk/eHqDnXH8piivPLG3UWT0PV4wFQQAEABAAQAEABAAQAEABAAQALW6xJNW64ruO0HeDCTgpqzLaVadJ3izOW7VZlBMtr33SKHxyJ8IyzwzWsWdOlxGLdpq3iZ2ZKIJBBBGYOBHSMrVjpRkmro5SSWNFBJOQAqfARCTeiJc1FXYTLI4NCjA7ipB8KQOElyJVWDV018R/Rurk2aReUom1mFD+VTifhFlPDylvojPXx9KmtHd++Zu7JZlloqIKKooPqeO2OlGKirI89UqSqScpbsmhhAgAIAKfWPV+Xa0AbuutbjgVIrmCNo4RZTqODJTsee23U61SzTs7495CCD0NCPCNka8HzLMyO7BqbaphFU7NdrOR/aKkmCVeCByRza51rsZNn7RkUElbtAGBPrKaVoeeECUKnesGj1EJmk57etPmnnMenhWHyR6ILIgWU0xgAC7E0AxJJ4RN0kSatvs/m3VImJeIF5WDAA7QGFa+Aij9zG+wmclsP2fPX001QN0sEk/mYCngYWWJXJBnNto6wS5CCXLW6o8SdpJ2mM0pOTuxG7jMKAQAEABAAQAEABAAQAEABAAQAEABABHOkK3rKrcwD8YhxT3Q0Zyj/F2CTIVfVVV5AD4QKKWwSnKX8nckiRQgAIACAAgAIACAAgAIAFdIaPlzluzUDjZXMcQRiDyhoycXdBc8q0jZlWeUUUWtKVJ27zjHQi243LD0jV7RUmVLV0lgMwxbEt4mpA4CMNScpOzYjZbxWQEABAAQAEABAAQAEAH/9k=">
            <a:hlinkClick r:id="rId2"/>
          </p:cNvPr>
          <p:cNvSpPr>
            <a:spLocks noChangeAspect="1" noChangeArrowheads="1"/>
          </p:cNvSpPr>
          <p:nvPr/>
        </p:nvSpPr>
        <p:spPr bwMode="auto">
          <a:xfrm>
            <a:off x="273050" y="-1812925"/>
            <a:ext cx="4638675" cy="4095750"/>
          </a:xfrm>
          <a:prstGeom prst="rect">
            <a:avLst/>
          </a:prstGeom>
          <a:noFill/>
          <a:ln w="9525">
            <a:noFill/>
            <a:miter lim="800000"/>
            <a:headEnd/>
            <a:tailEnd/>
          </a:ln>
        </p:spPr>
        <p:txBody>
          <a:bodyPr/>
          <a:lstStyle/>
          <a:p>
            <a:endParaRPr lang="en-GB">
              <a:latin typeface="Calibri" pitchFamily="34" charset="0"/>
            </a:endParaRPr>
          </a:p>
        </p:txBody>
      </p:sp>
      <p:sp>
        <p:nvSpPr>
          <p:cNvPr id="20485" name="AutoShape 6" descr="data:image/jpeg;base64,/9j/4AAQSkZJRgABAQAAAQABAAD/2wCEAAkGBxQTEhUUExQWFhUXGBcYGBcXGBQXFhgYFxQWGBcZFxQYHCggGh0nHBQYITIhJSkrLi4uFx8zODMsNygtLisBCgoKDg0OGxAQGywkICYsLCwsLTgsLCwsLCwsLCwsLywsLCwsLCwsLCwsLCwsLCwsLCwsLCwsLCwsLCwsLCwsLP/AABEIANMA7wMBEQACEQEDEQH/xAAcAAACAwEBAQEAAAAAAAAAAAAABAMFBgIHAQj/xABDEAACAAMEBwQHBgYBAwUAAAABAgADEQQSITEFBkFRYXGBEyKRoSMyQlKxwdEHYnKCkvAUM6KywuHSNEPxFVNjhOL/xAAbAQACAwEBAQAAAAAAAAAAAAAAAgEDBAUGB//EADcRAAIBAgQDBgUEAgEFAQAAAAABAgMRBBIhMQVBURMiYXGB8JGhscHRBhQy4SPxMxVCQ1JiJf/aAAwDAQACEQMRAD8A9xgAIACAAgAIACADh5gGZA5kCJSb2IcktzpWByNYi1iU7ilo0pJQ0aYoO7MjmBFkaU5bIqlXpx0bOrLpGVMNEdSd1aHwOMRKlOO6JhWhP+LGoQsCAAgAin2lU9ZgPj4RTVxFOl/N299B4Upz/iiBdJyz7XiD9Izx4jh27Zvky14aquRLaLUqrerUbKbTwi6tiYU6faXuuXiVwpSlLKUk+2s5xOG4YCPO1sXVqvV6dOR0oUIw2REswjIkcoojOUXeLsO4p7lno/SJJCvtyPyMdnBcQcpKnU9H9mY6+HSWaJaR2DEEABAAQAEABAAQAEABAAQAEABAAQAEABAAQAUWnNLlSZcs0PtNu4DjxjXQoJrNIw4nEuLyRM3NmVxJqd5xMbkrHObvuRraGWt1itcDQkV50gcU9wUnHZizNDCkTPAQbDVTTZm1lTDV1FVbay7a8R59I5+JoqPejsdTCYhz7ktzRxkNwnpO2dmlR6xwH1jHjsT2FO63e35NGHo9pLXYzbTCTUmpO0x5iUnJ3buzrqKSsj5eiAsdX8KVw3bInM7W5EZdbnSgnIE8gTExjKWybIbS3Z8JpEO6dmFrgGiLhYsf/WX3L4H6x1P+rVui+f5Mv7KHVjdk0srGjC6d+z/UbMPxOE3lmrP5f0Z6uElFXjqWUdQyBAAQAEABAAQAEABAAQAEABAAQAEAHwmADz6dOLEk5kknmcY7KVlY4Dd3dn2yWV5rXUHM7AN5OyFnNQV2NTpym7RHJ+j5TqwkOXmS8W++NpQcDu88IqVWad5qyfy8y90YSVqbu1v4+Rn2eNRjImaAge1bmkWqVT3qdCpB8oqrr/Gy/DO1WJ6ZHIO4Z/WRu+m6h+OPwEcDjDeeK8GdTh67r8yovRyDfY+3oAsNWG0IpJdbx9kbK8RGrDVaVNt1I5unQorU5ySUXbqPpbrQ+KJRdlBh4nON8cVjKqvTjp5fn7GZ0MPDSUtfM+NpE1uz5dRyoeY39IV42V8mKhp5a+/IFh1/KjIV0hIVCCjBlYVG8c4yYuhCm06crxeq6l9CcppqSs0KXoyF9j7egIsaLQtpvpQ5rh02fTpHpOGV3UpWe609ORycXTyTuuZYR0TKEABAAQAEABAAQAEABAAQAEABABXWzTUmWaFqkbFx88ouhQnLWxnniacNGzFm4XpUqhbMipC1zIHCOlqo+Jye65dEP6dnGUOwli7LIBvVqZtRmWGzh8qRTRWfvy1f0NGIk4f44qy+pSSbU0tg6GjA1B/eyNEoqSszLGTi7osNJyFnSzaZQoR/OQey3vj7pz/ZpTTk4S7OXoy+rFVI9rD1XTx9/kz7NGkyGk1F0aXm9uR3UqF4sRQ04AE9SN0ZMXUSjkXM3YGk3LO9l9TexzTrFXp+xl0DKKstTTeDnTjgD0jm8Twzq01KO8fpzNuCrKnO0tmZa9Hmbnasfb0SFj7egIsWdjWbaCe+e6BmSBwwHKOjQjiMZJ9/b3sjHVdLDpd3cinWt1DSno1MMakqRtBz/fSK6lerBSoVO9562fVP39h4UYSaqQ0+/mJ3oxGix9vRJFgvQBYvtWlwc7CQPAH6iO7weLyzl5L4f7OZxB6xRbTp6oKswUbyQPjHZMEYylpFXI5VvlMaLMQncGFfCAaVGpHVxYxAVhAAQAEABAAQAEABAAQAUOs+kigEtTQsKsdoXKg54+Ea8NSUu8zFjKzisi5mSZo3nLIWeJAstHWpZqfw840H/af3G90/dP72UoqRcH2kfVdTRSmpx7Kfo+n9ENn0G95u29FLQ0Zzt3CWPaJqKc9+ETKurLLq371IjhpXefRLd/jqaGSTLwSkuQlGJqDLKMMTMbN5hGAUYDAkmqiMj72+rfx9Oi8f7Nsbx0WkV8LePV+HLfoYXSsyWZrmSCJde6D8hsFchujo01JRWbc5dVwcnk2PRNTmJscqu5vATGA8qRy8T/ys7GEv2Mb+9RnSenbPIwmzVU+7Wr/oWp8oSFGc/wCKHq16dP8Am7e+hm7Z9osoYSpTvxYhAeWZ8o1wwEn/ACdvmYZ8Ugv4xb+X5fyM7bdZ2mteEmWm+hYk9a060jNX/T2GrNyu0+qt80PS/UOIp2Vk10d/k/6YzYNI9pUEXTurWojznFeDSwUVOLzRe7taz8fPr19D0HCuMRxsnCSyyWyve6+C26Dt6OGduxPZbY8s1RqE55HyMXUa9Si703YqqUYVFaSuRtMJJJNScSYrlJyd3uOopKyPl6IuFj7eguFhmxWR5poo5nYOZ+UX4fD1K8rQXryRTWqwpK8mXmkrWtkkhVxY4LXafaY8MfMCPVUaUaFNQiculTliqrlLbn+DHzbSztedixO0/vDlFh2FTjBWirI+q0ArRe6F00UN2YSU2HElfmRDJmDE4VS70N/qaaz2lHFUYNy+Y2RJzJwlB2kiWAUIACAAgAIACAAgAw+tDH+Ieu5acro+dY6eG/40cfF37V+hSu0aDMQs8SQQu0BBo9G6dR5YFodlaUDddcWdTgVFcnpheFDQnEYmMlSi1K8Fo/fw8DdSxEZRtUeq59f78d/mUemdMtOoqi5KX1JYyHFt7cf9k6KdJQ1er6matXc9FouSKW0TwoJJi5IzsmtuuNoeWsqUewlKoUBD32AGbTM6nhdGMVRw0E80tX75F08XNxUI6JfH4lPJ2k7cztOOcaTGxmWm799IkVjMtIBRyQu6EqRjOLjJXT3Q9OUoSUouzXMtJNpO3HyjzWJ/TdCbvSk4+G6+qfzPS4b9R14K1WKl47P10a+SJ1nV5+Pwiqj+macXerNy8ll+7+xbV/UlSStTgk/F3+yJFJ49cPKKOO8Oo0qMatGKVnZ26Pa/r9S7gfEKtWtKnVk3dXV+q3t6fQZs4OBBxzHMbo1cJwWFlh4Vsicnu99U2ue3oZ+KYzExxE6Sm0lstuSfqXNktyV9LKQn3ri16imPTwjXV4dRk8yir+SKaPEqqWWbfxf0NDJZSoK0psplFWXLpaxqUs2t7mL10mnt1GwIKdWavwHhCS3O/wAMiuxb8fwUitEG1olVokraJlaARoZs1oZGDKaEfvGJKZwUlZmssemZbgXmCttBqADzOEMcmphpxbsrosQYDOfYACAAgAIACADN636MLATUFSoowGd3MHpU+PCNmFqpd1mDGUXJZ1y3MUzx0DmETNEkEDvARcLPIea12WpdtyivjuHExEpKKu9CYxc3aKuJ6wWhJBEpXEycP5oWnZy/u3/aYbaYA4YmIpyc9bacurHqwjDS93z6IrJ8y+CPaXEcVORHSLtjPe6F5YpxPl/uGFG5S7TAKxqWIkVjcpYGKPSUhGyxIdlS8sP3+/jCNliQ/LlRW2WJDKSrwI/YMZMXRVejKk+a/wBP0ZswlV0asai5P/fyPuj8VoRkSOu4+McngU3+1yPeMmmvn9zrcbgv3KktpRT+32Hux6jdt/3HYzHKyH2zWhpb9w1FCWXqKV45+BhZwUo6jU5yhLu+otrbKExVnp7IuuNqitVPKpI6iMFWm4vU9TwfFRmnT9V9zNK0VnbaJVaAraLay6MJQTJrrKQ5FsWb8KZmGsY6ldZskFmf09RiXo5HwkzldvdIKE8q5wFTrSh/yQsuu4kQQSCKEYEHMQFujV0WuhtJGWwUnuHPhxESZcRQU1dbmsiTlBAAQAEABAAQAU2kNWpE0k3SjHMoaV6EEeUXwxNSOm5mqYSnN3tbyFrPqbZ1NWLvwZgB/SAYeWLqPayEjgaS3uy8WyoFC3FujJaCg5CM+Z3vc1KEUrW0POvtH107G9ZLIQr09NMXDswfYSntnadmzHFduGoZu/Mw4rEZO5Dc8rlY0AHTfzjpHJZYSJ12gFDTf/ju+cSIMykU41IH7wBH0iUKxlFPDoflnEijUpaQCsbkCIYIfs6wjLYlhLl1H7z2RW2WJD9nxAPWKpF0Sa+oNQRXaKipHAb93+4SzLVZak1lHea6pZXAYYUG5vWoCMj1jm0qLo4ipyUrS9dn9mdOpWVbD0+bjePo9Vv6oaElxmQq7x3mG4FiKDwPONeZGXLLnoiX+EC+rgdtamv4icTz/wDERnvuT2dtiLLEZ5EHIg5hhtBiWk1ZkRlKEs0dGjN6ekSkdeyqLwJZDiFNaAA7sD5RhqQySsey4Zip4mk5T5O3v5HOg5AmT5aNkTjxABanWlOsIjRipuFKUkaBrSio1qmL2js5SWp9VApIAps9Umv1MN4nNVOTkqEHZJXb6nVjv2uWxdUQqQUmAFaEHEVriKCDcWplw00otu+63FdLG8kqaaXjeRiKEMUNAwIz58oC2gsspQW2jXhfkV6tAXtG7sTEy0JzKqT+kQxwqitNpdWTwCBAAQAEABAAQAEAGX1+1nFjkqFI7aabsuvsj25h4KD4kbKxow9LtJa7GfE1uzg2t+R4DNcljWtaksW9YtXvFq7a1jsI4jd9RpBdFNpz4cOe/wAN8SVk8kRJDHhuGQ8ztMSIMSokVjqQCDskRDGQ9Z1Hx+MVssiiykSB7vlGWriqVN2nNJ+LSLowvyGrJJWpF0YHcMjj8yOkHaKSzRd15lkIraxayFimRrihizLda7sapXnmy/Mdd0Vy1Vy2GjsWSyqiKXI0qNyApdN05H1Sf7Sd48xyJhr31Eayuz9BW0y9oz+PAxZFlM0ZDWP+aDsKjxBNR5jxjNiVaR6ngE1LDSjzUn80hOx2ky3V1zUgjpsig69WmpxcXszVS55U9vKq9ndqzZQAYo1O9VTxxqN26kOchwTXZVNJr+L6r37ud6RtcudnalWTh3FVr3Ijb8OEAlGlOl/425db6e/dyq0jbg5VUF2WgogOfEniYi5rpUXBNyd29yBWiRmjSataRNeyY1Hs8KZjlT4RKObjKCtnXqaOJOcEABABHPnKilnYKozZiABzJgAoJ2vFhU0M6vEJNYeIWh6Q/ZyIzItdF6YkWgVkzVemYB7w5qcR1EK01uFxyY4UFmIAAJJOQAxJJiCT84a5afNstLzsbp7ssH2ZSnuCmwt654tHZo08kbHFxFTtJ3ErPMBF58xgrDEkgYXl9qmGOeWcXoyNdDtLOcx3hvXHxGY6iJFbGrPgCeg+Z6A+cSKyeVEisv8AQ+iWejsbq7N55DdxjicS43Twr7OCzT59F5+PgvVoupYdz1eiLtNDygPaPGseff6jxrd1l8rf3c0/tKficTdGXcUNeBz6HbHUwP6ijUkoYhKL6rb16ed36FM8K46x1G9HWcAAtnsG6MXGeMTlUdCg7JaNrdvon0Xz8t7KFFJZpFgJkeYsajoTIuoV6lCWam7P3v1Bq49ZZlY9ngcasVSzbNaNeP4YLQdZLy4YEYqdzDLpsPAmNN7MttdaD1ktAZQ2Vdm0HIg8QajpFUo2djRCd1c4trLdN43RvqBQjI1PGJgnfQio1bUqZukO6TQd31mPdQcanEgjEUrnnF+VR1b0M8HOrJQgrsx+lLcJr0UFvvUoTyX2V898ZKtXtGoxX5PXcM4d+whKrWlZta62irff3ruLOjKaMCDximUXF2Z06VanWjnpyTXgM2K3PKa9LYqeG3mDgesQmLVowqK01cbt+kpk0jtKVWuShTxrE3KKWHhTXc5+NyBWgHaJVaJK2iw0Qx7aXT318K4+USjNiF/jlfob2GOCEAHM2YFUsxoACSdwAqTAB41rRp57VMJJIlg9xNgG8j3jv6RpjHKVN3M9NhiCKRa3lOJkpijqahlzH1HA4GC1wN1rPrwJ2ifdnTW7CYBsCgNNIr7LKVXh2tNkRQpf5PBaleIqWp6bs8lWrHeSfMx00cp6E81hUAZLgOO89TU8qQ6KyWTwziRGWbzzWho13DEA1O3E4518okSw9ouUJkxVK0BONCcgKnOu6MfEMS8Nhp1Vulp5vRfUanDNNI2yvHzZ3buzqnQmRFgOleC19AGDZ5gFTLem+61PhFjoVUr5X8GTkl0L7RugQVDTSanG6MKcznWOthuFxcVKr8PyaIUFa8hi06AQjuEqeJqOtcYtq8JpNdy6fxQ0sPF7FAsxpTlWGIwI/f7xjnYTFTwNWScb8mvfvUyNNOzHrLamfIqvAhmPxWPU4XGUMTG8L35rZr6/EhOXh7+BLKBDlS7UYXgFoorgG2VGanPaY1uzV7ExupWb31/Pu5I8sDFVUt7zkkj8xqelYRuTLYKmneV/q/iylt+jL7B58wuKgFVFxAMaGgJOBOZORMKqOf8Ak/wbo8V/bK2GpqN95PvS+Oi9LWJ0kJLFEUKOAz5nMxfCCjsjl4nFVa7vVk375LZCwcAi8oYKQaEAgjdQ9RF0oKcbMy0q86M1KDat0NjZbBJWjS5UsVxBVFBocsQI5NrM9FLEVKi1k2vNmT1x0WUmGco7j0vfdbLHgfjXhCSR2eG4hTh2T3W3iv6+hn1aIOi0Sq0BW0abVPR5Ldsw7ord4nInkMevKGRysfWSXZrfmayGOSEAFNrgxFin092nQkA+RMND+SIex41NjSVCk2JAUmwAJzsaLvOArTHn4eUWU820Sit2as5iyCl44qVoNxvE5HdgG8I0RhL/ALmY51YbRijhYvikjPJt7j1hNDe90XuuS/1EQxVImlGJFZcaCm3Zy8ajxGHnHL41Tc8FO3Kz+D1+RZQdqiNYJkeAsdM6DwWA3WrVhVJKvQFnFS22hyA3CPRYChCFJS5vW/2NlKCUblxG8tCAAgAxGsNoVp7XdlATxAx+nSPM8QlGVd5fL196GGs7z0EZNoKkEbIz4etKhUVSPL5rmiouLTO7of3SG6ZN/ST5R76naW3P2iqcrK/QnabEZR3IgmvUEHIw6RXKVxMTcKHMYHpt6ih6xZYozCdqm0oduVN/7wi2KKpM2GrFov2ddpWqHpl5ERzMTHLUfjqdvBTzUV4aFo6ggggEHAg4gjiIzmtNp3RRWrVOQxqt5OCkU8GBp0hcqN8OJ1oqzszqyarSENTefgxFPAAV6xOVEVOI1pqysvIu1FMBlEmBu59gAzmtWsos/clgNNIrjkg2E7zuHXnZCFxW7HnWkdLT5te0mu1cxeIX9Aw8ouUUhLmj0toay2ezyZsyzO4ZEvuk1wVYqMSpNACa45Vw3RWpNu1xmkjPltGOQolW0MSAAhlMSTgAASSTDd7wI0I9etWJVjlyWRptZpaqzTLJUAA07gpWrbzBCbYNWPPbcTe4bPnGylaxhxF7k5tHcRXF6tTWtGAqVUV20unMHA4UjSmYWtXY5EgH1HB4N3D5m75wyEb6jPZskvvAi81MdyiufEsP0wwm7OpRiSGNymgaTVmKaiy6QB7rGjCldxNBWn0jxHEeD1MPJypJyh8WvB/n4nQo4hTVpbjgmRxTQbXQGkhIs6/xDBQT6MYl7p2lRjdrWh3dI7eErdjRXau3Trb8GqnLLHvF9J0hKYVWYhHBl+sdCNanJXjJP1LVJPmV2ltYpUpSEYO+wKagHexGA5ZxmxGOp04vK7v3uJOqktCksusjzL0uYwUOpVWHduuR3STXKsc+GPqVLwm7XVk9rMqVVvRlCHjl2KD7fiGBdy37oB3UPhH0KhTcKUYvdJL4IxuV2cWed3QDmMD+U0r5RdKOosZaHEy1DfjuGJ8BDKDFc0KTJprhhUbeHAc/KHSVipt3IJhz3nbthkKzS6iz6iau663iCD/aIw46OsWdThk7qUfJ+/gaedNVVLMQFAqScABGA6hkbfrriRIQEe89ceSCh8T0gAhs2uE6veRGG4BlPjU/CADUaJ0sk9argwzU5j6jjAA/AB47pS0mZMdzmzE9K4DoKDpGpKysVMq5+RiSDZaz6X/hraqsL8kyJcubL2MtXxA94XsOo2xVGN4jt2ZX6QEnRssTrPWdNn3jJnMKpKl/d96ZQ0x8AKgyry0ZGwp9pUxuw0cGJLdgSxJqSxWTUknM1Bgp7sJcjzq1ioPDGNFN2kUVY3gxe0+tTcFXqFAPnWNhzVsciHQjHzOZAgViO7U0JGLMxx6XYcqauSy7STmFP5QPNaGJFsNSXUkC7SuGDH5gwCscd1LNnmdgO3mIkTkWNgtQAu15VFPnHmuN8NlN/uKSu/8AuXPzX3NuFrJdyXoWDTiSSSSTmSak8yY8q9Xdm8L8RYDoTIiwHQmQWIOhMiAGLOhOOXP6R3+FcKnOarVVaK1S5t/j6+RmrVklljuPXz7x6AfOsersY7siWlWBxyOJJGI3ZZgxJHM7M2mURYm4vOm5c/8AXzh0hWxeZNhkhGy+1Bm+nmDelfBh9Yx49dxPxOhwt/5JLwJtf9IG8kgHCl9uOJCjpQnw3RyztmVlrAAwggAd0dajKmK67DjxG0eEAHpKtUAjIwAeQaashlTpksj1WNOKnFT4ERqi7q5UyulpedV3sB4kCJYGo1m0QbRbpzM3ZyJQl9pNOSjs1a6u9jey4jgDVGVojNXZW62ssywy2sf/AEkokPLpR0mVNJkw1NQwb+rjg0dJa7kPbQi+1g0m2eX7kgebEf4RFLZhI86tRwPh4xfBXkiqo7RYvaj6R/xN/cY2czmJd1HAMMhWOWzB6bgg8EUfKLClbBLaJIY/o81mJ+JfiIkSWxJLeAgaltEisblTyNsY6/DsLXd5wV+uz+KsPGtUjsx4TsaR5TGcFr0HeCzx6rf1X408tjfSxUJrXRnYmRzf29X/ANH8GX5o9TtHxjXwqhCtiowmrrV28lcrxEnGm2hmW4j2kMHQpu8IRT8EjmdrN7tk6zousRc7E6IsTc5M3Hp8P/MTbQi+py8/jBotyVd7EMybDJCNi8ybDJCNlxqjpRLPMmTJhP8ALoFAqWJZTQbNm2MPEGsiXidPhUXnlLwOdLW02qfeVCC11Qtak44bBvjlHcFxLKkgggjAgihB4iACVRABKogA0mq2kiG7Jj3TW7XYRiRypX9mACw1k1eS1KDW7MUUVqVqPdYbR8PEF4zykNXPN59kNmtSLOI7jy2Yqbwu3gxO/LGlKxde60K9mXms+kLNbCB/HdkgxEvsJpF73maoqfh41SKceQzaYloGyybPMvLb7M8txcmy5gKLMQ5ghiccTTrsJiZNvkC05lf9oB/jdIS0szLOLSkRbjoVJBmMRerTAGucTDux1Ilq9DA6YlzLPaHkvQNKa61MVOR2jEHA4iNVLa6MVfvd1kNouF2zQ3m3shxP5l/q6Ro0uZFmSXM4NlahIF4b073iBiOoEMkLmRLbz6WZ+Nh4MRD8ytLuo4RokVlho1vSL+8gTEiS2OpbRJAzLeJFGEeAgbmP3jziRDtHgIsTLMjyOBw3YcU7NbLNbya0+TOnWnnw+by+pOszCPXWOWdidEWJuddtBYm4GbBYLnDTawWDM1qhcpT1TThs8NkZp4ZrWk7eHI2U8YnpWipLrz/sEYmMzxVek7VF79DYsFhqyzUnb30epPKWMVWo6knJnRo0o0oKETR6u2Q0eaBUgFUxoakd9hTHBTSorQuDsistLOZOScLs8YjATRQONwcZH4HZABW23RrS8cGQ5Ovq8j7p4GACBRAAxIBqLuf+oAPRYAPGtaXJtc8nPtGHQGg8gI0x2RU9yimwxApNiQJtAORa7MVz7eT5zVFOtadYiWzBbjP2zaO7LSJcDCfLR67Lyjs2Hgin80PQleFiivG0jG2o99jvJPRsR5GNPMyRXdRwDTHbDJitFjbrW3auCQwvtS8FagvGgBYVHSLb6lEYrKiMTlOcsflZgfOo8olMVpjujmQuKXwaNndb2TtwhhJXsEsLsfxUj4ViSNSdFHvr/V81gFJ1Xiv6h84kgbnjvtiMz7S/WAVbHS8x4j6xJBIp4jxjlyo//oxqf/D+TS+5oUv8Dj4kwbDMZnfuHCOoZQDjfAFjrtBARY+9rgYAsRtNgJscrMxEBNjqyiprujBjqto5FzOnw2hmk6j5fUsJaxyjtm1bRxWXLMo3lRV9WodWYByxBxUm9XHClAaUrABF2yv6+DZBwM94dNvFcziRXYALaPlz1tB9xqIq1vypgGFTsYVJPvBcNkAHzSktVnOEUqoNKGvXPZWAC31Y0cS3asO6K3a7ScCeVK/sQAaiADzX7RdDsk3+IUVSZQMfdcCmO4EAda7xF9OWlhJIw02LBBSbEgav7MtX2nWkWhh6KSagnJplO6ByreO6i74rqSsrDRRoPtq0L21jWePWs7VJ/wDjmUVv6ghrsAOysGHlaVuomIi8t1yPEbQpF2ooboBG4r3fgFPWNxgXMjEMhWhu2tVyd4Rv1IrfOHKYrQiBhkyGhzRZ9KvUeKkQ6KpLQjlvEg0Mo8AtiZXiRbDtqf0jfiMSKtgWZAFiVZkI4JzUvBr42/AX0sT3+6PxN8F+sOJbU+CZEhY+9pAFjsTO6eY+BgCxEZkAWBZmfI+eHziCbD+jDVep+UcjHf8AL6Hd4dbsfVlnKEYzea6x6WSaQSewne+P5bcGGwc/GABm1ylY0mqJUynrDGU4G08OOYrU02gE+i5LSBMmTMFUYCtQxpmDtwoA2B7xBygAzc2YXYs2bEk9YAPQLMaopPuj4QASwAcTpSspVgGUihBAII3EGADHaS+zqQ5JlO8qvs4Oo5A4+cWKq+YuUisP2ZyFYGbMeaB7IpLU86VbwIiXVfIMiNpZbOktAktQqKKBVAAA4ARUMfLZZVmy3lzBeR1ZWByKsCCPAxKdtQPzRp7Rj2SdNss0XuyaqE1q0s5MpGVQVNMgQ26OlTnmjc5lWnlnoVgRTk1OD/JhgeoEWKxW7rdDFpkNdRqVF2hK0YAqxGLLUerdhypNXaIZMtmwUE8hWEnVhTV5tItpYerWllpxcn4K43o9bs6XUj11yofaAzyh4TzapfHT+/kV1qOS6k1fw1+mnzFzgfrFkb8yqeW/dJEeHK7EyzIBbD1tf0r/AIj8YkVbHKzIAsSLMgIsMs/cT8x8wPlEi21I+1gGSu7M+rOBFRBcmdOUJOMlqiVn7qjeSfgB8DAJY5IO3Dnh5ZwAfGmADfXoMPMjHhlAFi50LZ37PtGwV2KoN9wC+Rwq6jnXdHMx8o3S5nY4bGSjJ8i1lrHPOmTqIALOwaTZBcYX5fuNXDirZqeUADVvtqGUsuUWukl2DbDkFGym3DCprABHouxGbMCjLNjuG2ADdgQAEABAAQAEABAB8ZgBUmgGJJyEBKTbsjyv7TpdmthltJb08s3S93uNLNbyM2ZxNQRUYtvrFMeJU6TstTd/0OvWjd2j57/Bfc85marzQcGQjfiCOYpFseL0bap/ISf6dxN1aUX8V9iwlaKlyUvTGLXSWriKE0BoBjjQZ7ozPiOJxEuzoq319XyN8eDYHBw7bFPN56LyS5vzb8iotumGckLRU92gNfxVEdTC4KNJ55vNPq9fhf67nB4hxSeIj2VJZKa2itL+dvpt57i6WkAg3FqMcL4y5NTyjopnEcPEnttwTHF1vWbJhlXA0u7uMPfUrim0iP0e9x+VT/kIlMhpnQue836B/wA4kizHrcV7V+8fWPs8ecSJG9kRqV94/p//AFAGp2GX3m/SP+USRqMz3UBB3jRRuHrEtx96AhIjE5fdPVvoBAFiGXOusaAUOIwrQ8K1hL2lY6s6X7jCqov5R0fil+F9xu02g1u1wGFBgKjPAcaw5ykhdWqaCAksdB6Me2WhZMvbm2xEHrMfHqSBtiurUVOOZllGk6klFHqOtuillSbOssUlyqpTmAQTxN01O8xw5Scm5M9FCChFRWyM4ghRiVRABKogA01g1avKrO5FQCVAoRXZUn5QAaCx2RJS3UFB5niTtgAngAIACAAgAIAK7TGmZdnHfqWOSD1jx4DjFVWtGmtTVhsJUrvu7dTD6d1jmWhblAiVqVBJLbrxwqOFI5tbESqK2yO/hMBTw7zXu/p5FCVjNY6SZ9nWVlCsysFbFSQQG5HbA4NK7REakZNpPVb+BWW/RizSpYsKBhgcCGFCKH4xqwuMnhr5UnfqYeIcNpY7L2jat0/tNfIrZurEunddweNCPCgjXDjNVPvRT+K/Jz6n6aw7XcnJPxs19F9Sh0hYHkmjDA5MMj/vhHawuLp4iN4eq5o8xjuHVsHPLUWj2fJ++h8thqVb3kXxUXD5oT1jZc5kVuvfUhBiUwaPtYa4thzSTemmfjb4w1yuK7qIA8AWJFfdEhYZtsz0jAZA3RyQBf8AGAWK0IhMgJsdrUxVUaO1wqFSOZtd1nd0xKqEVOEptuMreFv7J7DZHmMsuWC0xzdVRieNN3EkgAA1MN2kUrs51XB1aclFrfboe6al6rpYZN3Bpr0Mx952Kv3RXridtI4+IrurLw5HVw1BUo258y7tllWajI4qrCh+RHEHGKDQYXSOgJsomil02Mor4gYj4QAJSpTE0AJO4Ak+EAGi0Jq+xIeaKKMQpzPMbBwgA1cABAAQAEABAAQAcTZgVSxyAJPICpiG7K5MYuTSR5db7S02Y0xs2PgNgHACONOTnLMz11GnGlBQjyFSsJYtTJ9GWAzpqSx7RxO5Rix8PlDU6eeSiJXrqjTc3y+pqw1omhnkLLezg9mslwKOid28pO8g5nZG3/JK7hZx2t4I49qFNqNVtT3clyb5MpLRo+zzWKgtZZ3/ALc2vZk/dc4jr0EZ5U6cnZd19Hsb4V69NXf+SPVb+q9+LKjSWiZsg0mIQNjZqeTDDpnFFSlOH8kbaGKpVl3H6c/gVGkLEJqFDtyO47DDYas6FVTXr5cxcbho4qhKk+e3g+T98jGAK0ul4goa4rTBqDYScGH9ce0TTWh8xakpar2vfyIRLHvr/X/xiSH5H0ydxU/mUfGkSQNaRlntX9X1j7aDyJh3uVx/iiASjvX9afWABmwy6OGLLRO8ca+riMq7aDrEpiy2ILo2uPB6+YguBLZ5ascCTTeoA8bxiJSsjXgsP2tWz2WrHbkUnpD7cgAZsFqeTMWbKYq6GoPyI2g5EbQYWSUlZkOzPdbBrFIezypzzJcoTFBo7qtDkwqSK0YEdI5rpyUnFIzOLvYdsekZM3+VNlzKZ3HVqc7phXFrdENNbjUKQEABAAQAEABAAQAEABAAvpCUWlTFGbIwHMqRCzV4teBZRko1IyfJo8xKxxz1dzkrEDXLzRNlKSSV/m2g9lL+6n/cfl9BGmnFqGm8tF5c2c/EVFKrZ/xh3n4vkvfibey2dZaKi4KoAHSOhGKikkcGpNzk5S3ZHbrBLnLdmIGHHMcjmOkROnGatJDUq1Sk7wdjOmwtZ58uTKmlpcypeVMAdUlr6xrsByHHOsZcjpzUIvR8n0On20a9GVWpG0ltJaNv3uY3Sjo012lKFQsboGVBhWmytK04xz6mVybitDu4dTjTipu7tqZi2aurUtLJBNbyk1DA50JyO0bKgR1MLxWUGo1Vddef9nDx/AIVU50HaW9ns39Vf4GStEooxVsCDT/cd9STV1seQlFxbUlZrRrozisNcWw1pBvSMd9D4qD84ZvUrgu6L1guFiysVlJTdeOO+6py6t/YN8S5WRfhsK60rvZfX39R2XZlGQH74wl2dqFClBd2KGbHZA8xFwW+yrepleYCtNtKxDdlcdRjHVI29u+z5JAUzJ06ZeNAJFnZmyrjRjQcTGVYhy2S+IqqXGtC6i2ecWvLbZd2mM0SZYatfVABbCm2mYiJ15LoDqNdBrT+plik2acy17RZbMt6Ya1Ar6tQDllSFhWnKSRCnJs8yEuNpbcklVVgykqwxDAkMDvBGIgA9T1A1ra0egnms1RVXyvqMwfvDzHIxhr0cveWxTONtUbWMxWEABAAQAEABAAQAEABABjtYdBMrGZLFUOJAzU7cN3wjBXoNPNHY7eDxilFQm9fr/ZnisZTpXLSxaVYhZcyWJqjBaVExfwMuPz4xdCq9IyV/r6GSrhldzhLK3v0fmmaizmcqhlrMU49nNok4cnyb83jGyOdK618Hv793OTPsZNqWj6rWPw3Xp8Bqz6TlsSCSjAVKOLrADM0OY4ioh41IvTZlU8POOq1XVar35mU0nbT2UyccHtJKS96yFz5V/yBjFUn3XPnLReR16FFdpGlyhq/GT/H2MqVjFY7CZwViLDJik3U2dbSzSGlgoFvLMJFa3qFe6QcqUNNhrnXt8MxWWDpy5bep5Xj2CTqxrQ3ktfG3P4aehTWr7PdJof+mDjehkMD0qG8o6qrw6nAeHn0+YratVbfUH+DnHuqMJVaFQF2D7tesP20HzRUqE1yZ3ZtTNIMf+jmAcURSeAvZczl5QdtDqT2E+SZOLOy91xdZe6yilFIwKimGFKdIe99Ts4en2dNR935n25EFp2gIIIwINQeIygA9asVpH8LKnTHIHZS2mO86fS83dPo1NMWGymeUYJLvOK+xS97CE7WCx7Zsl//AKs5z+tmpDKlPo/iTlZ1py5O0bNeXQqyqy9xUp2c4BsAOG2CF41En70IWkjzO5G0uPtyACz1amFLXZ2XPtUHRmCt5MYSorwYstj2+OYUBAAQAEABAAQAEABAAQAEAC82wymNWlox3lVJ8SIVwi90WRrVIqyk16mMtizLLNdUJUNkcMVrUYnaMowSzUpNI7lN08TTTkr2+pFoi2FbQruxIbuMWJPdbDEnYDQ9IWlNqabHxFJSouMVtqvQkmaUKlpU0LaJakgXjVqVwKzBjWkS6rTyy7y98xY4dSSqU7wk/eqEdMWztXqouoqhUXcoH1rFVWeeV1tyNGGpdlCzd23dvxK4rFVjTc4KxFhkzY6gWYhZsw5MVUflqT/cPCN+CjZORxOL1E5Rh0u/j/o1sbjjBAAQAeL63aOMm1zlIwZjMXirkthyJI/LHSpSzQRfF6FRciwk+3IAPSNE2X+I0Wkq8ql1ZQWyrLn1XyjFN5at/exU3aRVyvs+b2p9OUmY3zEWfufD5k5zQvojsbBMkglwsmfRit2pbvgXa1zrFOfNUT8ULe7ueW3I3lp9uQAaPUXRJm2lXp3JRvk/eHqDnXH8piivPLG3UWT0PV4wFQQAEABAAQAEABAAQAEABAAQALW6xJNW64ruO0HeDCTgpqzLaVadJ3izOW7VZlBMtr33SKHxyJ8IyzwzWsWdOlxGLdpq3iZ2ZKIJBBBGYOBHSMrVjpRkmro5SSWNFBJOQAqfARCTeiJc1FXYTLI4NCjA7ipB8KQOElyJVWDV018R/Rurk2aReUom1mFD+VTifhFlPDylvojPXx9KmtHd++Zu7JZlloqIKKooPqeO2OlGKirI89UqSqScpbsmhhAgAIAKfWPV+Xa0AbuutbjgVIrmCNo4RZTqODJTsee23U61SzTs7495CCD0NCPCNka8HzLMyO7BqbaphFU7NdrOR/aKkmCVeCByRza51rsZNn7RkUElbtAGBPrKaVoeeECUKnesGj1EJmk57etPmnnMenhWHyR6ILIgWU0xgAC7E0AxJJ4RN0kSatvs/m3VImJeIF5WDAA7QGFa+Aij9zG+wmclsP2fPX001QN0sEk/mYCngYWWJXJBnNto6wS5CCXLW6o8SdpJ2mM0pOTuxG7jMKAQAEABAAQAEABAAQAEABAAQAEABABHOkK3rKrcwD8YhxT3Q0Zyj/F2CTIVfVVV5AD4QKKWwSnKX8nckiRQgAIACAAgAIACAAgAIAFdIaPlzluzUDjZXMcQRiDyhoycXdBc8q0jZlWeUUUWtKVJ27zjHQi243LD0jV7RUmVLV0lgMwxbEt4mpA4CMNScpOzYjZbxWQEABAAQAEABAAQAEAH/9k=">
            <a:hlinkClick r:id="rId2"/>
          </p:cNvPr>
          <p:cNvSpPr>
            <a:spLocks noChangeAspect="1" noChangeArrowheads="1"/>
          </p:cNvSpPr>
          <p:nvPr/>
        </p:nvSpPr>
        <p:spPr bwMode="auto">
          <a:xfrm>
            <a:off x="425450" y="-1660525"/>
            <a:ext cx="4638675" cy="4095750"/>
          </a:xfrm>
          <a:prstGeom prst="rect">
            <a:avLst/>
          </a:prstGeom>
          <a:noFill/>
          <a:ln w="9525">
            <a:noFill/>
            <a:miter lim="800000"/>
            <a:headEnd/>
            <a:tailEnd/>
          </a:ln>
        </p:spPr>
        <p:txBody>
          <a:bodyPr/>
          <a:lstStyle/>
          <a:p>
            <a:endParaRPr lang="en-GB">
              <a:latin typeface="Calibri" pitchFamily="34" charset="0"/>
            </a:endParaRPr>
          </a:p>
        </p:txBody>
      </p:sp>
      <p:sp>
        <p:nvSpPr>
          <p:cNvPr id="20486" name="AutoShape 8" descr="data:image/jpeg;base64,/9j/4AAQSkZJRgABAQAAAQABAAD/2wCEAAkGBxQTEhUUExQWFhUXGBcYGBcXGBQXFhgYFxQWGBcZFxQYHCggGh0nHBQYITIhJSkrLi4uFx8zODMsNygtLisBCgoKDg0OGxAQGywkICYsLCwsLTgsLCwsLCwsLCwsLywsLCwsLCwsLCwsLCwsLCwsLCwsLCwsLCwsLCwsLCwsLP/AABEIANMA7wMBEQACEQEDEQH/xAAcAAACAwEBAQEAAAAAAAAAAAAABAMFBgIHAQj/xABDEAACAAMEBwQHBgYBAwUAAAABAgADEQQSITEFBkFRYXGBEyKRoSMyQlKxwdEHYnKCkvAUM6KywuHSNEPxFVNjhOL/xAAbAQACAwEBAQAAAAAAAAAAAAAAAgEDBAUGB//EADcRAAIBAgQDBgUEAgEFAQAAAAABAgMRBBIhMQVBURMiYXGB8JGhscHRBhQy4SPxMxVCQ1JiJf/aAAwDAQACEQMRAD8A9xgAIACAAgAIACADh5gGZA5kCJSb2IcktzpWByNYi1iU7ilo0pJQ0aYoO7MjmBFkaU5bIqlXpx0bOrLpGVMNEdSd1aHwOMRKlOO6JhWhP+LGoQsCAAgAin2lU9ZgPj4RTVxFOl/N299B4Upz/iiBdJyz7XiD9Izx4jh27Zvky14aquRLaLUqrerUbKbTwi6tiYU6faXuuXiVwpSlLKUk+2s5xOG4YCPO1sXVqvV6dOR0oUIw2REswjIkcoojOUXeLsO4p7lno/SJJCvtyPyMdnBcQcpKnU9H9mY6+HSWaJaR2DEEABAAQAEABAAQAEABAAQAEABAAQAEABAAQAUWnNLlSZcs0PtNu4DjxjXQoJrNIw4nEuLyRM3NmVxJqd5xMbkrHObvuRraGWt1itcDQkV50gcU9wUnHZizNDCkTPAQbDVTTZm1lTDV1FVbay7a8R59I5+JoqPejsdTCYhz7ktzRxkNwnpO2dmlR6xwH1jHjsT2FO63e35NGHo9pLXYzbTCTUmpO0x5iUnJ3buzrqKSsj5eiAsdX8KVw3bInM7W5EZdbnSgnIE8gTExjKWybIbS3Z8JpEO6dmFrgGiLhYsf/WX3L4H6x1P+rVui+f5Mv7KHVjdk0srGjC6d+z/UbMPxOE3lmrP5f0Z6uElFXjqWUdQyBAAQAEABAAQAEABAAQAEABAAQAEAHwmADz6dOLEk5kknmcY7KVlY4Dd3dn2yWV5rXUHM7AN5OyFnNQV2NTpym7RHJ+j5TqwkOXmS8W++NpQcDu88IqVWad5qyfy8y90YSVqbu1v4+Rn2eNRjImaAge1bmkWqVT3qdCpB8oqrr/Gy/DO1WJ6ZHIO4Z/WRu+m6h+OPwEcDjDeeK8GdTh67r8yovRyDfY+3oAsNWG0IpJdbx9kbK8RGrDVaVNt1I5unQorU5ySUXbqPpbrQ+KJRdlBh4nON8cVjKqvTjp5fn7GZ0MPDSUtfM+NpE1uz5dRyoeY39IV42V8mKhp5a+/IFh1/KjIV0hIVCCjBlYVG8c4yYuhCm06crxeq6l9CcppqSs0KXoyF9j7egIsaLQtpvpQ5rh02fTpHpOGV3UpWe609ORycXTyTuuZYR0TKEABAAQAEABAAQAEABAAQAEABABXWzTUmWaFqkbFx88ouhQnLWxnniacNGzFm4XpUqhbMipC1zIHCOlqo+Jye65dEP6dnGUOwli7LIBvVqZtRmWGzh8qRTRWfvy1f0NGIk4f44qy+pSSbU0tg6GjA1B/eyNEoqSszLGTi7osNJyFnSzaZQoR/OQey3vj7pz/ZpTTk4S7OXoy+rFVI9rD1XTx9/kz7NGkyGk1F0aXm9uR3UqF4sRQ04AE9SN0ZMXUSjkXM3YGk3LO9l9TexzTrFXp+xl0DKKstTTeDnTjgD0jm8Twzq01KO8fpzNuCrKnO0tmZa9Hmbnasfb0SFj7egIsWdjWbaCe+e6BmSBwwHKOjQjiMZJ9/b3sjHVdLDpd3cinWt1DSno1MMakqRtBz/fSK6lerBSoVO9562fVP39h4UYSaqQ0+/mJ3oxGix9vRJFgvQBYvtWlwc7CQPAH6iO7weLyzl5L4f7OZxB6xRbTp6oKswUbyQPjHZMEYylpFXI5VvlMaLMQncGFfCAaVGpHVxYxAVhAAQAEABAAQAEABAAQAUOs+kigEtTQsKsdoXKg54+Ea8NSUu8zFjKzisi5mSZo3nLIWeJAstHWpZqfw840H/af3G90/dP72UoqRcH2kfVdTRSmpx7Kfo+n9ENn0G95u29FLQ0Zzt3CWPaJqKc9+ETKurLLq371IjhpXefRLd/jqaGSTLwSkuQlGJqDLKMMTMbN5hGAUYDAkmqiMj72+rfx9Oi8f7Nsbx0WkV8LePV+HLfoYXSsyWZrmSCJde6D8hsFchujo01JRWbc5dVwcnk2PRNTmJscqu5vATGA8qRy8T/ys7GEv2Mb+9RnSenbPIwmzVU+7Wr/oWp8oSFGc/wCKHq16dP8Am7e+hm7Z9osoYSpTvxYhAeWZ8o1wwEn/ACdvmYZ8Ugv4xb+X5fyM7bdZ2mteEmWm+hYk9a060jNX/T2GrNyu0+qt80PS/UOIp2Vk10d/k/6YzYNI9pUEXTurWojznFeDSwUVOLzRe7taz8fPr19D0HCuMRxsnCSyyWyve6+C26Dt6OGduxPZbY8s1RqE55HyMXUa9Si703YqqUYVFaSuRtMJJJNScSYrlJyd3uOopKyPl6IuFj7eguFhmxWR5poo5nYOZ+UX4fD1K8rQXryRTWqwpK8mXmkrWtkkhVxY4LXafaY8MfMCPVUaUaFNQiculTliqrlLbn+DHzbSztedixO0/vDlFh2FTjBWirI+q0ArRe6F00UN2YSU2HElfmRDJmDE4VS70N/qaaz2lHFUYNy+Y2RJzJwlB2kiWAUIACAAgAIACAAgAw+tDH+Ieu5acro+dY6eG/40cfF37V+hSu0aDMQs8SQQu0BBo9G6dR5YFodlaUDddcWdTgVFcnpheFDQnEYmMlSi1K8Fo/fw8DdSxEZRtUeq59f78d/mUemdMtOoqi5KX1JYyHFt7cf9k6KdJQ1er6matXc9FouSKW0TwoJJi5IzsmtuuNoeWsqUewlKoUBD32AGbTM6nhdGMVRw0E80tX75F08XNxUI6JfH4lPJ2k7cztOOcaTGxmWm799IkVjMtIBRyQu6EqRjOLjJXT3Q9OUoSUouzXMtJNpO3HyjzWJ/TdCbvSk4+G6+qfzPS4b9R14K1WKl47P10a+SJ1nV5+Pwiqj+macXerNy8ll+7+xbV/UlSStTgk/F3+yJFJ49cPKKOO8Oo0qMatGKVnZ26Pa/r9S7gfEKtWtKnVk3dXV+q3t6fQZs4OBBxzHMbo1cJwWFlh4Vsicnu99U2ue3oZ+KYzExxE6Sm0lstuSfqXNktyV9LKQn3ri16imPTwjXV4dRk8yir+SKaPEqqWWbfxf0NDJZSoK0psplFWXLpaxqUs2t7mL10mnt1GwIKdWavwHhCS3O/wAMiuxb8fwUitEG1olVokraJlaARoZs1oZGDKaEfvGJKZwUlZmssemZbgXmCttBqADzOEMcmphpxbsrosQYDOfYACAAgAIACADN636MLATUFSoowGd3MHpU+PCNmFqpd1mDGUXJZ1y3MUzx0DmETNEkEDvARcLPIea12WpdtyivjuHExEpKKu9CYxc3aKuJ6wWhJBEpXEycP5oWnZy/u3/aYbaYA4YmIpyc9bacurHqwjDS93z6IrJ8y+CPaXEcVORHSLtjPe6F5YpxPl/uGFG5S7TAKxqWIkVjcpYGKPSUhGyxIdlS8sP3+/jCNliQ/LlRW2WJDKSrwI/YMZMXRVejKk+a/wBP0ZswlV0asai5P/fyPuj8VoRkSOu4+McngU3+1yPeMmmvn9zrcbgv3KktpRT+32Hux6jdt/3HYzHKyH2zWhpb9w1FCWXqKV45+BhZwUo6jU5yhLu+otrbKExVnp7IuuNqitVPKpI6iMFWm4vU9TwfFRmnT9V9zNK0VnbaJVaAraLay6MJQTJrrKQ5FsWb8KZmGsY6ldZskFmf09RiXo5HwkzldvdIKE8q5wFTrSh/yQsuu4kQQSCKEYEHMQFujV0WuhtJGWwUnuHPhxESZcRQU1dbmsiTlBAAQAEABAAQAU2kNWpE0k3SjHMoaV6EEeUXwxNSOm5mqYSnN3tbyFrPqbZ1NWLvwZgB/SAYeWLqPayEjgaS3uy8WyoFC3FujJaCg5CM+Z3vc1KEUrW0POvtH107G9ZLIQr09NMXDswfYSntnadmzHFduGoZu/Mw4rEZO5Dc8rlY0AHTfzjpHJZYSJ12gFDTf/ju+cSIMykU41IH7wBH0iUKxlFPDoflnEijUpaQCsbkCIYIfs6wjLYlhLl1H7z2RW2WJD9nxAPWKpF0Sa+oNQRXaKipHAb93+4SzLVZak1lHea6pZXAYYUG5vWoCMj1jm0qLo4ipyUrS9dn9mdOpWVbD0+bjePo9Vv6oaElxmQq7x3mG4FiKDwPONeZGXLLnoiX+EC+rgdtamv4icTz/wDERnvuT2dtiLLEZ5EHIg5hhtBiWk1ZkRlKEs0dGjN6ekSkdeyqLwJZDiFNaAA7sD5RhqQySsey4Zip4mk5T5O3v5HOg5AmT5aNkTjxABanWlOsIjRipuFKUkaBrSio1qmL2js5SWp9VApIAps9Umv1MN4nNVOTkqEHZJXb6nVjv2uWxdUQqQUmAFaEHEVriKCDcWplw00otu+63FdLG8kqaaXjeRiKEMUNAwIz58oC2gsspQW2jXhfkV6tAXtG7sTEy0JzKqT+kQxwqitNpdWTwCBAAQAEABAAQAEAGX1+1nFjkqFI7aabsuvsj25h4KD4kbKxow9LtJa7GfE1uzg2t+R4DNcljWtaksW9YtXvFq7a1jsI4jd9RpBdFNpz4cOe/wAN8SVk8kRJDHhuGQ8ztMSIMSokVjqQCDskRDGQ9Z1Hx+MVssiiykSB7vlGWriqVN2nNJ+LSLowvyGrJJWpF0YHcMjj8yOkHaKSzRd15lkIraxayFimRrihizLda7sapXnmy/Mdd0Vy1Vy2GjsWSyqiKXI0qNyApdN05H1Sf7Sd48xyJhr31Eayuz9BW0y9oz+PAxZFlM0ZDWP+aDsKjxBNR5jxjNiVaR6ngE1LDSjzUn80hOx2ky3V1zUgjpsig69WmpxcXszVS55U9vKq9ndqzZQAYo1O9VTxxqN26kOchwTXZVNJr+L6r37ud6RtcudnalWTh3FVr3Ijb8OEAlGlOl/425db6e/dyq0jbg5VUF2WgogOfEniYi5rpUXBNyd29yBWiRmjSataRNeyY1Hs8KZjlT4RKObjKCtnXqaOJOcEABABHPnKilnYKozZiABzJgAoJ2vFhU0M6vEJNYeIWh6Q/ZyIzItdF6YkWgVkzVemYB7w5qcR1EK01uFxyY4UFmIAAJJOQAxJJiCT84a5afNstLzsbp7ssH2ZSnuCmwt654tHZo08kbHFxFTtJ3ErPMBF58xgrDEkgYXl9qmGOeWcXoyNdDtLOcx3hvXHxGY6iJFbGrPgCeg+Z6A+cSKyeVEisv8AQ+iWejsbq7N55DdxjicS43Twr7OCzT59F5+PgvVoupYdz1eiLtNDygPaPGseff6jxrd1l8rf3c0/tKficTdGXcUNeBz6HbHUwP6ijUkoYhKL6rb16ed36FM8K46x1G9HWcAAtnsG6MXGeMTlUdCg7JaNrdvon0Xz8t7KFFJZpFgJkeYsajoTIuoV6lCWam7P3v1Bq49ZZlY9ngcasVSzbNaNeP4YLQdZLy4YEYqdzDLpsPAmNN7MttdaD1ktAZQ2Vdm0HIg8QajpFUo2djRCd1c4trLdN43RvqBQjI1PGJgnfQio1bUqZukO6TQd31mPdQcanEgjEUrnnF+VR1b0M8HOrJQgrsx+lLcJr0UFvvUoTyX2V898ZKtXtGoxX5PXcM4d+whKrWlZta62irff3ruLOjKaMCDximUXF2Z06VanWjnpyTXgM2K3PKa9LYqeG3mDgesQmLVowqK01cbt+kpk0jtKVWuShTxrE3KKWHhTXc5+NyBWgHaJVaJK2iw0Qx7aXT318K4+USjNiF/jlfob2GOCEAHM2YFUsxoACSdwAqTAB41rRp57VMJJIlg9xNgG8j3jv6RpjHKVN3M9NhiCKRa3lOJkpijqahlzH1HA4GC1wN1rPrwJ2ifdnTW7CYBsCgNNIr7LKVXh2tNkRQpf5PBaleIqWp6bs8lWrHeSfMx00cp6E81hUAZLgOO89TU8qQ6KyWTwziRGWbzzWho13DEA1O3E4518okSw9ouUJkxVK0BONCcgKnOu6MfEMS8Nhp1Vulp5vRfUanDNNI2yvHzZ3buzqnQmRFgOleC19AGDZ5gFTLem+61PhFjoVUr5X8GTkl0L7RugQVDTSanG6MKcznWOthuFxcVKr8PyaIUFa8hi06AQjuEqeJqOtcYtq8JpNdy6fxQ0sPF7FAsxpTlWGIwI/f7xjnYTFTwNWScb8mvfvUyNNOzHrLamfIqvAhmPxWPU4XGUMTG8L35rZr6/EhOXh7+BLKBDlS7UYXgFoorgG2VGanPaY1uzV7ExupWb31/Pu5I8sDFVUt7zkkj8xqelYRuTLYKmneV/q/iylt+jL7B58wuKgFVFxAMaGgJOBOZORMKqOf8Ak/wbo8V/bK2GpqN95PvS+Oi9LWJ0kJLFEUKOAz5nMxfCCjsjl4nFVa7vVk375LZCwcAi8oYKQaEAgjdQ9RF0oKcbMy0q86M1KDat0NjZbBJWjS5UsVxBVFBocsQI5NrM9FLEVKi1k2vNmT1x0WUmGco7j0vfdbLHgfjXhCSR2eG4hTh2T3W3iv6+hn1aIOi0Sq0BW0abVPR5Ldsw7ord4nInkMevKGRysfWSXZrfmayGOSEAFNrgxFin092nQkA+RMND+SIex41NjSVCk2JAUmwAJzsaLvOArTHn4eUWU820Sit2as5iyCl44qVoNxvE5HdgG8I0RhL/ALmY51YbRijhYvikjPJt7j1hNDe90XuuS/1EQxVImlGJFZcaCm3Zy8ajxGHnHL41Tc8FO3Kz+D1+RZQdqiNYJkeAsdM6DwWA3WrVhVJKvQFnFS22hyA3CPRYChCFJS5vW/2NlKCUblxG8tCAAgAxGsNoVp7XdlATxAx+nSPM8QlGVd5fL196GGs7z0EZNoKkEbIz4etKhUVSPL5rmiouLTO7of3SG6ZN/ST5R76naW3P2iqcrK/QnabEZR3IgmvUEHIw6RXKVxMTcKHMYHpt6ih6xZYozCdqm0oduVN/7wi2KKpM2GrFov2ddpWqHpl5ERzMTHLUfjqdvBTzUV4aFo6ggggEHAg4gjiIzmtNp3RRWrVOQxqt5OCkU8GBp0hcqN8OJ1oqzszqyarSENTefgxFPAAV6xOVEVOI1pqysvIu1FMBlEmBu59gAzmtWsos/clgNNIrjkg2E7zuHXnZCFxW7HnWkdLT5te0mu1cxeIX9Aw8ouUUhLmj0toay2ezyZsyzO4ZEvuk1wVYqMSpNACa45Vw3RWpNu1xmkjPltGOQolW0MSAAhlMSTgAASSTDd7wI0I9etWJVjlyWRptZpaqzTLJUAA07gpWrbzBCbYNWPPbcTe4bPnGylaxhxF7k5tHcRXF6tTWtGAqVUV20unMHA4UjSmYWtXY5EgH1HB4N3D5m75wyEb6jPZskvvAi81MdyiufEsP0wwm7OpRiSGNymgaTVmKaiy6QB7rGjCldxNBWn0jxHEeD1MPJypJyh8WvB/n4nQo4hTVpbjgmRxTQbXQGkhIs6/xDBQT6MYl7p2lRjdrWh3dI7eErdjRXau3Trb8GqnLLHvF9J0hKYVWYhHBl+sdCNanJXjJP1LVJPmV2ltYpUpSEYO+wKagHexGA5ZxmxGOp04vK7v3uJOqktCksusjzL0uYwUOpVWHduuR3STXKsc+GPqVLwm7XVk9rMqVVvRlCHjl2KD7fiGBdy37oB3UPhH0KhTcKUYvdJL4IxuV2cWed3QDmMD+U0r5RdKOosZaHEy1DfjuGJ8BDKDFc0KTJprhhUbeHAc/KHSVipt3IJhz3nbthkKzS6iz6iau663iCD/aIw46OsWdThk7qUfJ+/gaedNVVLMQFAqScABGA6hkbfrriRIQEe89ceSCh8T0gAhs2uE6veRGG4BlPjU/CADUaJ0sk9argwzU5j6jjAA/AB47pS0mZMdzmzE9K4DoKDpGpKysVMq5+RiSDZaz6X/hraqsL8kyJcubL2MtXxA94XsOo2xVGN4jt2ZX6QEnRssTrPWdNn3jJnMKpKl/d96ZQ0x8AKgyry0ZGwp9pUxuw0cGJLdgSxJqSxWTUknM1Bgp7sJcjzq1ioPDGNFN2kUVY3gxe0+tTcFXqFAPnWNhzVsciHQjHzOZAgViO7U0JGLMxx6XYcqauSy7STmFP5QPNaGJFsNSXUkC7SuGDH5gwCscd1LNnmdgO3mIkTkWNgtQAu15VFPnHmuN8NlN/uKSu/8AuXPzX3NuFrJdyXoWDTiSSSSTmSak8yY8q9Xdm8L8RYDoTIiwHQmQWIOhMiAGLOhOOXP6R3+FcKnOarVVaK1S5t/j6+RmrVklljuPXz7x6AfOsersY7siWlWBxyOJJGI3ZZgxJHM7M2mURYm4vOm5c/8AXzh0hWxeZNhkhGy+1Bm+nmDelfBh9Yx49dxPxOhwt/5JLwJtf9IG8kgHCl9uOJCjpQnw3RyztmVlrAAwggAd0dajKmK67DjxG0eEAHpKtUAjIwAeQaashlTpksj1WNOKnFT4ERqi7q5UyulpedV3sB4kCJYGo1m0QbRbpzM3ZyJQl9pNOSjs1a6u9jey4jgDVGVojNXZW62ssywy2sf/AEkokPLpR0mVNJkw1NQwb+rjg0dJa7kPbQi+1g0m2eX7kgebEf4RFLZhI86tRwPh4xfBXkiqo7RYvaj6R/xN/cY2czmJd1HAMMhWOWzB6bgg8EUfKLClbBLaJIY/o81mJ+JfiIkSWxJLeAgaltEisblTyNsY6/DsLXd5wV+uz+KsPGtUjsx4TsaR5TGcFr0HeCzx6rf1X408tjfSxUJrXRnYmRzf29X/ANH8GX5o9TtHxjXwqhCtiowmrrV28lcrxEnGm2hmW4j2kMHQpu8IRT8EjmdrN7tk6zousRc7E6IsTc5M3Hp8P/MTbQi+py8/jBotyVd7EMybDJCNi8ybDJCNlxqjpRLPMmTJhP8ALoFAqWJZTQbNm2MPEGsiXidPhUXnlLwOdLW02qfeVCC11Qtak44bBvjlHcFxLKkgggjAgihB4iACVRABKogA0mq2kiG7Jj3TW7XYRiRypX9mACw1k1eS1KDW7MUUVqVqPdYbR8PEF4zykNXPN59kNmtSLOI7jy2Yqbwu3gxO/LGlKxde60K9mXms+kLNbCB/HdkgxEvsJpF73maoqfh41SKceQzaYloGyybPMvLb7M8txcmy5gKLMQ5ghiccTTrsJiZNvkC05lf9oB/jdIS0szLOLSkRbjoVJBmMRerTAGucTDux1Ilq9DA6YlzLPaHkvQNKa61MVOR2jEHA4iNVLa6MVfvd1kNouF2zQ3m3shxP5l/q6Ro0uZFmSXM4NlahIF4b073iBiOoEMkLmRLbz6WZ+Nh4MRD8ytLuo4RokVlho1vSL+8gTEiS2OpbRJAzLeJFGEeAgbmP3jziRDtHgIsTLMjyOBw3YcU7NbLNbya0+TOnWnnw+by+pOszCPXWOWdidEWJuddtBYm4GbBYLnDTawWDM1qhcpT1TThs8NkZp4ZrWk7eHI2U8YnpWipLrz/sEYmMzxVek7VF79DYsFhqyzUnb30epPKWMVWo6knJnRo0o0oKETR6u2Q0eaBUgFUxoakd9hTHBTSorQuDsistLOZOScLs8YjATRQONwcZH4HZABW23RrS8cGQ5Ovq8j7p4GACBRAAxIBqLuf+oAPRYAPGtaXJtc8nPtGHQGg8gI0x2RU9yimwxApNiQJtAORa7MVz7eT5zVFOtadYiWzBbjP2zaO7LSJcDCfLR67Lyjs2Hgin80PQleFiivG0jG2o99jvJPRsR5GNPMyRXdRwDTHbDJitFjbrW3auCQwvtS8FagvGgBYVHSLb6lEYrKiMTlOcsflZgfOo8olMVpjujmQuKXwaNndb2TtwhhJXsEsLsfxUj4ViSNSdFHvr/V81gFJ1Xiv6h84kgbnjvtiMz7S/WAVbHS8x4j6xJBIp4jxjlyo//oxqf/D+TS+5oUv8Dj4kwbDMZnfuHCOoZQDjfAFjrtBARY+9rgYAsRtNgJscrMxEBNjqyiprujBjqto5FzOnw2hmk6j5fUsJaxyjtm1bRxWXLMo3lRV9WodWYByxBxUm9XHClAaUrABF2yv6+DZBwM94dNvFcziRXYALaPlz1tB9xqIq1vypgGFTsYVJPvBcNkAHzSktVnOEUqoNKGvXPZWAC31Y0cS3asO6K3a7ScCeVK/sQAaiADzX7RdDsk3+IUVSZQMfdcCmO4EAda7xF9OWlhJIw02LBBSbEgav7MtX2nWkWhh6KSagnJplO6ByreO6i74rqSsrDRRoPtq0L21jWePWs7VJ/wDjmUVv6ghrsAOysGHlaVuomIi8t1yPEbQpF2ooboBG4r3fgFPWNxgXMjEMhWhu2tVyd4Rv1IrfOHKYrQiBhkyGhzRZ9KvUeKkQ6KpLQjlvEg0Mo8AtiZXiRbDtqf0jfiMSKtgWZAFiVZkI4JzUvBr42/AX0sT3+6PxN8F+sOJbU+CZEhY+9pAFjsTO6eY+BgCxEZkAWBZmfI+eHziCbD+jDVep+UcjHf8AL6Hd4dbsfVlnKEYzea6x6WSaQSewne+P5bcGGwc/GABm1ylY0mqJUynrDGU4G08OOYrU02gE+i5LSBMmTMFUYCtQxpmDtwoA2B7xBygAzc2YXYs2bEk9YAPQLMaopPuj4QASwAcTpSspVgGUihBAII3EGADHaS+zqQ5JlO8qvs4Oo5A4+cWKq+YuUisP2ZyFYGbMeaB7IpLU86VbwIiXVfIMiNpZbOktAktQqKKBVAAA4ARUMfLZZVmy3lzBeR1ZWByKsCCPAxKdtQPzRp7Rj2SdNss0XuyaqE1q0s5MpGVQVNMgQ26OlTnmjc5lWnlnoVgRTk1OD/JhgeoEWKxW7rdDFpkNdRqVF2hK0YAqxGLLUerdhypNXaIZMtmwUE8hWEnVhTV5tItpYerWllpxcn4K43o9bs6XUj11yofaAzyh4TzapfHT+/kV1qOS6k1fw1+mnzFzgfrFkb8yqeW/dJEeHK7EyzIBbD1tf0r/AIj8YkVbHKzIAsSLMgIsMs/cT8x8wPlEi21I+1gGSu7M+rOBFRBcmdOUJOMlqiVn7qjeSfgB8DAJY5IO3Dnh5ZwAfGmADfXoMPMjHhlAFi50LZ37PtGwV2KoN9wC+Rwq6jnXdHMx8o3S5nY4bGSjJ8i1lrHPOmTqIALOwaTZBcYX5fuNXDirZqeUADVvtqGUsuUWukl2DbDkFGym3DCprABHouxGbMCjLNjuG2ADdgQAEABAAQAEABAB8ZgBUmgGJJyEBKTbsjyv7TpdmthltJb08s3S93uNLNbyM2ZxNQRUYtvrFMeJU6TstTd/0OvWjd2j57/Bfc85marzQcGQjfiCOYpFseL0bap/ISf6dxN1aUX8V9iwlaKlyUvTGLXSWriKE0BoBjjQZ7ozPiOJxEuzoq319XyN8eDYHBw7bFPN56LyS5vzb8iotumGckLRU92gNfxVEdTC4KNJ55vNPq9fhf67nB4hxSeIj2VJZKa2itL+dvpt57i6WkAg3FqMcL4y5NTyjopnEcPEnttwTHF1vWbJhlXA0u7uMPfUrim0iP0e9x+VT/kIlMhpnQue836B/wA4kizHrcV7V+8fWPs8ecSJG9kRqV94/p//AFAGp2GX3m/SP+USRqMz3UBB3jRRuHrEtx96AhIjE5fdPVvoBAFiGXOusaAUOIwrQ8K1hL2lY6s6X7jCqov5R0fil+F9xu02g1u1wGFBgKjPAcaw5ykhdWqaCAksdB6Me2WhZMvbm2xEHrMfHqSBtiurUVOOZllGk6klFHqOtuillSbOssUlyqpTmAQTxN01O8xw5Scm5M9FCChFRWyM4ghRiVRABKogA01g1avKrO5FQCVAoRXZUn5QAaCx2RJS3UFB5niTtgAngAIACAAgAIAK7TGmZdnHfqWOSD1jx4DjFVWtGmtTVhsJUrvu7dTD6d1jmWhblAiVqVBJLbrxwqOFI5tbESqK2yO/hMBTw7zXu/p5FCVjNY6SZ9nWVlCsysFbFSQQG5HbA4NK7REakZNpPVb+BWW/RizSpYsKBhgcCGFCKH4xqwuMnhr5UnfqYeIcNpY7L2jat0/tNfIrZurEunddweNCPCgjXDjNVPvRT+K/Jz6n6aw7XcnJPxs19F9Sh0hYHkmjDA5MMj/vhHawuLp4iN4eq5o8xjuHVsHPLUWj2fJ++h8thqVb3kXxUXD5oT1jZc5kVuvfUhBiUwaPtYa4thzSTemmfjb4w1yuK7qIA8AWJFfdEhYZtsz0jAZA3RyQBf8AGAWK0IhMgJsdrUxVUaO1wqFSOZtd1nd0xKqEVOEptuMreFv7J7DZHmMsuWC0xzdVRieNN3EkgAA1MN2kUrs51XB1aclFrfboe6al6rpYZN3Bpr0Mx952Kv3RXridtI4+IrurLw5HVw1BUo258y7tllWajI4qrCh+RHEHGKDQYXSOgJsomil02Mor4gYj4QAJSpTE0AJO4Ak+EAGi0Jq+xIeaKKMQpzPMbBwgA1cABAAQAEABAAQAcTZgVSxyAJPICpiG7K5MYuTSR5db7S02Y0xs2PgNgHACONOTnLMz11GnGlBQjyFSsJYtTJ9GWAzpqSx7RxO5Rix8PlDU6eeSiJXrqjTc3y+pqw1omhnkLLezg9mslwKOid28pO8g5nZG3/JK7hZx2t4I49qFNqNVtT3clyb5MpLRo+zzWKgtZZ3/ALc2vZk/dc4jr0EZ5U6cnZd19Hsb4V69NXf+SPVb+q9+LKjSWiZsg0mIQNjZqeTDDpnFFSlOH8kbaGKpVl3H6c/gVGkLEJqFDtyO47DDYas6FVTXr5cxcbho4qhKk+e3g+T98jGAK0ul4goa4rTBqDYScGH9ce0TTWh8xakpar2vfyIRLHvr/X/xiSH5H0ydxU/mUfGkSQNaRlntX9X1j7aDyJh3uVx/iiASjvX9afWABmwy6OGLLRO8ca+riMq7aDrEpiy2ILo2uPB6+YguBLZ5ascCTTeoA8bxiJSsjXgsP2tWz2WrHbkUnpD7cgAZsFqeTMWbKYq6GoPyI2g5EbQYWSUlZkOzPdbBrFIezypzzJcoTFBo7qtDkwqSK0YEdI5rpyUnFIzOLvYdsekZM3+VNlzKZ3HVqc7phXFrdENNbjUKQEABAAQAEABAAQAEABAAvpCUWlTFGbIwHMqRCzV4teBZRko1IyfJo8xKxxz1dzkrEDXLzRNlKSSV/m2g9lL+6n/cfl9BGmnFqGm8tF5c2c/EVFKrZ/xh3n4vkvfibey2dZaKi4KoAHSOhGKikkcGpNzk5S3ZHbrBLnLdmIGHHMcjmOkROnGatJDUq1Sk7wdjOmwtZ58uTKmlpcypeVMAdUlr6xrsByHHOsZcjpzUIvR8n0On20a9GVWpG0ltJaNv3uY3Sjo012lKFQsboGVBhWmytK04xz6mVybitDu4dTjTipu7tqZi2aurUtLJBNbyk1DA50JyO0bKgR1MLxWUGo1Vddef9nDx/AIVU50HaW9ns39Vf4GStEooxVsCDT/cd9STV1seQlFxbUlZrRrozisNcWw1pBvSMd9D4qD84ZvUrgu6L1guFiysVlJTdeOO+6py6t/YN8S5WRfhsK60rvZfX39R2XZlGQH74wl2dqFClBd2KGbHZA8xFwW+yrepleYCtNtKxDdlcdRjHVI29u+z5JAUzJ06ZeNAJFnZmyrjRjQcTGVYhy2S+IqqXGtC6i2ecWvLbZd2mM0SZYatfVABbCm2mYiJ15LoDqNdBrT+plik2acy17RZbMt6Ya1Ar6tQDllSFhWnKSRCnJs8yEuNpbcklVVgykqwxDAkMDvBGIgA9T1A1ra0egnms1RVXyvqMwfvDzHIxhr0cveWxTONtUbWMxWEABAAQAEABAAQAEABABjtYdBMrGZLFUOJAzU7cN3wjBXoNPNHY7eDxilFQm9fr/ZnisZTpXLSxaVYhZcyWJqjBaVExfwMuPz4xdCq9IyV/r6GSrhldzhLK3v0fmmaizmcqhlrMU49nNok4cnyb83jGyOdK618Hv793OTPsZNqWj6rWPw3Xp8Bqz6TlsSCSjAVKOLrADM0OY4ioh41IvTZlU8POOq1XVar35mU0nbT2UyccHtJKS96yFz5V/yBjFUn3XPnLReR16FFdpGlyhq/GT/H2MqVjFY7CZwViLDJik3U2dbSzSGlgoFvLMJFa3qFe6QcqUNNhrnXt8MxWWDpy5bep5Xj2CTqxrQ3ktfG3P4aehTWr7PdJof+mDjehkMD0qG8o6qrw6nAeHn0+YratVbfUH+DnHuqMJVaFQF2D7tesP20HzRUqE1yZ3ZtTNIMf+jmAcURSeAvZczl5QdtDqT2E+SZOLOy91xdZe6yilFIwKimGFKdIe99Ts4en2dNR935n25EFp2gIIIwINQeIygA9asVpH8LKnTHIHZS2mO86fS83dPo1NMWGymeUYJLvOK+xS97CE7WCx7Zsl//AKs5z+tmpDKlPo/iTlZ1py5O0bNeXQqyqy9xUp2c4BsAOG2CF41En70IWkjzO5G0uPtyACz1amFLXZ2XPtUHRmCt5MYSorwYstj2+OYUBAAQAEABAAQAEABAAQAEAC82wymNWlox3lVJ8SIVwi90WRrVIqyk16mMtizLLNdUJUNkcMVrUYnaMowSzUpNI7lN08TTTkr2+pFoi2FbQruxIbuMWJPdbDEnYDQ9IWlNqabHxFJSouMVtqvQkmaUKlpU0LaJakgXjVqVwKzBjWkS6rTyy7y98xY4dSSqU7wk/eqEdMWztXqouoqhUXcoH1rFVWeeV1tyNGGpdlCzd23dvxK4rFVjTc4KxFhkzY6gWYhZsw5MVUflqT/cPCN+CjZORxOL1E5Rh0u/j/o1sbjjBAAQAeL63aOMm1zlIwZjMXirkthyJI/LHSpSzQRfF6FRciwk+3IAPSNE2X+I0Wkq8ql1ZQWyrLn1XyjFN5at/exU3aRVyvs+b2p9OUmY3zEWfufD5k5zQvojsbBMkglwsmfRit2pbvgXa1zrFOfNUT8ULe7ueW3I3lp9uQAaPUXRJm2lXp3JRvk/eHqDnXH8piivPLG3UWT0PV4wFQQAEABAAQAEABAAQAEABAAQALW6xJNW64ruO0HeDCTgpqzLaVadJ3izOW7VZlBMtr33SKHxyJ8IyzwzWsWdOlxGLdpq3iZ2ZKIJBBBGYOBHSMrVjpRkmro5SSWNFBJOQAqfARCTeiJc1FXYTLI4NCjA7ipB8KQOElyJVWDV018R/Rurk2aReUom1mFD+VTifhFlPDylvojPXx9KmtHd++Zu7JZlloqIKKooPqeO2OlGKirI89UqSqScpbsmhhAgAIAKfWPV+Xa0AbuutbjgVIrmCNo4RZTqODJTsee23U61SzTs7495CCD0NCPCNka8HzLMyO7BqbaphFU7NdrOR/aKkmCVeCByRza51rsZNn7RkUElbtAGBPrKaVoeeECUKnesGj1EJmk57etPmnnMenhWHyR6ILIgWU0xgAC7E0AxJJ4RN0kSatvs/m3VImJeIF5WDAA7QGFa+Aij9zG+wmclsP2fPX001QN0sEk/mYCngYWWJXJBnNto6wS5CCXLW6o8SdpJ2mM0pOTuxG7jMKAQAEABAAQAEABAAQAEABAAQAEABABHOkK3rKrcwD8YhxT3Q0Zyj/F2CTIVfVVV5AD4QKKWwSnKX8nckiRQgAIACAAgAIACAAgAIAFdIaPlzluzUDjZXMcQRiDyhoycXdBc8q0jZlWeUUUWtKVJ27zjHQi243LD0jV7RUmVLV0lgMwxbEt4mpA4CMNScpOzYjZbxWQEABAAQAEABAAQAEAH/9k=">
            <a:hlinkClick r:id="rId3"/>
          </p:cNvPr>
          <p:cNvSpPr>
            <a:spLocks noChangeAspect="1" noChangeArrowheads="1"/>
          </p:cNvSpPr>
          <p:nvPr/>
        </p:nvSpPr>
        <p:spPr bwMode="auto">
          <a:xfrm>
            <a:off x="546100" y="-1508125"/>
            <a:ext cx="4638675" cy="4095750"/>
          </a:xfrm>
          <a:prstGeom prst="rect">
            <a:avLst/>
          </a:prstGeom>
          <a:noFill/>
          <a:ln w="9525">
            <a:noFill/>
            <a:miter lim="800000"/>
            <a:headEnd/>
            <a:tailEnd/>
          </a:ln>
        </p:spPr>
        <p:txBody>
          <a:bodyPr/>
          <a:lstStyle/>
          <a:p>
            <a:endParaRPr lang="en-GB">
              <a:latin typeface="Calibri" pitchFamily="34" charset="0"/>
            </a:endParaRPr>
          </a:p>
        </p:txBody>
      </p:sp>
      <p:pic>
        <p:nvPicPr>
          <p:cNvPr id="20487" name="Picture 2"/>
          <p:cNvPicPr>
            <a:picLocks noChangeAspect="1" noChangeArrowheads="1"/>
          </p:cNvPicPr>
          <p:nvPr/>
        </p:nvPicPr>
        <p:blipFill>
          <a:blip r:embed="rId4"/>
          <a:srcRect/>
          <a:stretch>
            <a:fillRect/>
          </a:stretch>
        </p:blipFill>
        <p:spPr bwMode="auto">
          <a:xfrm>
            <a:off x="1709738" y="1420813"/>
            <a:ext cx="5643562" cy="3673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sz="4800" smtClean="0"/>
              <a:t>Exercise </a:t>
            </a:r>
            <a:endParaRPr lang="en-GB" sz="4800" smtClean="0"/>
          </a:p>
        </p:txBody>
      </p:sp>
      <p:sp>
        <p:nvSpPr>
          <p:cNvPr id="35842" name="Rectangle 4"/>
          <p:cNvSpPr>
            <a:spLocks noChangeArrowheads="1"/>
          </p:cNvSpPr>
          <p:nvPr/>
        </p:nvSpPr>
        <p:spPr bwMode="auto">
          <a:xfrm>
            <a:off x="447675" y="1655763"/>
            <a:ext cx="8189913" cy="1322387"/>
          </a:xfrm>
          <a:prstGeom prst="rect">
            <a:avLst/>
          </a:prstGeom>
          <a:noFill/>
          <a:ln w="9525">
            <a:noFill/>
            <a:miter lim="800000"/>
            <a:headEnd/>
            <a:tailEnd/>
          </a:ln>
        </p:spPr>
        <p:txBody>
          <a:bodyPr wrap="none">
            <a:spAutoFit/>
          </a:bodyPr>
          <a:lstStyle/>
          <a:p>
            <a:pPr lvl="1" algn="ctr"/>
            <a:r>
              <a:rPr lang="en-US" sz="4000">
                <a:solidFill>
                  <a:schemeClr val="bg1"/>
                </a:solidFill>
                <a:latin typeface="Franklin Gothic Medium" pitchFamily="34" charset="0"/>
              </a:rPr>
              <a:t>In pairs, write a SOCO relevant </a:t>
            </a:r>
          </a:p>
          <a:p>
            <a:pPr lvl="1" algn="ctr"/>
            <a:r>
              <a:rPr lang="en-US" sz="4000">
                <a:solidFill>
                  <a:schemeClr val="bg1"/>
                </a:solidFill>
                <a:latin typeface="Franklin Gothic Medium" pitchFamily="34" charset="0"/>
              </a:rPr>
              <a:t>to your communications challenge</a:t>
            </a:r>
          </a:p>
        </p:txBody>
      </p:sp>
      <p:pic>
        <p:nvPicPr>
          <p:cNvPr id="35843" name="Picture 2" descr="http://theteachingtomtom.files.wordpress.com/2012/09/group.jpg"/>
          <p:cNvPicPr>
            <a:picLocks noChangeAspect="1" noChangeArrowheads="1"/>
          </p:cNvPicPr>
          <p:nvPr/>
        </p:nvPicPr>
        <p:blipFill>
          <a:blip r:embed="rId3"/>
          <a:srcRect/>
          <a:stretch>
            <a:fillRect/>
          </a:stretch>
        </p:blipFill>
        <p:spPr bwMode="auto">
          <a:xfrm>
            <a:off x="2843213" y="2954338"/>
            <a:ext cx="2952750" cy="2952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smtClean="0"/>
              <a:t>Challenge 2 </a:t>
            </a:r>
            <a:endParaRPr lang="en-GB" smtClean="0"/>
          </a:p>
        </p:txBody>
      </p:sp>
      <p:sp>
        <p:nvSpPr>
          <p:cNvPr id="4" name="Content Placeholder 3"/>
          <p:cNvSpPr>
            <a:spLocks noGrp="1"/>
          </p:cNvSpPr>
          <p:nvPr>
            <p:ph sz="half" idx="2"/>
          </p:nvPr>
        </p:nvSpPr>
        <p:spPr>
          <a:xfrm>
            <a:off x="395288" y="1773238"/>
            <a:ext cx="8299450" cy="4392612"/>
          </a:xfrm>
        </p:spPr>
        <p:txBody>
          <a:bodyPr rtlCol="0">
            <a:normAutofit/>
          </a:bodyPr>
          <a:lstStyle/>
          <a:p>
            <a:pPr marL="0" lvl="1" indent="0" fontAlgn="auto">
              <a:spcAft>
                <a:spcPts val="0"/>
              </a:spcAft>
              <a:buFont typeface="Arial" pitchFamily="34" charset="0"/>
              <a:buNone/>
              <a:defRPr/>
            </a:pPr>
            <a:r>
              <a:rPr lang="en-US" sz="4000" dirty="0" smtClean="0"/>
              <a:t>We say too much</a:t>
            </a:r>
          </a:p>
          <a:p>
            <a:pPr marL="0" indent="0" fontAlgn="auto">
              <a:spcAft>
                <a:spcPts val="0"/>
              </a:spcAft>
              <a:buFont typeface="Arial" pitchFamily="34" charset="0"/>
              <a:buNone/>
              <a:defRPr/>
            </a:pPr>
            <a:r>
              <a:rPr sz="3200" dirty="0"/>
              <a:t>We are trained to be:</a:t>
            </a:r>
          </a:p>
          <a:p>
            <a:pPr fontAlgn="auto">
              <a:spcAft>
                <a:spcPts val="0"/>
              </a:spcAft>
              <a:buFont typeface="Arial" pitchFamily="34" charset="0"/>
              <a:buChar char="•"/>
              <a:defRPr/>
            </a:pPr>
            <a:r>
              <a:rPr sz="3200" dirty="0"/>
              <a:t>Logical</a:t>
            </a:r>
          </a:p>
          <a:p>
            <a:pPr fontAlgn="auto">
              <a:spcAft>
                <a:spcPts val="0"/>
              </a:spcAft>
              <a:buFont typeface="Arial" pitchFamily="34" charset="0"/>
              <a:buChar char="•"/>
              <a:defRPr/>
            </a:pPr>
            <a:r>
              <a:rPr sz="3200" dirty="0"/>
              <a:t>Complete</a:t>
            </a:r>
          </a:p>
          <a:p>
            <a:pPr fontAlgn="auto">
              <a:spcAft>
                <a:spcPts val="0"/>
              </a:spcAft>
              <a:buFont typeface="Arial" pitchFamily="34" charset="0"/>
              <a:buChar char="•"/>
              <a:defRPr/>
            </a:pPr>
            <a:r>
              <a:rPr sz="3200" dirty="0"/>
              <a:t>Accurate</a:t>
            </a:r>
          </a:p>
          <a:p>
            <a:pPr fontAlgn="auto">
              <a:spcAft>
                <a:spcPts val="0"/>
              </a:spcAft>
              <a:buFont typeface="Arial" pitchFamily="34" charset="0"/>
              <a:buChar char="•"/>
              <a:defRPr/>
            </a:pPr>
            <a:r>
              <a:rPr sz="3200" dirty="0"/>
              <a:t>Fear being understood</a:t>
            </a:r>
          </a:p>
          <a:p>
            <a:pPr marL="457200" lvl="1" indent="0" fontAlgn="auto">
              <a:spcAft>
                <a:spcPts val="0"/>
              </a:spcAft>
              <a:buFont typeface="Arial" pitchFamily="34" charset="0"/>
              <a:buNone/>
              <a:defRPr/>
            </a:pPr>
            <a:endParaRPr lang="en-US" sz="4000" dirty="0" smtClean="0"/>
          </a:p>
        </p:txBody>
      </p:sp>
      <p:pic>
        <p:nvPicPr>
          <p:cNvPr id="37891" name="Picture 4" descr="https://encrypted-tbn2.gstatic.com/images?q=tbn:ANd9GcR0WXULG5MzsGn3zKVtCUp6VufopOYT7itwB0xyJOksMOE0KwTQ">
            <a:hlinkClick r:id="rId3"/>
          </p:cNvPr>
          <p:cNvPicPr>
            <a:picLocks noChangeAspect="1" noChangeArrowheads="1"/>
          </p:cNvPicPr>
          <p:nvPr/>
        </p:nvPicPr>
        <p:blipFill>
          <a:blip r:embed="rId4"/>
          <a:srcRect/>
          <a:stretch>
            <a:fillRect/>
          </a:stretch>
        </p:blipFill>
        <p:spPr bwMode="auto">
          <a:xfrm>
            <a:off x="5076825" y="2205038"/>
            <a:ext cx="3167063" cy="3168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Scientists and experts speak like this!</a:t>
            </a:r>
            <a:endParaRPr lang="en-GB" dirty="0"/>
          </a:p>
        </p:txBody>
      </p:sp>
      <p:sp>
        <p:nvSpPr>
          <p:cNvPr id="8" name="Isosceles Triangle 7"/>
          <p:cNvSpPr/>
          <p:nvPr/>
        </p:nvSpPr>
        <p:spPr bwMode="auto">
          <a:xfrm rot="10800000">
            <a:off x="3203848" y="1916832"/>
            <a:ext cx="4536504" cy="4032448"/>
          </a:xfrm>
          <a:prstGeom prst="triangle">
            <a:avLst/>
          </a:prstGeom>
          <a:gradFill flip="none" rotWithShape="1">
            <a:gsLst>
              <a:gs pos="0">
                <a:srgbClr val="72BBE8">
                  <a:shade val="30000"/>
                  <a:satMod val="115000"/>
                </a:srgbClr>
              </a:gs>
              <a:gs pos="50000">
                <a:srgbClr val="72BBE8">
                  <a:shade val="67500"/>
                  <a:satMod val="115000"/>
                </a:srgbClr>
              </a:gs>
              <a:gs pos="100000">
                <a:srgbClr val="72BBE8">
                  <a:shade val="100000"/>
                  <a:satMod val="115000"/>
                </a:srgbClr>
              </a:gs>
            </a:gsLst>
            <a:path path="circle">
              <a:fillToRect l="100000" t="100000"/>
            </a:path>
            <a:tileRect r="-100000" b="-100000"/>
          </a:gra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0" tIns="0" rIns="0" bIns="0"/>
          <a:lstStyle>
            <a:lvl1pPr marL="390525" indent="-390525" defTabSz="1042988" eaLnBrk="0" hangingPunct="0">
              <a:defRPr sz="2800">
                <a:solidFill>
                  <a:srgbClr val="000066"/>
                </a:solidFill>
                <a:latin typeface="Arial" pitchFamily="34" charset="0"/>
                <a:cs typeface="Arial" pitchFamily="34" charset="0"/>
              </a:defRPr>
            </a:lvl1pPr>
            <a:lvl2pPr marL="742950" indent="-285750" defTabSz="1042988" eaLnBrk="0" hangingPunct="0">
              <a:defRPr sz="2800">
                <a:solidFill>
                  <a:srgbClr val="000066"/>
                </a:solidFill>
                <a:latin typeface="Arial" pitchFamily="34" charset="0"/>
                <a:cs typeface="Arial" pitchFamily="34" charset="0"/>
              </a:defRPr>
            </a:lvl2pPr>
            <a:lvl3pPr marL="1143000" indent="-228600" defTabSz="1042988" eaLnBrk="0" hangingPunct="0">
              <a:defRPr sz="2800">
                <a:solidFill>
                  <a:srgbClr val="000066"/>
                </a:solidFill>
                <a:latin typeface="Arial" pitchFamily="34" charset="0"/>
                <a:cs typeface="Arial" pitchFamily="34" charset="0"/>
              </a:defRPr>
            </a:lvl3pPr>
            <a:lvl4pPr marL="1600200" indent="-228600" defTabSz="1042988" eaLnBrk="0" hangingPunct="0">
              <a:defRPr sz="2800">
                <a:solidFill>
                  <a:srgbClr val="000066"/>
                </a:solidFill>
                <a:latin typeface="Arial" pitchFamily="34" charset="0"/>
                <a:cs typeface="Arial" pitchFamily="34" charset="0"/>
              </a:defRPr>
            </a:lvl4pPr>
            <a:lvl5pPr marL="2057400" indent="-228600" defTabSz="1042988" eaLnBrk="0" hangingPunct="0">
              <a:defRPr sz="2800">
                <a:solidFill>
                  <a:srgbClr val="000066"/>
                </a:solidFill>
                <a:latin typeface="Arial" pitchFamily="34" charset="0"/>
                <a:cs typeface="Arial" pitchFamily="34" charset="0"/>
              </a:defRPr>
            </a:lvl5pPr>
            <a:lvl6pPr marL="2514600" indent="-228600" defTabSz="1042988" eaLnBrk="0" fontAlgn="base" hangingPunct="0">
              <a:spcBef>
                <a:spcPct val="80000"/>
              </a:spcBef>
              <a:spcAft>
                <a:spcPct val="0"/>
              </a:spcAft>
              <a:buClr>
                <a:srgbClr val="1E7FB8"/>
              </a:buClr>
              <a:buFont typeface="Wingdings" pitchFamily="2" charset="2"/>
              <a:buChar char="l"/>
              <a:defRPr sz="2800">
                <a:solidFill>
                  <a:srgbClr val="000066"/>
                </a:solidFill>
                <a:latin typeface="Arial" pitchFamily="34" charset="0"/>
                <a:cs typeface="Arial" pitchFamily="34" charset="0"/>
              </a:defRPr>
            </a:lvl6pPr>
            <a:lvl7pPr marL="2971800" indent="-228600" defTabSz="1042988" eaLnBrk="0" fontAlgn="base" hangingPunct="0">
              <a:spcBef>
                <a:spcPct val="80000"/>
              </a:spcBef>
              <a:spcAft>
                <a:spcPct val="0"/>
              </a:spcAft>
              <a:buClr>
                <a:srgbClr val="1E7FB8"/>
              </a:buClr>
              <a:buFont typeface="Wingdings" pitchFamily="2" charset="2"/>
              <a:buChar char="l"/>
              <a:defRPr sz="2800">
                <a:solidFill>
                  <a:srgbClr val="000066"/>
                </a:solidFill>
                <a:latin typeface="Arial" pitchFamily="34" charset="0"/>
                <a:cs typeface="Arial" pitchFamily="34" charset="0"/>
              </a:defRPr>
            </a:lvl7pPr>
            <a:lvl8pPr marL="3429000" indent="-228600" defTabSz="1042988" eaLnBrk="0" fontAlgn="base" hangingPunct="0">
              <a:spcBef>
                <a:spcPct val="80000"/>
              </a:spcBef>
              <a:spcAft>
                <a:spcPct val="0"/>
              </a:spcAft>
              <a:buClr>
                <a:srgbClr val="1E7FB8"/>
              </a:buClr>
              <a:buFont typeface="Wingdings" pitchFamily="2" charset="2"/>
              <a:buChar char="l"/>
              <a:defRPr sz="2800">
                <a:solidFill>
                  <a:srgbClr val="000066"/>
                </a:solidFill>
                <a:latin typeface="Arial" pitchFamily="34" charset="0"/>
                <a:cs typeface="Arial" pitchFamily="34" charset="0"/>
              </a:defRPr>
            </a:lvl8pPr>
            <a:lvl9pPr marL="3886200" indent="-228600" defTabSz="1042988" eaLnBrk="0" fontAlgn="base" hangingPunct="0">
              <a:spcBef>
                <a:spcPct val="80000"/>
              </a:spcBef>
              <a:spcAft>
                <a:spcPct val="0"/>
              </a:spcAft>
              <a:buClr>
                <a:srgbClr val="1E7FB8"/>
              </a:buClr>
              <a:buFont typeface="Wingdings" pitchFamily="2" charset="2"/>
              <a:buChar char="l"/>
              <a:defRPr sz="2800">
                <a:solidFill>
                  <a:srgbClr val="000066"/>
                </a:solidFill>
                <a:latin typeface="Arial" pitchFamily="34" charset="0"/>
                <a:cs typeface="Arial" pitchFamily="34" charset="0"/>
              </a:defRPr>
            </a:lvl9pPr>
          </a:lstStyle>
          <a:p>
            <a:pPr eaLnBrk="1" fontAlgn="auto" hangingPunct="1">
              <a:spcBef>
                <a:spcPts val="0"/>
              </a:spcBef>
              <a:spcAft>
                <a:spcPts val="0"/>
              </a:spcAft>
              <a:defRPr/>
            </a:pPr>
            <a:endParaRPr lang="en-US" dirty="0" smtClean="0"/>
          </a:p>
        </p:txBody>
      </p:sp>
      <p:sp>
        <p:nvSpPr>
          <p:cNvPr id="9" name="Right Arrow 8"/>
          <p:cNvSpPr/>
          <p:nvPr/>
        </p:nvSpPr>
        <p:spPr bwMode="auto">
          <a:xfrm>
            <a:off x="3519535" y="5416129"/>
            <a:ext cx="1379708" cy="359598"/>
          </a:xfrm>
          <a:prstGeom prst="rightArrow">
            <a:avLst/>
          </a:prstGeom>
          <a:solidFill>
            <a:srgbClr val="92D05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0" tIns="0" rIns="0" bIns="0"/>
          <a:lstStyle>
            <a:lvl1pPr marL="390525" indent="-390525" defTabSz="1042988" eaLnBrk="0" hangingPunct="0">
              <a:defRPr sz="2800">
                <a:solidFill>
                  <a:srgbClr val="000066"/>
                </a:solidFill>
                <a:latin typeface="Arial" pitchFamily="34" charset="0"/>
                <a:cs typeface="Arial" pitchFamily="34" charset="0"/>
              </a:defRPr>
            </a:lvl1pPr>
            <a:lvl2pPr marL="742950" indent="-285750" defTabSz="1042988" eaLnBrk="0" hangingPunct="0">
              <a:defRPr sz="2800">
                <a:solidFill>
                  <a:srgbClr val="000066"/>
                </a:solidFill>
                <a:latin typeface="Arial" pitchFamily="34" charset="0"/>
                <a:cs typeface="Arial" pitchFamily="34" charset="0"/>
              </a:defRPr>
            </a:lvl2pPr>
            <a:lvl3pPr marL="1143000" indent="-228600" defTabSz="1042988" eaLnBrk="0" hangingPunct="0">
              <a:defRPr sz="2800">
                <a:solidFill>
                  <a:srgbClr val="000066"/>
                </a:solidFill>
                <a:latin typeface="Arial" pitchFamily="34" charset="0"/>
                <a:cs typeface="Arial" pitchFamily="34" charset="0"/>
              </a:defRPr>
            </a:lvl3pPr>
            <a:lvl4pPr marL="1600200" indent="-228600" defTabSz="1042988" eaLnBrk="0" hangingPunct="0">
              <a:defRPr sz="2800">
                <a:solidFill>
                  <a:srgbClr val="000066"/>
                </a:solidFill>
                <a:latin typeface="Arial" pitchFamily="34" charset="0"/>
                <a:cs typeface="Arial" pitchFamily="34" charset="0"/>
              </a:defRPr>
            </a:lvl4pPr>
            <a:lvl5pPr marL="2057400" indent="-228600" defTabSz="1042988" eaLnBrk="0" hangingPunct="0">
              <a:defRPr sz="2800">
                <a:solidFill>
                  <a:srgbClr val="000066"/>
                </a:solidFill>
                <a:latin typeface="Arial" pitchFamily="34" charset="0"/>
                <a:cs typeface="Arial" pitchFamily="34" charset="0"/>
              </a:defRPr>
            </a:lvl5pPr>
            <a:lvl6pPr marL="2514600" indent="-228600" defTabSz="1042988" eaLnBrk="0" fontAlgn="base" hangingPunct="0">
              <a:spcBef>
                <a:spcPct val="80000"/>
              </a:spcBef>
              <a:spcAft>
                <a:spcPct val="0"/>
              </a:spcAft>
              <a:buClr>
                <a:srgbClr val="1E7FB8"/>
              </a:buClr>
              <a:buFont typeface="Wingdings" pitchFamily="2" charset="2"/>
              <a:buChar char="l"/>
              <a:defRPr sz="2800">
                <a:solidFill>
                  <a:srgbClr val="000066"/>
                </a:solidFill>
                <a:latin typeface="Arial" pitchFamily="34" charset="0"/>
                <a:cs typeface="Arial" pitchFamily="34" charset="0"/>
              </a:defRPr>
            </a:lvl6pPr>
            <a:lvl7pPr marL="2971800" indent="-228600" defTabSz="1042988" eaLnBrk="0" fontAlgn="base" hangingPunct="0">
              <a:spcBef>
                <a:spcPct val="80000"/>
              </a:spcBef>
              <a:spcAft>
                <a:spcPct val="0"/>
              </a:spcAft>
              <a:buClr>
                <a:srgbClr val="1E7FB8"/>
              </a:buClr>
              <a:buFont typeface="Wingdings" pitchFamily="2" charset="2"/>
              <a:buChar char="l"/>
              <a:defRPr sz="2800">
                <a:solidFill>
                  <a:srgbClr val="000066"/>
                </a:solidFill>
                <a:latin typeface="Arial" pitchFamily="34" charset="0"/>
                <a:cs typeface="Arial" pitchFamily="34" charset="0"/>
              </a:defRPr>
            </a:lvl7pPr>
            <a:lvl8pPr marL="3429000" indent="-228600" defTabSz="1042988" eaLnBrk="0" fontAlgn="base" hangingPunct="0">
              <a:spcBef>
                <a:spcPct val="80000"/>
              </a:spcBef>
              <a:spcAft>
                <a:spcPct val="0"/>
              </a:spcAft>
              <a:buClr>
                <a:srgbClr val="1E7FB8"/>
              </a:buClr>
              <a:buFont typeface="Wingdings" pitchFamily="2" charset="2"/>
              <a:buChar char="l"/>
              <a:defRPr sz="2800">
                <a:solidFill>
                  <a:srgbClr val="000066"/>
                </a:solidFill>
                <a:latin typeface="Arial" pitchFamily="34" charset="0"/>
                <a:cs typeface="Arial" pitchFamily="34" charset="0"/>
              </a:defRPr>
            </a:lvl8pPr>
            <a:lvl9pPr marL="3886200" indent="-228600" defTabSz="1042988" eaLnBrk="0" fontAlgn="base" hangingPunct="0">
              <a:spcBef>
                <a:spcPct val="80000"/>
              </a:spcBef>
              <a:spcAft>
                <a:spcPct val="0"/>
              </a:spcAft>
              <a:buClr>
                <a:srgbClr val="1E7FB8"/>
              </a:buClr>
              <a:buFont typeface="Wingdings" pitchFamily="2" charset="2"/>
              <a:buChar char="l"/>
              <a:defRPr sz="2800">
                <a:solidFill>
                  <a:srgbClr val="000066"/>
                </a:solidFill>
                <a:latin typeface="Arial" pitchFamily="34" charset="0"/>
                <a:cs typeface="Arial" pitchFamily="34" charset="0"/>
              </a:defRPr>
            </a:lvl9pPr>
          </a:lstStyle>
          <a:p>
            <a:pPr eaLnBrk="1" fontAlgn="auto" hangingPunct="1">
              <a:spcBef>
                <a:spcPts val="0"/>
              </a:spcBef>
              <a:spcAft>
                <a:spcPts val="0"/>
              </a:spcAft>
              <a:defRPr/>
            </a:pPr>
            <a:endParaRPr lang="en-US" dirty="0" smtClean="0"/>
          </a:p>
        </p:txBody>
      </p:sp>
      <p:sp>
        <p:nvSpPr>
          <p:cNvPr id="39944" name="Text Box 5"/>
          <p:cNvSpPr txBox="1">
            <a:spLocks noChangeArrowheads="1"/>
          </p:cNvSpPr>
          <p:nvPr/>
        </p:nvSpPr>
        <p:spPr bwMode="auto">
          <a:xfrm>
            <a:off x="320675" y="5249863"/>
            <a:ext cx="2882900" cy="525462"/>
          </a:xfrm>
          <a:prstGeom prst="rect">
            <a:avLst/>
          </a:prstGeom>
          <a:noFill/>
          <a:ln w="9525">
            <a:noFill/>
            <a:miter lim="800000"/>
            <a:headEnd/>
            <a:tailEnd/>
          </a:ln>
        </p:spPr>
        <p:txBody>
          <a:bodyPr lIns="80133" tIns="40067" rIns="80133" bIns="40067">
            <a:spAutoFit/>
          </a:bodyPr>
          <a:lstStyle/>
          <a:p>
            <a:pPr algn="r" defTabSz="1042988" rtl="1">
              <a:spcBef>
                <a:spcPct val="50000"/>
              </a:spcBef>
            </a:pPr>
            <a:r>
              <a:rPr lang="en-GB" sz="2800" b="1">
                <a:solidFill>
                  <a:schemeClr val="bg1"/>
                </a:solidFill>
                <a:cs typeface="Arial" charset="0"/>
              </a:rPr>
              <a:t>Main message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r>
              <a:rPr lang="en-US" smtClean="0"/>
              <a:t>Information overload!</a:t>
            </a:r>
            <a:endParaRPr lang="en-GB" smtClean="0"/>
          </a:p>
        </p:txBody>
      </p:sp>
      <p:sp>
        <p:nvSpPr>
          <p:cNvPr id="4" name="Content Placeholder 3"/>
          <p:cNvSpPr>
            <a:spLocks noGrp="1"/>
          </p:cNvSpPr>
          <p:nvPr>
            <p:ph sz="half" idx="2"/>
          </p:nvPr>
        </p:nvSpPr>
        <p:spPr>
          <a:xfrm>
            <a:off x="611188" y="1628775"/>
            <a:ext cx="8083550" cy="4537075"/>
          </a:xfrm>
        </p:spPr>
        <p:txBody>
          <a:bodyPr rtlCol="0">
            <a:normAutofit/>
          </a:bodyPr>
          <a:lstStyle/>
          <a:p>
            <a:pPr marL="0" indent="0" algn="ctr" fontAlgn="auto">
              <a:spcAft>
                <a:spcPts val="0"/>
              </a:spcAft>
              <a:buFont typeface="Arial" pitchFamily="34" charset="0"/>
              <a:buNone/>
              <a:defRPr/>
            </a:pPr>
            <a:r>
              <a:rPr lang="en-GB" sz="2800" dirty="0"/>
              <a:t>Today people are subjected to more information in a day than they were in the Middle Ages during </a:t>
            </a:r>
            <a:r>
              <a:rPr lang="en-GB" sz="2800" dirty="0"/>
              <a:t>an entire lifetime!</a:t>
            </a:r>
            <a:endParaRPr sz="2800" dirty="0"/>
          </a:p>
          <a:p>
            <a:pPr fontAlgn="auto">
              <a:spcAft>
                <a:spcPts val="0"/>
              </a:spcAft>
              <a:buFont typeface="Arial" pitchFamily="34" charset="0"/>
              <a:buChar char="•"/>
              <a:defRPr/>
            </a:pPr>
            <a:endParaRPr dirty="0"/>
          </a:p>
        </p:txBody>
      </p:sp>
      <p:pic>
        <p:nvPicPr>
          <p:cNvPr id="41987" name="Picture 7"/>
          <p:cNvPicPr>
            <a:picLocks noChangeAspect="1" noChangeArrowheads="1"/>
          </p:cNvPicPr>
          <p:nvPr/>
        </p:nvPicPr>
        <p:blipFill>
          <a:blip r:embed="rId3"/>
          <a:srcRect/>
          <a:stretch>
            <a:fillRect/>
          </a:stretch>
        </p:blipFill>
        <p:spPr bwMode="auto">
          <a:xfrm>
            <a:off x="2484438" y="2997200"/>
            <a:ext cx="4213225" cy="3049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sz="4000" smtClean="0"/>
              <a:t/>
            </a:r>
            <a:br>
              <a:rPr lang="en-US" sz="4000" smtClean="0"/>
            </a:br>
            <a:r>
              <a:rPr lang="en-US" sz="4000" smtClean="0"/>
              <a:t>The audience is thinking: </a:t>
            </a:r>
            <a:br>
              <a:rPr lang="en-US" sz="4000" smtClean="0"/>
            </a:br>
            <a:r>
              <a:rPr lang="en-US" sz="4000" smtClean="0"/>
              <a:t>What's in it for me? </a:t>
            </a:r>
            <a:br>
              <a:rPr lang="en-US" sz="4000" smtClean="0"/>
            </a:br>
            <a:endParaRPr lang="en-GB" sz="4000" smtClean="0"/>
          </a:p>
        </p:txBody>
      </p:sp>
      <p:pic>
        <p:nvPicPr>
          <p:cNvPr id="44034" name="Picture 2" descr="questioning_thumb"/>
          <p:cNvPicPr>
            <a:picLocks noChangeAspect="1" noChangeArrowheads="1"/>
          </p:cNvPicPr>
          <p:nvPr/>
        </p:nvPicPr>
        <p:blipFill>
          <a:blip r:embed="rId2"/>
          <a:srcRect/>
          <a:stretch>
            <a:fillRect/>
          </a:stretch>
        </p:blipFill>
        <p:spPr bwMode="auto">
          <a:xfrm>
            <a:off x="2151063" y="1747838"/>
            <a:ext cx="4464050" cy="4333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smtClean="0"/>
              <a:t>Tip 2: Get to the point!</a:t>
            </a:r>
            <a:endParaRPr lang="en-GB" smtClean="0"/>
          </a:p>
        </p:txBody>
      </p:sp>
      <p:pic>
        <p:nvPicPr>
          <p:cNvPr id="45058" name="Picture 2" descr="http://blog.myedonline.com/wp-content/uploads/2012/12/get-to-the-point.jpg"/>
          <p:cNvPicPr>
            <a:picLocks noChangeAspect="1" noChangeArrowheads="1"/>
          </p:cNvPicPr>
          <p:nvPr/>
        </p:nvPicPr>
        <p:blipFill>
          <a:blip r:embed="rId2"/>
          <a:srcRect/>
          <a:stretch>
            <a:fillRect/>
          </a:stretch>
        </p:blipFill>
        <p:spPr bwMode="auto">
          <a:xfrm>
            <a:off x="2555875" y="1989138"/>
            <a:ext cx="38100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en-US" smtClean="0"/>
              <a:t>Tip 2: Get to the point!</a:t>
            </a:r>
            <a:endParaRPr lang="en-GB" smtClean="0"/>
          </a:p>
        </p:txBody>
      </p:sp>
      <p:sp>
        <p:nvSpPr>
          <p:cNvPr id="8" name="Isosceles Triangle 7"/>
          <p:cNvSpPr/>
          <p:nvPr/>
        </p:nvSpPr>
        <p:spPr bwMode="auto">
          <a:xfrm>
            <a:off x="3264570" y="1943386"/>
            <a:ext cx="4536504" cy="4032448"/>
          </a:xfrm>
          <a:prstGeom prst="triangle">
            <a:avLst/>
          </a:prstGeom>
          <a:gradFill flip="none" rotWithShape="1">
            <a:gsLst>
              <a:gs pos="0">
                <a:srgbClr val="72BBE8">
                  <a:shade val="30000"/>
                  <a:satMod val="115000"/>
                </a:srgbClr>
              </a:gs>
              <a:gs pos="50000">
                <a:srgbClr val="72BBE8">
                  <a:shade val="67500"/>
                  <a:satMod val="115000"/>
                </a:srgbClr>
              </a:gs>
              <a:gs pos="100000">
                <a:srgbClr val="72BBE8">
                  <a:shade val="100000"/>
                  <a:satMod val="115000"/>
                </a:srgbClr>
              </a:gs>
            </a:gsLst>
            <a:path path="circle">
              <a:fillToRect l="100000" t="100000"/>
            </a:path>
            <a:tileRect r="-100000" b="-100000"/>
          </a:gra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0" tIns="0" rIns="0" bIns="0"/>
          <a:lstStyle>
            <a:lvl1pPr marL="390525" indent="-390525" defTabSz="1042988" eaLnBrk="0" hangingPunct="0">
              <a:defRPr sz="2800">
                <a:solidFill>
                  <a:srgbClr val="000066"/>
                </a:solidFill>
                <a:latin typeface="Arial" pitchFamily="34" charset="0"/>
                <a:cs typeface="Arial" pitchFamily="34" charset="0"/>
              </a:defRPr>
            </a:lvl1pPr>
            <a:lvl2pPr marL="742950" indent="-285750" defTabSz="1042988" eaLnBrk="0" hangingPunct="0">
              <a:defRPr sz="2800">
                <a:solidFill>
                  <a:srgbClr val="000066"/>
                </a:solidFill>
                <a:latin typeface="Arial" pitchFamily="34" charset="0"/>
                <a:cs typeface="Arial" pitchFamily="34" charset="0"/>
              </a:defRPr>
            </a:lvl2pPr>
            <a:lvl3pPr marL="1143000" indent="-228600" defTabSz="1042988" eaLnBrk="0" hangingPunct="0">
              <a:defRPr sz="2800">
                <a:solidFill>
                  <a:srgbClr val="000066"/>
                </a:solidFill>
                <a:latin typeface="Arial" pitchFamily="34" charset="0"/>
                <a:cs typeface="Arial" pitchFamily="34" charset="0"/>
              </a:defRPr>
            </a:lvl3pPr>
            <a:lvl4pPr marL="1600200" indent="-228600" defTabSz="1042988" eaLnBrk="0" hangingPunct="0">
              <a:defRPr sz="2800">
                <a:solidFill>
                  <a:srgbClr val="000066"/>
                </a:solidFill>
                <a:latin typeface="Arial" pitchFamily="34" charset="0"/>
                <a:cs typeface="Arial" pitchFamily="34" charset="0"/>
              </a:defRPr>
            </a:lvl4pPr>
            <a:lvl5pPr marL="2057400" indent="-228600" defTabSz="1042988" eaLnBrk="0" hangingPunct="0">
              <a:defRPr sz="2800">
                <a:solidFill>
                  <a:srgbClr val="000066"/>
                </a:solidFill>
                <a:latin typeface="Arial" pitchFamily="34" charset="0"/>
                <a:cs typeface="Arial" pitchFamily="34" charset="0"/>
              </a:defRPr>
            </a:lvl5pPr>
            <a:lvl6pPr marL="2514600" indent="-228600" defTabSz="1042988" eaLnBrk="0" fontAlgn="base" hangingPunct="0">
              <a:spcBef>
                <a:spcPct val="80000"/>
              </a:spcBef>
              <a:spcAft>
                <a:spcPct val="0"/>
              </a:spcAft>
              <a:buClr>
                <a:srgbClr val="1E7FB8"/>
              </a:buClr>
              <a:buFont typeface="Wingdings" pitchFamily="2" charset="2"/>
              <a:buChar char="l"/>
              <a:defRPr sz="2800">
                <a:solidFill>
                  <a:srgbClr val="000066"/>
                </a:solidFill>
                <a:latin typeface="Arial" pitchFamily="34" charset="0"/>
                <a:cs typeface="Arial" pitchFamily="34" charset="0"/>
              </a:defRPr>
            </a:lvl6pPr>
            <a:lvl7pPr marL="2971800" indent="-228600" defTabSz="1042988" eaLnBrk="0" fontAlgn="base" hangingPunct="0">
              <a:spcBef>
                <a:spcPct val="80000"/>
              </a:spcBef>
              <a:spcAft>
                <a:spcPct val="0"/>
              </a:spcAft>
              <a:buClr>
                <a:srgbClr val="1E7FB8"/>
              </a:buClr>
              <a:buFont typeface="Wingdings" pitchFamily="2" charset="2"/>
              <a:buChar char="l"/>
              <a:defRPr sz="2800">
                <a:solidFill>
                  <a:srgbClr val="000066"/>
                </a:solidFill>
                <a:latin typeface="Arial" pitchFamily="34" charset="0"/>
                <a:cs typeface="Arial" pitchFamily="34" charset="0"/>
              </a:defRPr>
            </a:lvl7pPr>
            <a:lvl8pPr marL="3429000" indent="-228600" defTabSz="1042988" eaLnBrk="0" fontAlgn="base" hangingPunct="0">
              <a:spcBef>
                <a:spcPct val="80000"/>
              </a:spcBef>
              <a:spcAft>
                <a:spcPct val="0"/>
              </a:spcAft>
              <a:buClr>
                <a:srgbClr val="1E7FB8"/>
              </a:buClr>
              <a:buFont typeface="Wingdings" pitchFamily="2" charset="2"/>
              <a:buChar char="l"/>
              <a:defRPr sz="2800">
                <a:solidFill>
                  <a:srgbClr val="000066"/>
                </a:solidFill>
                <a:latin typeface="Arial" pitchFamily="34" charset="0"/>
                <a:cs typeface="Arial" pitchFamily="34" charset="0"/>
              </a:defRPr>
            </a:lvl8pPr>
            <a:lvl9pPr marL="3886200" indent="-228600" defTabSz="1042988" eaLnBrk="0" fontAlgn="base" hangingPunct="0">
              <a:spcBef>
                <a:spcPct val="80000"/>
              </a:spcBef>
              <a:spcAft>
                <a:spcPct val="0"/>
              </a:spcAft>
              <a:buClr>
                <a:srgbClr val="1E7FB8"/>
              </a:buClr>
              <a:buFont typeface="Wingdings" pitchFamily="2" charset="2"/>
              <a:buChar char="l"/>
              <a:defRPr sz="2800">
                <a:solidFill>
                  <a:srgbClr val="000066"/>
                </a:solidFill>
                <a:latin typeface="Arial" pitchFamily="34" charset="0"/>
                <a:cs typeface="Arial" pitchFamily="34" charset="0"/>
              </a:defRPr>
            </a:lvl9pPr>
          </a:lstStyle>
          <a:p>
            <a:pPr eaLnBrk="1" fontAlgn="auto" hangingPunct="1">
              <a:spcBef>
                <a:spcPts val="0"/>
              </a:spcBef>
              <a:spcAft>
                <a:spcPts val="0"/>
              </a:spcAft>
              <a:defRPr/>
            </a:pPr>
            <a:endParaRPr lang="en-US" dirty="0" smtClean="0"/>
          </a:p>
        </p:txBody>
      </p:sp>
      <p:sp>
        <p:nvSpPr>
          <p:cNvPr id="9" name="Right Arrow 8"/>
          <p:cNvSpPr/>
          <p:nvPr/>
        </p:nvSpPr>
        <p:spPr bwMode="auto">
          <a:xfrm>
            <a:off x="3635896" y="1943386"/>
            <a:ext cx="1379708" cy="359598"/>
          </a:xfrm>
          <a:prstGeom prst="rightArrow">
            <a:avLst/>
          </a:prstGeom>
          <a:solidFill>
            <a:srgbClr val="92D05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0" tIns="0" rIns="0" bIns="0"/>
          <a:lstStyle>
            <a:lvl1pPr marL="390525" indent="-390525" defTabSz="1042988" eaLnBrk="0" hangingPunct="0">
              <a:defRPr sz="2800">
                <a:solidFill>
                  <a:srgbClr val="000066"/>
                </a:solidFill>
                <a:latin typeface="Arial" pitchFamily="34" charset="0"/>
                <a:cs typeface="Arial" pitchFamily="34" charset="0"/>
              </a:defRPr>
            </a:lvl1pPr>
            <a:lvl2pPr marL="742950" indent="-285750" defTabSz="1042988" eaLnBrk="0" hangingPunct="0">
              <a:defRPr sz="2800">
                <a:solidFill>
                  <a:srgbClr val="000066"/>
                </a:solidFill>
                <a:latin typeface="Arial" pitchFamily="34" charset="0"/>
                <a:cs typeface="Arial" pitchFamily="34" charset="0"/>
              </a:defRPr>
            </a:lvl2pPr>
            <a:lvl3pPr marL="1143000" indent="-228600" defTabSz="1042988" eaLnBrk="0" hangingPunct="0">
              <a:defRPr sz="2800">
                <a:solidFill>
                  <a:srgbClr val="000066"/>
                </a:solidFill>
                <a:latin typeface="Arial" pitchFamily="34" charset="0"/>
                <a:cs typeface="Arial" pitchFamily="34" charset="0"/>
              </a:defRPr>
            </a:lvl3pPr>
            <a:lvl4pPr marL="1600200" indent="-228600" defTabSz="1042988" eaLnBrk="0" hangingPunct="0">
              <a:defRPr sz="2800">
                <a:solidFill>
                  <a:srgbClr val="000066"/>
                </a:solidFill>
                <a:latin typeface="Arial" pitchFamily="34" charset="0"/>
                <a:cs typeface="Arial" pitchFamily="34" charset="0"/>
              </a:defRPr>
            </a:lvl4pPr>
            <a:lvl5pPr marL="2057400" indent="-228600" defTabSz="1042988" eaLnBrk="0" hangingPunct="0">
              <a:defRPr sz="2800">
                <a:solidFill>
                  <a:srgbClr val="000066"/>
                </a:solidFill>
                <a:latin typeface="Arial" pitchFamily="34" charset="0"/>
                <a:cs typeface="Arial" pitchFamily="34" charset="0"/>
              </a:defRPr>
            </a:lvl5pPr>
            <a:lvl6pPr marL="2514600" indent="-228600" defTabSz="1042988" eaLnBrk="0" fontAlgn="base" hangingPunct="0">
              <a:spcBef>
                <a:spcPct val="80000"/>
              </a:spcBef>
              <a:spcAft>
                <a:spcPct val="0"/>
              </a:spcAft>
              <a:buClr>
                <a:srgbClr val="1E7FB8"/>
              </a:buClr>
              <a:buFont typeface="Wingdings" pitchFamily="2" charset="2"/>
              <a:buChar char="l"/>
              <a:defRPr sz="2800">
                <a:solidFill>
                  <a:srgbClr val="000066"/>
                </a:solidFill>
                <a:latin typeface="Arial" pitchFamily="34" charset="0"/>
                <a:cs typeface="Arial" pitchFamily="34" charset="0"/>
              </a:defRPr>
            </a:lvl6pPr>
            <a:lvl7pPr marL="2971800" indent="-228600" defTabSz="1042988" eaLnBrk="0" fontAlgn="base" hangingPunct="0">
              <a:spcBef>
                <a:spcPct val="80000"/>
              </a:spcBef>
              <a:spcAft>
                <a:spcPct val="0"/>
              </a:spcAft>
              <a:buClr>
                <a:srgbClr val="1E7FB8"/>
              </a:buClr>
              <a:buFont typeface="Wingdings" pitchFamily="2" charset="2"/>
              <a:buChar char="l"/>
              <a:defRPr sz="2800">
                <a:solidFill>
                  <a:srgbClr val="000066"/>
                </a:solidFill>
                <a:latin typeface="Arial" pitchFamily="34" charset="0"/>
                <a:cs typeface="Arial" pitchFamily="34" charset="0"/>
              </a:defRPr>
            </a:lvl7pPr>
            <a:lvl8pPr marL="3429000" indent="-228600" defTabSz="1042988" eaLnBrk="0" fontAlgn="base" hangingPunct="0">
              <a:spcBef>
                <a:spcPct val="80000"/>
              </a:spcBef>
              <a:spcAft>
                <a:spcPct val="0"/>
              </a:spcAft>
              <a:buClr>
                <a:srgbClr val="1E7FB8"/>
              </a:buClr>
              <a:buFont typeface="Wingdings" pitchFamily="2" charset="2"/>
              <a:buChar char="l"/>
              <a:defRPr sz="2800">
                <a:solidFill>
                  <a:srgbClr val="000066"/>
                </a:solidFill>
                <a:latin typeface="Arial" pitchFamily="34" charset="0"/>
                <a:cs typeface="Arial" pitchFamily="34" charset="0"/>
              </a:defRPr>
            </a:lvl8pPr>
            <a:lvl9pPr marL="3886200" indent="-228600" defTabSz="1042988" eaLnBrk="0" fontAlgn="base" hangingPunct="0">
              <a:spcBef>
                <a:spcPct val="80000"/>
              </a:spcBef>
              <a:spcAft>
                <a:spcPct val="0"/>
              </a:spcAft>
              <a:buClr>
                <a:srgbClr val="1E7FB8"/>
              </a:buClr>
              <a:buFont typeface="Wingdings" pitchFamily="2" charset="2"/>
              <a:buChar char="l"/>
              <a:defRPr sz="2800">
                <a:solidFill>
                  <a:srgbClr val="000066"/>
                </a:solidFill>
                <a:latin typeface="Arial" pitchFamily="34" charset="0"/>
                <a:cs typeface="Arial" pitchFamily="34" charset="0"/>
              </a:defRPr>
            </a:lvl9pPr>
          </a:lstStyle>
          <a:p>
            <a:pPr eaLnBrk="1" fontAlgn="auto" hangingPunct="1">
              <a:spcBef>
                <a:spcPts val="0"/>
              </a:spcBef>
              <a:spcAft>
                <a:spcPts val="0"/>
              </a:spcAft>
              <a:defRPr/>
            </a:pPr>
            <a:endParaRPr lang="en-US" dirty="0" smtClean="0"/>
          </a:p>
        </p:txBody>
      </p:sp>
      <p:sp>
        <p:nvSpPr>
          <p:cNvPr id="46088" name="Text Box 5"/>
          <p:cNvSpPr txBox="1">
            <a:spLocks noChangeArrowheads="1"/>
          </p:cNvSpPr>
          <p:nvPr/>
        </p:nvSpPr>
        <p:spPr bwMode="auto">
          <a:xfrm>
            <a:off x="381000" y="1860550"/>
            <a:ext cx="2882900" cy="525463"/>
          </a:xfrm>
          <a:prstGeom prst="rect">
            <a:avLst/>
          </a:prstGeom>
          <a:noFill/>
          <a:ln w="9525">
            <a:noFill/>
            <a:miter lim="800000"/>
            <a:headEnd/>
            <a:tailEnd/>
          </a:ln>
        </p:spPr>
        <p:txBody>
          <a:bodyPr lIns="80133" tIns="40067" rIns="80133" bIns="40067">
            <a:spAutoFit/>
          </a:bodyPr>
          <a:lstStyle/>
          <a:p>
            <a:pPr algn="r" defTabSz="1042988" rtl="1">
              <a:spcBef>
                <a:spcPct val="50000"/>
              </a:spcBef>
            </a:pPr>
            <a:r>
              <a:rPr lang="en-GB" sz="2800" b="1">
                <a:solidFill>
                  <a:schemeClr val="bg1"/>
                </a:solidFill>
                <a:cs typeface="Arial" charset="0"/>
              </a:rPr>
              <a:t>Main message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0" y="0"/>
            <a:ext cx="9144000" cy="1238250"/>
          </a:xfrm>
          <a:prstGeom prst="rect">
            <a:avLst/>
          </a:prstGeom>
          <a:noFill/>
          <a:ln>
            <a:noFill/>
          </a:ln>
          <a:effectLst>
            <a:outerShdw dist="17961" dir="2700000" algn="ctr" rotWithShape="0">
              <a:srgbClr val="96CCEE"/>
            </a:outerShdw>
          </a:effectLst>
          <a:extLst>
            <a:ext uri="{909E8E84-426E-40DD-AFC4-6F175D3DCCD1}"/>
            <a:ext uri="{91240B29-F687-4F45-9708-019B960494DF}"/>
          </a:extLst>
        </p:spPr>
        <p:txBody>
          <a:bodyPr lIns="0" tIns="0" rIns="0" bIns="0" anchor="ctr"/>
          <a:lstStyle/>
          <a:p>
            <a:pPr algn="ctr" defTabSz="914179" eaLnBrk="0" fontAlgn="auto" hangingPunct="0">
              <a:spcAft>
                <a:spcPts val="0"/>
              </a:spcAft>
              <a:defRPr/>
            </a:pPr>
            <a:endParaRPr lang="en-US" sz="3500" b="1" dirty="0">
              <a:latin typeface="+mn-lt"/>
            </a:endParaRPr>
          </a:p>
        </p:txBody>
      </p:sp>
      <p:sp>
        <p:nvSpPr>
          <p:cNvPr id="48130" name="Text Box 5"/>
          <p:cNvSpPr txBox="1">
            <a:spLocks noChangeArrowheads="1"/>
          </p:cNvSpPr>
          <p:nvPr/>
        </p:nvSpPr>
        <p:spPr bwMode="auto">
          <a:xfrm>
            <a:off x="1404938" y="4187825"/>
            <a:ext cx="2220912" cy="431800"/>
          </a:xfrm>
          <a:prstGeom prst="rect">
            <a:avLst/>
          </a:prstGeom>
          <a:noFill/>
          <a:ln w="9525">
            <a:noFill/>
            <a:miter lim="800000"/>
            <a:headEnd/>
            <a:tailEnd/>
          </a:ln>
        </p:spPr>
        <p:txBody>
          <a:bodyPr lIns="0" tIns="0" rIns="0" bIns="0">
            <a:spAutoFit/>
          </a:bodyPr>
          <a:lstStyle/>
          <a:p>
            <a:pPr marL="390525" indent="-390525" defTabSz="1042988">
              <a:spcBef>
                <a:spcPct val="50000"/>
              </a:spcBef>
              <a:buFont typeface="Wingdings" pitchFamily="2" charset="2"/>
              <a:buNone/>
            </a:pPr>
            <a:r>
              <a:rPr lang="en-GB" sz="2800" b="1">
                <a:solidFill>
                  <a:schemeClr val="bg1"/>
                </a:solidFill>
                <a:cs typeface="Arial" charset="0"/>
              </a:rPr>
              <a:t>     Hear</a:t>
            </a:r>
            <a:endParaRPr lang="en-US" sz="2800" b="1">
              <a:solidFill>
                <a:schemeClr val="bg1"/>
              </a:solidFill>
              <a:cs typeface="Arial" charset="0"/>
            </a:endParaRPr>
          </a:p>
        </p:txBody>
      </p:sp>
      <p:sp>
        <p:nvSpPr>
          <p:cNvPr id="48131" name="Text Box 10"/>
          <p:cNvSpPr txBox="1">
            <a:spLocks noChangeArrowheads="1"/>
          </p:cNvSpPr>
          <p:nvPr/>
        </p:nvSpPr>
        <p:spPr bwMode="auto">
          <a:xfrm>
            <a:off x="444500" y="4870450"/>
            <a:ext cx="2220913" cy="431800"/>
          </a:xfrm>
          <a:prstGeom prst="rect">
            <a:avLst/>
          </a:prstGeom>
          <a:noFill/>
          <a:ln w="9525">
            <a:noFill/>
            <a:miter lim="800000"/>
            <a:headEnd/>
            <a:tailEnd/>
          </a:ln>
        </p:spPr>
        <p:txBody>
          <a:bodyPr lIns="0" tIns="0" rIns="0" bIns="0">
            <a:spAutoFit/>
          </a:bodyPr>
          <a:lstStyle/>
          <a:p>
            <a:pPr marL="390525" indent="-390525" defTabSz="1042988">
              <a:spcBef>
                <a:spcPct val="50000"/>
              </a:spcBef>
              <a:buFont typeface="Wingdings" pitchFamily="2" charset="2"/>
              <a:buNone/>
            </a:pPr>
            <a:r>
              <a:rPr lang="en-GB" sz="2800" b="1">
                <a:solidFill>
                  <a:schemeClr val="bg1"/>
                </a:solidFill>
                <a:cs typeface="Arial" charset="0"/>
              </a:rPr>
              <a:t>     Read</a:t>
            </a:r>
            <a:endParaRPr lang="en-US" sz="2800" b="1">
              <a:solidFill>
                <a:schemeClr val="bg1"/>
              </a:solidFill>
              <a:cs typeface="Arial" charset="0"/>
            </a:endParaRPr>
          </a:p>
        </p:txBody>
      </p:sp>
      <p:sp>
        <p:nvSpPr>
          <p:cNvPr id="48132" name="Text Box 11"/>
          <p:cNvSpPr txBox="1">
            <a:spLocks noChangeArrowheads="1"/>
          </p:cNvSpPr>
          <p:nvPr/>
        </p:nvSpPr>
        <p:spPr bwMode="auto">
          <a:xfrm>
            <a:off x="2119313" y="3487738"/>
            <a:ext cx="2220912" cy="430212"/>
          </a:xfrm>
          <a:prstGeom prst="rect">
            <a:avLst/>
          </a:prstGeom>
          <a:noFill/>
          <a:ln w="9525">
            <a:noFill/>
            <a:miter lim="800000"/>
            <a:headEnd/>
            <a:tailEnd/>
          </a:ln>
        </p:spPr>
        <p:txBody>
          <a:bodyPr lIns="0" tIns="0" rIns="0" bIns="0">
            <a:spAutoFit/>
          </a:bodyPr>
          <a:lstStyle/>
          <a:p>
            <a:pPr marL="390525" indent="-390525" defTabSz="1042988">
              <a:spcBef>
                <a:spcPct val="50000"/>
              </a:spcBef>
              <a:buFont typeface="Wingdings" pitchFamily="2" charset="2"/>
              <a:buNone/>
            </a:pPr>
            <a:r>
              <a:rPr lang="en-GB" sz="2800" b="1">
                <a:solidFill>
                  <a:schemeClr val="bg1"/>
                </a:solidFill>
                <a:cs typeface="Arial" charset="0"/>
              </a:rPr>
              <a:t>       See</a:t>
            </a:r>
            <a:endParaRPr lang="en-US" sz="2800" b="1">
              <a:solidFill>
                <a:schemeClr val="bg1"/>
              </a:solidFill>
              <a:cs typeface="Arial" charset="0"/>
            </a:endParaRPr>
          </a:p>
        </p:txBody>
      </p:sp>
      <p:sp>
        <p:nvSpPr>
          <p:cNvPr id="48133" name="Text Box 12"/>
          <p:cNvSpPr txBox="1">
            <a:spLocks noChangeArrowheads="1"/>
          </p:cNvSpPr>
          <p:nvPr/>
        </p:nvSpPr>
        <p:spPr bwMode="auto">
          <a:xfrm>
            <a:off x="2932113" y="2884488"/>
            <a:ext cx="2220912" cy="430212"/>
          </a:xfrm>
          <a:prstGeom prst="rect">
            <a:avLst/>
          </a:prstGeom>
          <a:noFill/>
          <a:ln w="9525">
            <a:noFill/>
            <a:miter lim="800000"/>
            <a:headEnd/>
            <a:tailEnd/>
          </a:ln>
        </p:spPr>
        <p:txBody>
          <a:bodyPr lIns="0" tIns="0" rIns="0" bIns="0">
            <a:spAutoFit/>
          </a:bodyPr>
          <a:lstStyle/>
          <a:p>
            <a:pPr marL="390525" indent="-390525" defTabSz="1042988">
              <a:spcBef>
                <a:spcPct val="50000"/>
              </a:spcBef>
              <a:buFont typeface="Wingdings" pitchFamily="2" charset="2"/>
              <a:buNone/>
            </a:pPr>
            <a:r>
              <a:rPr lang="en-GB" sz="2800" b="1">
                <a:solidFill>
                  <a:schemeClr val="bg1"/>
                </a:solidFill>
                <a:cs typeface="Arial" charset="0"/>
              </a:rPr>
              <a:t>       Say</a:t>
            </a:r>
            <a:endParaRPr lang="en-US" sz="2800" b="1">
              <a:solidFill>
                <a:schemeClr val="bg1"/>
              </a:solidFill>
              <a:cs typeface="Arial" charset="0"/>
            </a:endParaRPr>
          </a:p>
        </p:txBody>
      </p:sp>
      <p:sp>
        <p:nvSpPr>
          <p:cNvPr id="48134" name="Text Box 13"/>
          <p:cNvSpPr txBox="1">
            <a:spLocks noChangeArrowheads="1"/>
          </p:cNvSpPr>
          <p:nvPr/>
        </p:nvSpPr>
        <p:spPr bwMode="auto">
          <a:xfrm>
            <a:off x="3733800" y="2205038"/>
            <a:ext cx="2220913" cy="430212"/>
          </a:xfrm>
          <a:prstGeom prst="rect">
            <a:avLst/>
          </a:prstGeom>
          <a:noFill/>
          <a:ln w="9525">
            <a:noFill/>
            <a:miter lim="800000"/>
            <a:headEnd/>
            <a:tailEnd/>
          </a:ln>
        </p:spPr>
        <p:txBody>
          <a:bodyPr lIns="0" tIns="0" rIns="0" bIns="0">
            <a:spAutoFit/>
          </a:bodyPr>
          <a:lstStyle/>
          <a:p>
            <a:pPr marL="390525" indent="-390525" defTabSz="1042988">
              <a:spcBef>
                <a:spcPct val="50000"/>
              </a:spcBef>
              <a:buFont typeface="Wingdings" pitchFamily="2" charset="2"/>
              <a:buNone/>
            </a:pPr>
            <a:r>
              <a:rPr lang="en-GB" sz="2800" b="1">
                <a:solidFill>
                  <a:schemeClr val="bg1"/>
                </a:solidFill>
                <a:cs typeface="Arial" charset="0"/>
              </a:rPr>
              <a:t>      Do</a:t>
            </a:r>
            <a:endParaRPr lang="en-US" sz="2800" b="1">
              <a:solidFill>
                <a:schemeClr val="bg1"/>
              </a:solidFill>
              <a:cs typeface="Arial" charset="0"/>
            </a:endParaRPr>
          </a:p>
        </p:txBody>
      </p:sp>
      <p:sp>
        <p:nvSpPr>
          <p:cNvPr id="48135" name="Text Box 14"/>
          <p:cNvSpPr txBox="1">
            <a:spLocks noChangeArrowheads="1"/>
          </p:cNvSpPr>
          <p:nvPr/>
        </p:nvSpPr>
        <p:spPr bwMode="auto">
          <a:xfrm>
            <a:off x="3851275" y="1528763"/>
            <a:ext cx="4694238" cy="430212"/>
          </a:xfrm>
          <a:prstGeom prst="rect">
            <a:avLst/>
          </a:prstGeom>
          <a:noFill/>
          <a:ln w="9525">
            <a:noFill/>
            <a:miter lim="800000"/>
            <a:headEnd/>
            <a:tailEnd/>
          </a:ln>
        </p:spPr>
        <p:txBody>
          <a:bodyPr lIns="0" tIns="0" rIns="0" bIns="0">
            <a:spAutoFit/>
          </a:bodyPr>
          <a:lstStyle/>
          <a:p>
            <a:pPr marL="390525" indent="-390525" defTabSz="1042988">
              <a:spcBef>
                <a:spcPct val="50000"/>
              </a:spcBef>
              <a:buFont typeface="Wingdings" pitchFamily="2" charset="2"/>
              <a:buNone/>
            </a:pPr>
            <a:r>
              <a:rPr lang="en-GB" sz="2800" b="1">
                <a:solidFill>
                  <a:schemeClr val="bg1"/>
                </a:solidFill>
                <a:cs typeface="Arial" charset="0"/>
              </a:rPr>
              <a:t>Multisensory combination</a:t>
            </a:r>
            <a:endParaRPr lang="en-US" sz="2800" b="1">
              <a:solidFill>
                <a:schemeClr val="bg1"/>
              </a:solidFill>
              <a:cs typeface="Arial" charset="0"/>
            </a:endParaRPr>
          </a:p>
        </p:txBody>
      </p:sp>
      <p:sp>
        <p:nvSpPr>
          <p:cNvPr id="10" name="Right Arrow 9"/>
          <p:cNvSpPr/>
          <p:nvPr/>
        </p:nvSpPr>
        <p:spPr bwMode="auto">
          <a:xfrm rot="18948821">
            <a:off x="1181746" y="4070623"/>
            <a:ext cx="4866271" cy="359598"/>
          </a:xfrm>
          <a:prstGeom prst="rightArrow">
            <a:avLst/>
          </a:prstGeom>
          <a:solidFill>
            <a:srgbClr val="72BBE8"/>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0" tIns="0" rIns="0" bIns="0"/>
          <a:lstStyle>
            <a:lvl1pPr marL="390525" indent="-390525" defTabSz="1042988" eaLnBrk="0" hangingPunct="0">
              <a:defRPr sz="2800">
                <a:solidFill>
                  <a:srgbClr val="000066"/>
                </a:solidFill>
                <a:latin typeface="Arial" pitchFamily="34" charset="0"/>
                <a:cs typeface="Arial" pitchFamily="34" charset="0"/>
              </a:defRPr>
            </a:lvl1pPr>
            <a:lvl2pPr marL="742950" indent="-285750" defTabSz="1042988" eaLnBrk="0" hangingPunct="0">
              <a:defRPr sz="2800">
                <a:solidFill>
                  <a:srgbClr val="000066"/>
                </a:solidFill>
                <a:latin typeface="Arial" pitchFamily="34" charset="0"/>
                <a:cs typeface="Arial" pitchFamily="34" charset="0"/>
              </a:defRPr>
            </a:lvl2pPr>
            <a:lvl3pPr marL="1143000" indent="-228600" defTabSz="1042988" eaLnBrk="0" hangingPunct="0">
              <a:defRPr sz="2800">
                <a:solidFill>
                  <a:srgbClr val="000066"/>
                </a:solidFill>
                <a:latin typeface="Arial" pitchFamily="34" charset="0"/>
                <a:cs typeface="Arial" pitchFamily="34" charset="0"/>
              </a:defRPr>
            </a:lvl3pPr>
            <a:lvl4pPr marL="1600200" indent="-228600" defTabSz="1042988" eaLnBrk="0" hangingPunct="0">
              <a:defRPr sz="2800">
                <a:solidFill>
                  <a:srgbClr val="000066"/>
                </a:solidFill>
                <a:latin typeface="Arial" pitchFamily="34" charset="0"/>
                <a:cs typeface="Arial" pitchFamily="34" charset="0"/>
              </a:defRPr>
            </a:lvl4pPr>
            <a:lvl5pPr marL="2057400" indent="-228600" defTabSz="1042988" eaLnBrk="0" hangingPunct="0">
              <a:defRPr sz="2800">
                <a:solidFill>
                  <a:srgbClr val="000066"/>
                </a:solidFill>
                <a:latin typeface="Arial" pitchFamily="34" charset="0"/>
                <a:cs typeface="Arial" pitchFamily="34" charset="0"/>
              </a:defRPr>
            </a:lvl5pPr>
            <a:lvl6pPr marL="2514600" indent="-228600" defTabSz="1042988" eaLnBrk="0" fontAlgn="base" hangingPunct="0">
              <a:spcBef>
                <a:spcPct val="80000"/>
              </a:spcBef>
              <a:spcAft>
                <a:spcPct val="0"/>
              </a:spcAft>
              <a:buClr>
                <a:srgbClr val="1E7FB8"/>
              </a:buClr>
              <a:buFont typeface="Wingdings" pitchFamily="2" charset="2"/>
              <a:buChar char="l"/>
              <a:defRPr sz="2800">
                <a:solidFill>
                  <a:srgbClr val="000066"/>
                </a:solidFill>
                <a:latin typeface="Arial" pitchFamily="34" charset="0"/>
                <a:cs typeface="Arial" pitchFamily="34" charset="0"/>
              </a:defRPr>
            </a:lvl6pPr>
            <a:lvl7pPr marL="2971800" indent="-228600" defTabSz="1042988" eaLnBrk="0" fontAlgn="base" hangingPunct="0">
              <a:spcBef>
                <a:spcPct val="80000"/>
              </a:spcBef>
              <a:spcAft>
                <a:spcPct val="0"/>
              </a:spcAft>
              <a:buClr>
                <a:srgbClr val="1E7FB8"/>
              </a:buClr>
              <a:buFont typeface="Wingdings" pitchFamily="2" charset="2"/>
              <a:buChar char="l"/>
              <a:defRPr sz="2800">
                <a:solidFill>
                  <a:srgbClr val="000066"/>
                </a:solidFill>
                <a:latin typeface="Arial" pitchFamily="34" charset="0"/>
                <a:cs typeface="Arial" pitchFamily="34" charset="0"/>
              </a:defRPr>
            </a:lvl7pPr>
            <a:lvl8pPr marL="3429000" indent="-228600" defTabSz="1042988" eaLnBrk="0" fontAlgn="base" hangingPunct="0">
              <a:spcBef>
                <a:spcPct val="80000"/>
              </a:spcBef>
              <a:spcAft>
                <a:spcPct val="0"/>
              </a:spcAft>
              <a:buClr>
                <a:srgbClr val="1E7FB8"/>
              </a:buClr>
              <a:buFont typeface="Wingdings" pitchFamily="2" charset="2"/>
              <a:buChar char="l"/>
              <a:defRPr sz="2800">
                <a:solidFill>
                  <a:srgbClr val="000066"/>
                </a:solidFill>
                <a:latin typeface="Arial" pitchFamily="34" charset="0"/>
                <a:cs typeface="Arial" pitchFamily="34" charset="0"/>
              </a:defRPr>
            </a:lvl8pPr>
            <a:lvl9pPr marL="3886200" indent="-228600" defTabSz="1042988" eaLnBrk="0" fontAlgn="base" hangingPunct="0">
              <a:spcBef>
                <a:spcPct val="80000"/>
              </a:spcBef>
              <a:spcAft>
                <a:spcPct val="0"/>
              </a:spcAft>
              <a:buClr>
                <a:srgbClr val="1E7FB8"/>
              </a:buClr>
              <a:buFont typeface="Wingdings" pitchFamily="2" charset="2"/>
              <a:buChar char="l"/>
              <a:defRPr sz="2800">
                <a:solidFill>
                  <a:srgbClr val="000066"/>
                </a:solidFill>
                <a:latin typeface="Arial" pitchFamily="34" charset="0"/>
                <a:cs typeface="Arial" pitchFamily="34" charset="0"/>
              </a:defRPr>
            </a:lvl9pPr>
          </a:lstStyle>
          <a:p>
            <a:pPr eaLnBrk="1" fontAlgn="auto" hangingPunct="1">
              <a:spcBef>
                <a:spcPts val="0"/>
              </a:spcBef>
              <a:spcAft>
                <a:spcPts val="0"/>
              </a:spcAft>
              <a:defRPr/>
            </a:pPr>
            <a:endParaRPr lang="en-US" smtClean="0"/>
          </a:p>
        </p:txBody>
      </p:sp>
      <p:pic>
        <p:nvPicPr>
          <p:cNvPr id="48139" name="Picture 3" descr="5 senses 2.jpg"/>
          <p:cNvPicPr>
            <a:picLocks noChangeAspect="1"/>
          </p:cNvPicPr>
          <p:nvPr/>
        </p:nvPicPr>
        <p:blipFill>
          <a:blip r:embed="rId3"/>
          <a:srcRect/>
          <a:stretch>
            <a:fillRect/>
          </a:stretch>
        </p:blipFill>
        <p:spPr bwMode="auto">
          <a:xfrm>
            <a:off x="5219700" y="3298825"/>
            <a:ext cx="2527300" cy="2332038"/>
          </a:xfrm>
          <a:prstGeom prst="rect">
            <a:avLst/>
          </a:prstGeom>
          <a:noFill/>
          <a:ln w="9525">
            <a:noFill/>
            <a:miter lim="800000"/>
            <a:headEnd/>
            <a:tailEnd/>
          </a:ln>
        </p:spPr>
      </p:pic>
      <p:sp>
        <p:nvSpPr>
          <p:cNvPr id="48140" name="Rectangle 1"/>
          <p:cNvSpPr>
            <a:spLocks noChangeArrowheads="1"/>
          </p:cNvSpPr>
          <p:nvPr/>
        </p:nvSpPr>
        <p:spPr bwMode="auto">
          <a:xfrm>
            <a:off x="1744663" y="234950"/>
            <a:ext cx="5654675" cy="768350"/>
          </a:xfrm>
          <a:prstGeom prst="rect">
            <a:avLst/>
          </a:prstGeom>
          <a:noFill/>
          <a:ln w="9525">
            <a:noFill/>
            <a:miter lim="800000"/>
            <a:headEnd/>
            <a:tailEnd/>
          </a:ln>
        </p:spPr>
        <p:txBody>
          <a:bodyPr wrap="none">
            <a:spAutoFit/>
          </a:bodyPr>
          <a:lstStyle/>
          <a:p>
            <a:r>
              <a:rPr lang="en-GB" sz="4400">
                <a:latin typeface="Franklin Gothic Medium" pitchFamily="34" charset="0"/>
              </a:rPr>
              <a:t>Psychology of memory</a:t>
            </a:r>
          </a:p>
        </p:txBody>
      </p:sp>
      <p:sp>
        <p:nvSpPr>
          <p:cNvPr id="12" name="TextBox 10"/>
          <p:cNvSpPr txBox="1">
            <a:spLocks noChangeArrowheads="1"/>
          </p:cNvSpPr>
          <p:nvPr/>
        </p:nvSpPr>
        <p:spPr bwMode="auto">
          <a:xfrm>
            <a:off x="-280988" y="1971675"/>
            <a:ext cx="5132388" cy="1127125"/>
          </a:xfrm>
          <a:prstGeom prst="rect">
            <a:avLst/>
          </a:prstGeom>
          <a:noFill/>
          <a:ln>
            <a:noFill/>
          </a:ln>
          <a:extLst>
            <a:ext uri="{909E8E84-426E-40DD-AFC4-6F175D3DCCD1}"/>
            <a:ext uri="{91240B29-F687-4F45-9708-019B960494DF}"/>
          </a:extLst>
        </p:spPr>
        <p:txBody>
          <a:bodyPr lIns="80147" tIns="40074" rIns="80147" bIns="40074">
            <a:spAutoFit/>
          </a:bodyPr>
          <a:lstStyle>
            <a:lvl1pPr eaLnBrk="0" hangingPunct="0">
              <a:defRPr sz="2800">
                <a:solidFill>
                  <a:srgbClr val="000066"/>
                </a:solidFill>
                <a:latin typeface="Arial" charset="0"/>
                <a:cs typeface="Arial" charset="0"/>
              </a:defRPr>
            </a:lvl1pPr>
            <a:lvl2pPr marL="742950" indent="-285750" eaLnBrk="0" hangingPunct="0">
              <a:defRPr sz="2800">
                <a:solidFill>
                  <a:srgbClr val="000066"/>
                </a:solidFill>
                <a:latin typeface="Arial" charset="0"/>
                <a:cs typeface="Arial" charset="0"/>
              </a:defRPr>
            </a:lvl2pPr>
            <a:lvl3pPr marL="1143000" indent="-228600" eaLnBrk="0" hangingPunct="0">
              <a:defRPr sz="2800">
                <a:solidFill>
                  <a:srgbClr val="000066"/>
                </a:solidFill>
                <a:latin typeface="Arial" charset="0"/>
                <a:cs typeface="Arial" charset="0"/>
              </a:defRPr>
            </a:lvl3pPr>
            <a:lvl4pPr marL="1600200" indent="-228600" eaLnBrk="0" hangingPunct="0">
              <a:defRPr sz="2800">
                <a:solidFill>
                  <a:srgbClr val="000066"/>
                </a:solidFill>
                <a:latin typeface="Arial" charset="0"/>
                <a:cs typeface="Arial" charset="0"/>
              </a:defRPr>
            </a:lvl4pPr>
            <a:lvl5pPr marL="2057400" indent="-228600" eaLnBrk="0" hangingPunct="0">
              <a:defRPr sz="2800">
                <a:solidFill>
                  <a:srgbClr val="000066"/>
                </a:solidFill>
                <a:latin typeface="Arial" charset="0"/>
                <a:cs typeface="Arial" charset="0"/>
              </a:defRPr>
            </a:lvl5pPr>
            <a:lvl6pPr marL="2514600" indent="-228600" eaLnBrk="0" fontAlgn="base" hangingPunct="0">
              <a:spcBef>
                <a:spcPct val="80000"/>
              </a:spcBef>
              <a:spcAft>
                <a:spcPct val="0"/>
              </a:spcAft>
              <a:buClr>
                <a:srgbClr val="1E7FB8"/>
              </a:buClr>
              <a:buFont typeface="Wingdings" pitchFamily="2" charset="2"/>
              <a:buChar char="l"/>
              <a:defRPr sz="2800">
                <a:solidFill>
                  <a:srgbClr val="000066"/>
                </a:solidFill>
                <a:latin typeface="Arial" charset="0"/>
                <a:cs typeface="Arial" charset="0"/>
              </a:defRPr>
            </a:lvl6pPr>
            <a:lvl7pPr marL="2971800" indent="-228600" eaLnBrk="0" fontAlgn="base" hangingPunct="0">
              <a:spcBef>
                <a:spcPct val="80000"/>
              </a:spcBef>
              <a:spcAft>
                <a:spcPct val="0"/>
              </a:spcAft>
              <a:buClr>
                <a:srgbClr val="1E7FB8"/>
              </a:buClr>
              <a:buFont typeface="Wingdings" pitchFamily="2" charset="2"/>
              <a:buChar char="l"/>
              <a:defRPr sz="2800">
                <a:solidFill>
                  <a:srgbClr val="000066"/>
                </a:solidFill>
                <a:latin typeface="Arial" charset="0"/>
                <a:cs typeface="Arial" charset="0"/>
              </a:defRPr>
            </a:lvl7pPr>
            <a:lvl8pPr marL="3429000" indent="-228600" eaLnBrk="0" fontAlgn="base" hangingPunct="0">
              <a:spcBef>
                <a:spcPct val="80000"/>
              </a:spcBef>
              <a:spcAft>
                <a:spcPct val="0"/>
              </a:spcAft>
              <a:buClr>
                <a:srgbClr val="1E7FB8"/>
              </a:buClr>
              <a:buFont typeface="Wingdings" pitchFamily="2" charset="2"/>
              <a:buChar char="l"/>
              <a:defRPr sz="2800">
                <a:solidFill>
                  <a:srgbClr val="000066"/>
                </a:solidFill>
                <a:latin typeface="Arial" charset="0"/>
                <a:cs typeface="Arial" charset="0"/>
              </a:defRPr>
            </a:lvl8pPr>
            <a:lvl9pPr marL="3886200" indent="-228600" eaLnBrk="0" fontAlgn="base" hangingPunct="0">
              <a:spcBef>
                <a:spcPct val="80000"/>
              </a:spcBef>
              <a:spcAft>
                <a:spcPct val="0"/>
              </a:spcAft>
              <a:buClr>
                <a:srgbClr val="1E7FB8"/>
              </a:buClr>
              <a:buFont typeface="Wingdings" pitchFamily="2" charset="2"/>
              <a:buChar char="l"/>
              <a:defRPr sz="2800">
                <a:solidFill>
                  <a:srgbClr val="000066"/>
                </a:solidFill>
                <a:latin typeface="Arial" charset="0"/>
                <a:cs typeface="Arial" charset="0"/>
              </a:defRPr>
            </a:lvl9pPr>
          </a:lstStyle>
          <a:p>
            <a:pPr algn="ctr" eaLnBrk="1" fontAlgn="auto" hangingPunct="1">
              <a:spcBef>
                <a:spcPts val="0"/>
              </a:spcBef>
              <a:spcAft>
                <a:spcPts val="0"/>
              </a:spcAft>
              <a:buFont typeface="Wingdings" pitchFamily="2" charset="2"/>
              <a:buNone/>
              <a:defRPr/>
            </a:pPr>
            <a:r>
              <a:rPr lang="en-GB" sz="2000" dirty="0" smtClean="0">
                <a:solidFill>
                  <a:srgbClr val="FF0000"/>
                </a:solidFill>
                <a:latin typeface="+mj-lt"/>
              </a:rPr>
              <a:t>Memory retention increased </a:t>
            </a:r>
            <a:r>
              <a:rPr lang="en-GB" sz="2000" dirty="0">
                <a:solidFill>
                  <a:srgbClr val="FF0000"/>
                </a:solidFill>
                <a:latin typeface="+mj-lt"/>
              </a:rPr>
              <a:t>by </a:t>
            </a:r>
            <a:endParaRPr lang="en-GB" sz="2000" dirty="0" smtClean="0">
              <a:solidFill>
                <a:srgbClr val="FF0000"/>
              </a:solidFill>
              <a:latin typeface="+mj-lt"/>
            </a:endParaRPr>
          </a:p>
          <a:p>
            <a:pPr algn="ctr" eaLnBrk="1" fontAlgn="auto" hangingPunct="1">
              <a:spcBef>
                <a:spcPts val="0"/>
              </a:spcBef>
              <a:spcAft>
                <a:spcPts val="0"/>
              </a:spcAft>
              <a:buFont typeface="Wingdings" pitchFamily="2" charset="2"/>
              <a:buNone/>
              <a:defRPr/>
            </a:pPr>
            <a:r>
              <a:rPr lang="en-GB" sz="2000" dirty="0" smtClean="0">
                <a:solidFill>
                  <a:srgbClr val="FF0000"/>
                </a:solidFill>
                <a:latin typeface="+mj-lt"/>
              </a:rPr>
              <a:t>multisensory </a:t>
            </a:r>
            <a:r>
              <a:rPr lang="en-GB" sz="2000" dirty="0">
                <a:solidFill>
                  <a:srgbClr val="FF0000"/>
                </a:solidFill>
                <a:latin typeface="+mj-lt"/>
              </a:rPr>
              <a:t>learning</a:t>
            </a:r>
          </a:p>
          <a:p>
            <a:pPr eaLnBrk="1" fontAlgn="auto" hangingPunct="1">
              <a:spcBef>
                <a:spcPts val="0"/>
              </a:spcBef>
              <a:spcAft>
                <a:spcPts val="0"/>
              </a:spcAft>
              <a:buFont typeface="Wingdings" pitchFamily="2" charset="2"/>
              <a:buNone/>
              <a:defRPr/>
            </a:pPr>
            <a:endParaRPr lang="en-GB" dirty="0">
              <a:solidFill>
                <a:schemeClr val="bg1"/>
              </a:solidFill>
            </a:endParaRPr>
          </a:p>
        </p:txBody>
      </p:sp>
      <p:sp>
        <p:nvSpPr>
          <p:cNvPr id="48142" name="TextBox 2"/>
          <p:cNvSpPr txBox="1">
            <a:spLocks noChangeArrowheads="1"/>
          </p:cNvSpPr>
          <p:nvPr/>
        </p:nvSpPr>
        <p:spPr bwMode="auto">
          <a:xfrm rot="-2895795">
            <a:off x="3325813" y="4494212"/>
            <a:ext cx="1270000" cy="460375"/>
          </a:xfrm>
          <a:prstGeom prst="rect">
            <a:avLst/>
          </a:prstGeom>
          <a:noFill/>
          <a:ln w="9525">
            <a:noFill/>
            <a:miter lim="800000"/>
            <a:headEnd/>
            <a:tailEnd/>
          </a:ln>
        </p:spPr>
        <p:txBody>
          <a:bodyPr>
            <a:spAutoFit/>
          </a:bodyPr>
          <a:lstStyle/>
          <a:p>
            <a:r>
              <a:rPr lang="en-GB" sz="2400">
                <a:solidFill>
                  <a:schemeClr val="bg1"/>
                </a:solidFill>
                <a:latin typeface="Franklin Gothic Medium" pitchFamily="34" charset="0"/>
              </a:rPr>
              <a:t>Memory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250825" y="115888"/>
            <a:ext cx="8642350" cy="995362"/>
          </a:xfrm>
        </p:spPr>
        <p:txBody>
          <a:bodyPr/>
          <a:lstStyle/>
          <a:p>
            <a:r>
              <a:rPr lang="en-GB" smtClean="0"/>
              <a:t>Psychology of memory</a:t>
            </a:r>
            <a:endParaRPr lang="en-US" smtClean="0"/>
          </a:p>
        </p:txBody>
      </p:sp>
      <p:sp>
        <p:nvSpPr>
          <p:cNvPr id="50178" name="Rectangle 3"/>
          <p:cNvSpPr>
            <a:spLocks noGrp="1" noChangeArrowheads="1"/>
          </p:cNvSpPr>
          <p:nvPr>
            <p:ph type="body" idx="4294967295"/>
          </p:nvPr>
        </p:nvSpPr>
        <p:spPr>
          <a:xfrm>
            <a:off x="684213" y="1392238"/>
            <a:ext cx="7848600" cy="4611687"/>
          </a:xfrm>
        </p:spPr>
        <p:txBody>
          <a:bodyPr/>
          <a:lstStyle/>
          <a:p>
            <a:pPr algn="ctr">
              <a:buFont typeface="Wingdings" pitchFamily="2" charset="2"/>
              <a:buNone/>
            </a:pPr>
            <a:r>
              <a:rPr lang="en-GB" smtClean="0">
                <a:solidFill>
                  <a:schemeClr val="accent1"/>
                </a:solidFill>
              </a:rPr>
              <a:t>Primacy and recency</a:t>
            </a:r>
          </a:p>
          <a:p>
            <a:pPr algn="ctr">
              <a:buFont typeface="Wingdings" pitchFamily="2" charset="2"/>
              <a:buNone/>
            </a:pPr>
            <a:r>
              <a:rPr lang="en-US" sz="2800" smtClean="0">
                <a:solidFill>
                  <a:schemeClr val="bg1"/>
                </a:solidFill>
              </a:rPr>
              <a:t>Matter to advertisers, writers, </a:t>
            </a:r>
          </a:p>
          <a:p>
            <a:pPr algn="ctr">
              <a:buFont typeface="Wingdings" pitchFamily="2" charset="2"/>
              <a:buNone/>
            </a:pPr>
            <a:r>
              <a:rPr lang="en-US" sz="2800" smtClean="0">
                <a:solidFill>
                  <a:schemeClr val="bg1"/>
                </a:solidFill>
              </a:rPr>
              <a:t>entertainers and teachers</a:t>
            </a:r>
            <a:endParaRPr lang="en-GB" sz="2800" smtClean="0">
              <a:solidFill>
                <a:schemeClr val="bg1"/>
              </a:solidFill>
            </a:endParaRPr>
          </a:p>
        </p:txBody>
      </p:sp>
      <p:sp>
        <p:nvSpPr>
          <p:cNvPr id="29706" name="TextBox 10"/>
          <p:cNvSpPr txBox="1">
            <a:spLocks noChangeArrowheads="1"/>
          </p:cNvSpPr>
          <p:nvPr/>
        </p:nvSpPr>
        <p:spPr bwMode="auto">
          <a:xfrm>
            <a:off x="2925763" y="5137150"/>
            <a:ext cx="3548062" cy="942975"/>
          </a:xfrm>
          <a:prstGeom prst="rect">
            <a:avLst/>
          </a:prstGeom>
          <a:noFill/>
          <a:ln>
            <a:noFill/>
          </a:ln>
          <a:extLst>
            <a:ext uri="{909E8E84-426E-40DD-AFC4-6F175D3DCCD1}"/>
            <a:ext uri="{91240B29-F687-4F45-9708-019B960494DF}"/>
          </a:extLst>
        </p:spPr>
        <p:txBody>
          <a:bodyPr lIns="80147" tIns="40074" rIns="80147" bIns="40074">
            <a:spAutoFit/>
          </a:bodyPr>
          <a:lstStyle>
            <a:lvl1pPr eaLnBrk="0" hangingPunct="0">
              <a:defRPr sz="2800">
                <a:solidFill>
                  <a:srgbClr val="000066"/>
                </a:solidFill>
                <a:latin typeface="Arial" charset="0"/>
                <a:cs typeface="Arial" charset="0"/>
              </a:defRPr>
            </a:lvl1pPr>
            <a:lvl2pPr marL="742950" indent="-285750" eaLnBrk="0" hangingPunct="0">
              <a:defRPr sz="2800">
                <a:solidFill>
                  <a:srgbClr val="000066"/>
                </a:solidFill>
                <a:latin typeface="Arial" charset="0"/>
                <a:cs typeface="Arial" charset="0"/>
              </a:defRPr>
            </a:lvl2pPr>
            <a:lvl3pPr marL="1143000" indent="-228600" eaLnBrk="0" hangingPunct="0">
              <a:defRPr sz="2800">
                <a:solidFill>
                  <a:srgbClr val="000066"/>
                </a:solidFill>
                <a:latin typeface="Arial" charset="0"/>
                <a:cs typeface="Arial" charset="0"/>
              </a:defRPr>
            </a:lvl3pPr>
            <a:lvl4pPr marL="1600200" indent="-228600" eaLnBrk="0" hangingPunct="0">
              <a:defRPr sz="2800">
                <a:solidFill>
                  <a:srgbClr val="000066"/>
                </a:solidFill>
                <a:latin typeface="Arial" charset="0"/>
                <a:cs typeface="Arial" charset="0"/>
              </a:defRPr>
            </a:lvl4pPr>
            <a:lvl5pPr marL="2057400" indent="-228600" eaLnBrk="0" hangingPunct="0">
              <a:defRPr sz="2800">
                <a:solidFill>
                  <a:srgbClr val="000066"/>
                </a:solidFill>
                <a:latin typeface="Arial" charset="0"/>
                <a:cs typeface="Arial" charset="0"/>
              </a:defRPr>
            </a:lvl5pPr>
            <a:lvl6pPr marL="2514600" indent="-228600" eaLnBrk="0" fontAlgn="base" hangingPunct="0">
              <a:spcBef>
                <a:spcPct val="80000"/>
              </a:spcBef>
              <a:spcAft>
                <a:spcPct val="0"/>
              </a:spcAft>
              <a:buClr>
                <a:srgbClr val="1E7FB8"/>
              </a:buClr>
              <a:buFont typeface="Wingdings" pitchFamily="2" charset="2"/>
              <a:buChar char="l"/>
              <a:defRPr sz="2800">
                <a:solidFill>
                  <a:srgbClr val="000066"/>
                </a:solidFill>
                <a:latin typeface="Arial" charset="0"/>
                <a:cs typeface="Arial" charset="0"/>
              </a:defRPr>
            </a:lvl6pPr>
            <a:lvl7pPr marL="2971800" indent="-228600" eaLnBrk="0" fontAlgn="base" hangingPunct="0">
              <a:spcBef>
                <a:spcPct val="80000"/>
              </a:spcBef>
              <a:spcAft>
                <a:spcPct val="0"/>
              </a:spcAft>
              <a:buClr>
                <a:srgbClr val="1E7FB8"/>
              </a:buClr>
              <a:buFont typeface="Wingdings" pitchFamily="2" charset="2"/>
              <a:buChar char="l"/>
              <a:defRPr sz="2800">
                <a:solidFill>
                  <a:srgbClr val="000066"/>
                </a:solidFill>
                <a:latin typeface="Arial" charset="0"/>
                <a:cs typeface="Arial" charset="0"/>
              </a:defRPr>
            </a:lvl7pPr>
            <a:lvl8pPr marL="3429000" indent="-228600" eaLnBrk="0" fontAlgn="base" hangingPunct="0">
              <a:spcBef>
                <a:spcPct val="80000"/>
              </a:spcBef>
              <a:spcAft>
                <a:spcPct val="0"/>
              </a:spcAft>
              <a:buClr>
                <a:srgbClr val="1E7FB8"/>
              </a:buClr>
              <a:buFont typeface="Wingdings" pitchFamily="2" charset="2"/>
              <a:buChar char="l"/>
              <a:defRPr sz="2800">
                <a:solidFill>
                  <a:srgbClr val="000066"/>
                </a:solidFill>
                <a:latin typeface="Arial" charset="0"/>
                <a:cs typeface="Arial" charset="0"/>
              </a:defRPr>
            </a:lvl8pPr>
            <a:lvl9pPr marL="3886200" indent="-228600" eaLnBrk="0" fontAlgn="base" hangingPunct="0">
              <a:spcBef>
                <a:spcPct val="80000"/>
              </a:spcBef>
              <a:spcAft>
                <a:spcPct val="0"/>
              </a:spcAft>
              <a:buClr>
                <a:srgbClr val="1E7FB8"/>
              </a:buClr>
              <a:buFont typeface="Wingdings" pitchFamily="2" charset="2"/>
              <a:buChar char="l"/>
              <a:defRPr sz="2800">
                <a:solidFill>
                  <a:srgbClr val="000066"/>
                </a:solidFill>
                <a:latin typeface="Arial" charset="0"/>
                <a:cs typeface="Arial" charset="0"/>
              </a:defRPr>
            </a:lvl9pPr>
          </a:lstStyle>
          <a:p>
            <a:pPr algn="ctr" eaLnBrk="1" fontAlgn="auto" hangingPunct="1">
              <a:spcBef>
                <a:spcPts val="0"/>
              </a:spcBef>
              <a:spcAft>
                <a:spcPts val="0"/>
              </a:spcAft>
              <a:buFont typeface="Wingdings" pitchFamily="2" charset="2"/>
              <a:buNone/>
              <a:defRPr/>
            </a:pPr>
            <a:r>
              <a:rPr lang="en-GB" dirty="0">
                <a:solidFill>
                  <a:schemeClr val="bg1"/>
                </a:solidFill>
                <a:latin typeface="+mj-lt"/>
              </a:rPr>
              <a:t>Vast cognitive wasteland</a:t>
            </a:r>
          </a:p>
        </p:txBody>
      </p:sp>
      <p:grpSp>
        <p:nvGrpSpPr>
          <p:cNvPr id="50180" name="Group 4"/>
          <p:cNvGrpSpPr>
            <a:grpSpLocks/>
          </p:cNvGrpSpPr>
          <p:nvPr/>
        </p:nvGrpSpPr>
        <p:grpSpPr bwMode="auto">
          <a:xfrm>
            <a:off x="1077913" y="3222625"/>
            <a:ext cx="6996112" cy="1804988"/>
            <a:chOff x="548423" y="3238526"/>
            <a:chExt cx="6996463" cy="1804497"/>
          </a:xfrm>
        </p:grpSpPr>
        <p:cxnSp>
          <p:nvCxnSpPr>
            <p:cNvPr id="3" name="Straight Connector 2"/>
            <p:cNvCxnSpPr/>
            <p:nvPr/>
          </p:nvCxnSpPr>
          <p:spPr bwMode="auto">
            <a:xfrm>
              <a:off x="969131" y="4270120"/>
              <a:ext cx="6431286" cy="0"/>
            </a:xfrm>
            <a:prstGeom prst="line">
              <a:avLst/>
            </a:prstGeom>
            <a:ln>
              <a:solidFill>
                <a:srgbClr val="72BBE8"/>
              </a:solidFill>
              <a:headEnd type="none" w="med" len="med"/>
              <a:tailEnd type="none" w="med" len="med"/>
            </a:ln>
          </p:spPr>
          <p:style>
            <a:lnRef idx="3">
              <a:schemeClr val="accent3"/>
            </a:lnRef>
            <a:fillRef idx="0">
              <a:schemeClr val="accent3"/>
            </a:fillRef>
            <a:effectRef idx="2">
              <a:schemeClr val="accent3"/>
            </a:effectRef>
            <a:fontRef idx="minor">
              <a:schemeClr val="tx1"/>
            </a:fontRef>
          </p:style>
        </p:cxnSp>
        <p:sp>
          <p:nvSpPr>
            <p:cNvPr id="38917" name="Isosceles Triangle 3"/>
            <p:cNvSpPr>
              <a:spLocks noChangeArrowheads="1"/>
            </p:cNvSpPr>
            <p:nvPr/>
          </p:nvSpPr>
          <p:spPr bwMode="auto">
            <a:xfrm>
              <a:off x="969243" y="3552108"/>
              <a:ext cx="676026" cy="607616"/>
            </a:xfrm>
            <a:prstGeom prst="triangle">
              <a:avLst>
                <a:gd name="adj" fmla="val 50000"/>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a:ln>
              <a:headEnd/>
              <a:tailEnd/>
            </a:ln>
          </p:spPr>
          <p:style>
            <a:lnRef idx="0">
              <a:schemeClr val="accent3"/>
            </a:lnRef>
            <a:fillRef idx="3">
              <a:schemeClr val="accent3"/>
            </a:fillRef>
            <a:effectRef idx="3">
              <a:schemeClr val="accent3"/>
            </a:effectRef>
            <a:fontRef idx="minor">
              <a:schemeClr val="lt1"/>
            </a:fontRef>
          </p:style>
          <p:txBody>
            <a:bodyPr lIns="0" tIns="0" rIns="0" bIns="0"/>
            <a:lstStyle>
              <a:lvl1pPr marL="390525" indent="-390525" defTabSz="1042988" eaLnBrk="0" hangingPunct="0">
                <a:defRPr sz="2800">
                  <a:solidFill>
                    <a:srgbClr val="000066"/>
                  </a:solidFill>
                  <a:latin typeface="Arial" pitchFamily="34" charset="0"/>
                  <a:cs typeface="Arial" pitchFamily="34" charset="0"/>
                </a:defRPr>
              </a:lvl1pPr>
              <a:lvl2pPr marL="742950" indent="-285750" defTabSz="1042988" eaLnBrk="0" hangingPunct="0">
                <a:defRPr sz="2800">
                  <a:solidFill>
                    <a:srgbClr val="000066"/>
                  </a:solidFill>
                  <a:latin typeface="Arial" pitchFamily="34" charset="0"/>
                  <a:cs typeface="Arial" pitchFamily="34" charset="0"/>
                </a:defRPr>
              </a:lvl2pPr>
              <a:lvl3pPr marL="1143000" indent="-228600" defTabSz="1042988" eaLnBrk="0" hangingPunct="0">
                <a:defRPr sz="2800">
                  <a:solidFill>
                    <a:srgbClr val="000066"/>
                  </a:solidFill>
                  <a:latin typeface="Arial" pitchFamily="34" charset="0"/>
                  <a:cs typeface="Arial" pitchFamily="34" charset="0"/>
                </a:defRPr>
              </a:lvl3pPr>
              <a:lvl4pPr marL="1600200" indent="-228600" defTabSz="1042988" eaLnBrk="0" hangingPunct="0">
                <a:defRPr sz="2800">
                  <a:solidFill>
                    <a:srgbClr val="000066"/>
                  </a:solidFill>
                  <a:latin typeface="Arial" pitchFamily="34" charset="0"/>
                  <a:cs typeface="Arial" pitchFamily="34" charset="0"/>
                </a:defRPr>
              </a:lvl4pPr>
              <a:lvl5pPr marL="2057400" indent="-228600" defTabSz="1042988" eaLnBrk="0" hangingPunct="0">
                <a:defRPr sz="2800">
                  <a:solidFill>
                    <a:srgbClr val="000066"/>
                  </a:solidFill>
                  <a:latin typeface="Arial" pitchFamily="34" charset="0"/>
                  <a:cs typeface="Arial" pitchFamily="34" charset="0"/>
                </a:defRPr>
              </a:lvl5pPr>
              <a:lvl6pPr marL="2514600" indent="-228600" defTabSz="1042988" eaLnBrk="0" fontAlgn="base" hangingPunct="0">
                <a:spcBef>
                  <a:spcPct val="80000"/>
                </a:spcBef>
                <a:spcAft>
                  <a:spcPct val="0"/>
                </a:spcAft>
                <a:buClr>
                  <a:srgbClr val="1E7FB8"/>
                </a:buClr>
                <a:buFont typeface="Wingdings" pitchFamily="2" charset="2"/>
                <a:buChar char="l"/>
                <a:defRPr sz="2800">
                  <a:solidFill>
                    <a:srgbClr val="000066"/>
                  </a:solidFill>
                  <a:latin typeface="Arial" pitchFamily="34" charset="0"/>
                  <a:cs typeface="Arial" pitchFamily="34" charset="0"/>
                </a:defRPr>
              </a:lvl6pPr>
              <a:lvl7pPr marL="2971800" indent="-228600" defTabSz="1042988" eaLnBrk="0" fontAlgn="base" hangingPunct="0">
                <a:spcBef>
                  <a:spcPct val="80000"/>
                </a:spcBef>
                <a:spcAft>
                  <a:spcPct val="0"/>
                </a:spcAft>
                <a:buClr>
                  <a:srgbClr val="1E7FB8"/>
                </a:buClr>
                <a:buFont typeface="Wingdings" pitchFamily="2" charset="2"/>
                <a:buChar char="l"/>
                <a:defRPr sz="2800">
                  <a:solidFill>
                    <a:srgbClr val="000066"/>
                  </a:solidFill>
                  <a:latin typeface="Arial" pitchFamily="34" charset="0"/>
                  <a:cs typeface="Arial" pitchFamily="34" charset="0"/>
                </a:defRPr>
              </a:lvl7pPr>
              <a:lvl8pPr marL="3429000" indent="-228600" defTabSz="1042988" eaLnBrk="0" fontAlgn="base" hangingPunct="0">
                <a:spcBef>
                  <a:spcPct val="80000"/>
                </a:spcBef>
                <a:spcAft>
                  <a:spcPct val="0"/>
                </a:spcAft>
                <a:buClr>
                  <a:srgbClr val="1E7FB8"/>
                </a:buClr>
                <a:buFont typeface="Wingdings" pitchFamily="2" charset="2"/>
                <a:buChar char="l"/>
                <a:defRPr sz="2800">
                  <a:solidFill>
                    <a:srgbClr val="000066"/>
                  </a:solidFill>
                  <a:latin typeface="Arial" pitchFamily="34" charset="0"/>
                  <a:cs typeface="Arial" pitchFamily="34" charset="0"/>
                </a:defRPr>
              </a:lvl8pPr>
              <a:lvl9pPr marL="3886200" indent="-228600" defTabSz="1042988" eaLnBrk="0" fontAlgn="base" hangingPunct="0">
                <a:spcBef>
                  <a:spcPct val="80000"/>
                </a:spcBef>
                <a:spcAft>
                  <a:spcPct val="0"/>
                </a:spcAft>
                <a:buClr>
                  <a:srgbClr val="1E7FB8"/>
                </a:buClr>
                <a:buFont typeface="Wingdings" pitchFamily="2" charset="2"/>
                <a:buChar char="l"/>
                <a:defRPr sz="2800">
                  <a:solidFill>
                    <a:srgbClr val="000066"/>
                  </a:solidFill>
                  <a:latin typeface="Arial" pitchFamily="34" charset="0"/>
                  <a:cs typeface="Arial" pitchFamily="34" charset="0"/>
                </a:defRPr>
              </a:lvl9pPr>
            </a:lstStyle>
            <a:p>
              <a:pPr eaLnBrk="1" fontAlgn="auto" hangingPunct="1">
                <a:spcBef>
                  <a:spcPts val="0"/>
                </a:spcBef>
                <a:spcAft>
                  <a:spcPts val="0"/>
                </a:spcAft>
                <a:defRPr/>
              </a:pPr>
              <a:endParaRPr lang="en-US" smtClean="0">
                <a:solidFill>
                  <a:srgbClr val="FFFFFF"/>
                </a:solidFill>
              </a:endParaRPr>
            </a:p>
          </p:txBody>
        </p:sp>
        <p:sp>
          <p:nvSpPr>
            <p:cNvPr id="29704" name="TextBox 4"/>
            <p:cNvSpPr txBox="1">
              <a:spLocks noChangeArrowheads="1"/>
            </p:cNvSpPr>
            <p:nvPr/>
          </p:nvSpPr>
          <p:spPr bwMode="auto">
            <a:xfrm>
              <a:off x="548423" y="4531987"/>
              <a:ext cx="1878106" cy="511036"/>
            </a:xfrm>
            <a:prstGeom prst="rect">
              <a:avLst/>
            </a:prstGeom>
            <a:noFill/>
            <a:ln>
              <a:noFill/>
            </a:ln>
            <a:extLst>
              <a:ext uri="{909E8E84-426E-40DD-AFC4-6F175D3DCCD1}"/>
              <a:ext uri="{91240B29-F687-4F45-9708-019B960494DF}"/>
            </a:extLst>
          </p:spPr>
          <p:txBody>
            <a:bodyPr lIns="80147" tIns="40074" rIns="80147" bIns="40074">
              <a:spAutoFit/>
            </a:bodyPr>
            <a:lstStyle>
              <a:lvl1pPr eaLnBrk="0" hangingPunct="0">
                <a:defRPr sz="2800">
                  <a:solidFill>
                    <a:srgbClr val="000066"/>
                  </a:solidFill>
                  <a:latin typeface="Arial" charset="0"/>
                  <a:cs typeface="Arial" charset="0"/>
                </a:defRPr>
              </a:lvl1pPr>
              <a:lvl2pPr marL="742950" indent="-285750" eaLnBrk="0" hangingPunct="0">
                <a:defRPr sz="2800">
                  <a:solidFill>
                    <a:srgbClr val="000066"/>
                  </a:solidFill>
                  <a:latin typeface="Arial" charset="0"/>
                  <a:cs typeface="Arial" charset="0"/>
                </a:defRPr>
              </a:lvl2pPr>
              <a:lvl3pPr marL="1143000" indent="-228600" eaLnBrk="0" hangingPunct="0">
                <a:defRPr sz="2800">
                  <a:solidFill>
                    <a:srgbClr val="000066"/>
                  </a:solidFill>
                  <a:latin typeface="Arial" charset="0"/>
                  <a:cs typeface="Arial" charset="0"/>
                </a:defRPr>
              </a:lvl3pPr>
              <a:lvl4pPr marL="1600200" indent="-228600" eaLnBrk="0" hangingPunct="0">
                <a:defRPr sz="2800">
                  <a:solidFill>
                    <a:srgbClr val="000066"/>
                  </a:solidFill>
                  <a:latin typeface="Arial" charset="0"/>
                  <a:cs typeface="Arial" charset="0"/>
                </a:defRPr>
              </a:lvl4pPr>
              <a:lvl5pPr marL="2057400" indent="-228600" eaLnBrk="0" hangingPunct="0">
                <a:defRPr sz="2800">
                  <a:solidFill>
                    <a:srgbClr val="000066"/>
                  </a:solidFill>
                  <a:latin typeface="Arial" charset="0"/>
                  <a:cs typeface="Arial" charset="0"/>
                </a:defRPr>
              </a:lvl5pPr>
              <a:lvl6pPr marL="2514600" indent="-228600" eaLnBrk="0" fontAlgn="base" hangingPunct="0">
                <a:spcBef>
                  <a:spcPct val="80000"/>
                </a:spcBef>
                <a:spcAft>
                  <a:spcPct val="0"/>
                </a:spcAft>
                <a:buClr>
                  <a:srgbClr val="1E7FB8"/>
                </a:buClr>
                <a:buFont typeface="Wingdings" pitchFamily="2" charset="2"/>
                <a:buChar char="l"/>
                <a:defRPr sz="2800">
                  <a:solidFill>
                    <a:srgbClr val="000066"/>
                  </a:solidFill>
                  <a:latin typeface="Arial" charset="0"/>
                  <a:cs typeface="Arial" charset="0"/>
                </a:defRPr>
              </a:lvl6pPr>
              <a:lvl7pPr marL="2971800" indent="-228600" eaLnBrk="0" fontAlgn="base" hangingPunct="0">
                <a:spcBef>
                  <a:spcPct val="80000"/>
                </a:spcBef>
                <a:spcAft>
                  <a:spcPct val="0"/>
                </a:spcAft>
                <a:buClr>
                  <a:srgbClr val="1E7FB8"/>
                </a:buClr>
                <a:buFont typeface="Wingdings" pitchFamily="2" charset="2"/>
                <a:buChar char="l"/>
                <a:defRPr sz="2800">
                  <a:solidFill>
                    <a:srgbClr val="000066"/>
                  </a:solidFill>
                  <a:latin typeface="Arial" charset="0"/>
                  <a:cs typeface="Arial" charset="0"/>
                </a:defRPr>
              </a:lvl7pPr>
              <a:lvl8pPr marL="3429000" indent="-228600" eaLnBrk="0" fontAlgn="base" hangingPunct="0">
                <a:spcBef>
                  <a:spcPct val="80000"/>
                </a:spcBef>
                <a:spcAft>
                  <a:spcPct val="0"/>
                </a:spcAft>
                <a:buClr>
                  <a:srgbClr val="1E7FB8"/>
                </a:buClr>
                <a:buFont typeface="Wingdings" pitchFamily="2" charset="2"/>
                <a:buChar char="l"/>
                <a:defRPr sz="2800">
                  <a:solidFill>
                    <a:srgbClr val="000066"/>
                  </a:solidFill>
                  <a:latin typeface="Arial" charset="0"/>
                  <a:cs typeface="Arial" charset="0"/>
                </a:defRPr>
              </a:lvl8pPr>
              <a:lvl9pPr marL="3886200" indent="-228600" eaLnBrk="0" fontAlgn="base" hangingPunct="0">
                <a:spcBef>
                  <a:spcPct val="80000"/>
                </a:spcBef>
                <a:spcAft>
                  <a:spcPct val="0"/>
                </a:spcAft>
                <a:buClr>
                  <a:srgbClr val="1E7FB8"/>
                </a:buClr>
                <a:buFont typeface="Wingdings" pitchFamily="2" charset="2"/>
                <a:buChar char="l"/>
                <a:defRPr sz="2800">
                  <a:solidFill>
                    <a:srgbClr val="000066"/>
                  </a:solidFill>
                  <a:latin typeface="Arial" charset="0"/>
                  <a:cs typeface="Arial" charset="0"/>
                </a:defRPr>
              </a:lvl9pPr>
            </a:lstStyle>
            <a:p>
              <a:pPr eaLnBrk="1" fontAlgn="auto" hangingPunct="1">
                <a:spcBef>
                  <a:spcPts val="0"/>
                </a:spcBef>
                <a:spcAft>
                  <a:spcPts val="0"/>
                </a:spcAft>
                <a:buFont typeface="Wingdings" pitchFamily="2" charset="2"/>
                <a:buNone/>
                <a:defRPr/>
              </a:pPr>
              <a:r>
                <a:rPr lang="en-GB" dirty="0">
                  <a:solidFill>
                    <a:schemeClr val="bg1"/>
                  </a:solidFill>
                  <a:latin typeface="+mj-lt"/>
                </a:rPr>
                <a:t>Beginning</a:t>
              </a:r>
            </a:p>
          </p:txBody>
        </p:sp>
        <p:sp>
          <p:nvSpPr>
            <p:cNvPr id="29705" name="TextBox 9"/>
            <p:cNvSpPr txBox="1">
              <a:spLocks noChangeArrowheads="1"/>
            </p:cNvSpPr>
            <p:nvPr/>
          </p:nvSpPr>
          <p:spPr bwMode="auto">
            <a:xfrm>
              <a:off x="6722520" y="4531987"/>
              <a:ext cx="822366" cy="511036"/>
            </a:xfrm>
            <a:prstGeom prst="rect">
              <a:avLst/>
            </a:prstGeom>
            <a:noFill/>
            <a:ln>
              <a:noFill/>
            </a:ln>
            <a:extLst>
              <a:ext uri="{909E8E84-426E-40DD-AFC4-6F175D3DCCD1}"/>
              <a:ext uri="{91240B29-F687-4F45-9708-019B960494DF}"/>
            </a:extLst>
          </p:spPr>
          <p:txBody>
            <a:bodyPr lIns="80147" tIns="40074" rIns="80147" bIns="40074">
              <a:spAutoFit/>
            </a:bodyPr>
            <a:lstStyle>
              <a:lvl1pPr eaLnBrk="0" hangingPunct="0">
                <a:defRPr sz="2800">
                  <a:solidFill>
                    <a:srgbClr val="000066"/>
                  </a:solidFill>
                  <a:latin typeface="Arial" charset="0"/>
                  <a:cs typeface="Arial" charset="0"/>
                </a:defRPr>
              </a:lvl1pPr>
              <a:lvl2pPr marL="742950" indent="-285750" eaLnBrk="0" hangingPunct="0">
                <a:defRPr sz="2800">
                  <a:solidFill>
                    <a:srgbClr val="000066"/>
                  </a:solidFill>
                  <a:latin typeface="Arial" charset="0"/>
                  <a:cs typeface="Arial" charset="0"/>
                </a:defRPr>
              </a:lvl2pPr>
              <a:lvl3pPr marL="1143000" indent="-228600" eaLnBrk="0" hangingPunct="0">
                <a:defRPr sz="2800">
                  <a:solidFill>
                    <a:srgbClr val="000066"/>
                  </a:solidFill>
                  <a:latin typeface="Arial" charset="0"/>
                  <a:cs typeface="Arial" charset="0"/>
                </a:defRPr>
              </a:lvl3pPr>
              <a:lvl4pPr marL="1600200" indent="-228600" eaLnBrk="0" hangingPunct="0">
                <a:defRPr sz="2800">
                  <a:solidFill>
                    <a:srgbClr val="000066"/>
                  </a:solidFill>
                  <a:latin typeface="Arial" charset="0"/>
                  <a:cs typeface="Arial" charset="0"/>
                </a:defRPr>
              </a:lvl4pPr>
              <a:lvl5pPr marL="2057400" indent="-228600" eaLnBrk="0" hangingPunct="0">
                <a:defRPr sz="2800">
                  <a:solidFill>
                    <a:srgbClr val="000066"/>
                  </a:solidFill>
                  <a:latin typeface="Arial" charset="0"/>
                  <a:cs typeface="Arial" charset="0"/>
                </a:defRPr>
              </a:lvl5pPr>
              <a:lvl6pPr marL="2514600" indent="-228600" eaLnBrk="0" fontAlgn="base" hangingPunct="0">
                <a:spcBef>
                  <a:spcPct val="80000"/>
                </a:spcBef>
                <a:spcAft>
                  <a:spcPct val="0"/>
                </a:spcAft>
                <a:buClr>
                  <a:srgbClr val="1E7FB8"/>
                </a:buClr>
                <a:buFont typeface="Wingdings" pitchFamily="2" charset="2"/>
                <a:buChar char="l"/>
                <a:defRPr sz="2800">
                  <a:solidFill>
                    <a:srgbClr val="000066"/>
                  </a:solidFill>
                  <a:latin typeface="Arial" charset="0"/>
                  <a:cs typeface="Arial" charset="0"/>
                </a:defRPr>
              </a:lvl6pPr>
              <a:lvl7pPr marL="2971800" indent="-228600" eaLnBrk="0" fontAlgn="base" hangingPunct="0">
                <a:spcBef>
                  <a:spcPct val="80000"/>
                </a:spcBef>
                <a:spcAft>
                  <a:spcPct val="0"/>
                </a:spcAft>
                <a:buClr>
                  <a:srgbClr val="1E7FB8"/>
                </a:buClr>
                <a:buFont typeface="Wingdings" pitchFamily="2" charset="2"/>
                <a:buChar char="l"/>
                <a:defRPr sz="2800">
                  <a:solidFill>
                    <a:srgbClr val="000066"/>
                  </a:solidFill>
                  <a:latin typeface="Arial" charset="0"/>
                  <a:cs typeface="Arial" charset="0"/>
                </a:defRPr>
              </a:lvl7pPr>
              <a:lvl8pPr marL="3429000" indent="-228600" eaLnBrk="0" fontAlgn="base" hangingPunct="0">
                <a:spcBef>
                  <a:spcPct val="80000"/>
                </a:spcBef>
                <a:spcAft>
                  <a:spcPct val="0"/>
                </a:spcAft>
                <a:buClr>
                  <a:srgbClr val="1E7FB8"/>
                </a:buClr>
                <a:buFont typeface="Wingdings" pitchFamily="2" charset="2"/>
                <a:buChar char="l"/>
                <a:defRPr sz="2800">
                  <a:solidFill>
                    <a:srgbClr val="000066"/>
                  </a:solidFill>
                  <a:latin typeface="Arial" charset="0"/>
                  <a:cs typeface="Arial" charset="0"/>
                </a:defRPr>
              </a:lvl8pPr>
              <a:lvl9pPr marL="3886200" indent="-228600" eaLnBrk="0" fontAlgn="base" hangingPunct="0">
                <a:spcBef>
                  <a:spcPct val="80000"/>
                </a:spcBef>
                <a:spcAft>
                  <a:spcPct val="0"/>
                </a:spcAft>
                <a:buClr>
                  <a:srgbClr val="1E7FB8"/>
                </a:buClr>
                <a:buFont typeface="Wingdings" pitchFamily="2" charset="2"/>
                <a:buChar char="l"/>
                <a:defRPr sz="2800">
                  <a:solidFill>
                    <a:srgbClr val="000066"/>
                  </a:solidFill>
                  <a:latin typeface="Arial" charset="0"/>
                  <a:cs typeface="Arial" charset="0"/>
                </a:defRPr>
              </a:lvl9pPr>
            </a:lstStyle>
            <a:p>
              <a:pPr eaLnBrk="1" fontAlgn="auto" hangingPunct="1">
                <a:spcBef>
                  <a:spcPts val="0"/>
                </a:spcBef>
                <a:spcAft>
                  <a:spcPts val="0"/>
                </a:spcAft>
                <a:buFont typeface="Wingdings" pitchFamily="2" charset="2"/>
                <a:buNone/>
                <a:defRPr/>
              </a:pPr>
              <a:r>
                <a:rPr lang="en-GB" dirty="0">
                  <a:solidFill>
                    <a:schemeClr val="bg1"/>
                  </a:solidFill>
                  <a:latin typeface="+mj-lt"/>
                </a:rPr>
                <a:t>End</a:t>
              </a:r>
            </a:p>
          </p:txBody>
        </p:sp>
        <p:sp>
          <p:nvSpPr>
            <p:cNvPr id="11" name="Isosceles Triangle 3"/>
            <p:cNvSpPr>
              <a:spLocks noChangeArrowheads="1"/>
            </p:cNvSpPr>
            <p:nvPr/>
          </p:nvSpPr>
          <p:spPr bwMode="auto">
            <a:xfrm>
              <a:off x="6643048" y="3578926"/>
              <a:ext cx="676026" cy="607616"/>
            </a:xfrm>
            <a:prstGeom prst="triangle">
              <a:avLst>
                <a:gd name="adj" fmla="val 50000"/>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a:ln>
              <a:headEnd/>
              <a:tailEnd/>
            </a:ln>
          </p:spPr>
          <p:style>
            <a:lnRef idx="0">
              <a:schemeClr val="accent3"/>
            </a:lnRef>
            <a:fillRef idx="3">
              <a:schemeClr val="accent3"/>
            </a:fillRef>
            <a:effectRef idx="3">
              <a:schemeClr val="accent3"/>
            </a:effectRef>
            <a:fontRef idx="minor">
              <a:schemeClr val="lt1"/>
            </a:fontRef>
          </p:style>
          <p:txBody>
            <a:bodyPr lIns="0" tIns="0" rIns="0" bIns="0"/>
            <a:lstStyle>
              <a:lvl1pPr marL="390525" indent="-390525" defTabSz="1042988" eaLnBrk="0" hangingPunct="0">
                <a:defRPr sz="2800">
                  <a:solidFill>
                    <a:srgbClr val="000066"/>
                  </a:solidFill>
                  <a:latin typeface="Arial" pitchFamily="34" charset="0"/>
                  <a:cs typeface="Arial" pitchFamily="34" charset="0"/>
                </a:defRPr>
              </a:lvl1pPr>
              <a:lvl2pPr marL="742950" indent="-285750" defTabSz="1042988" eaLnBrk="0" hangingPunct="0">
                <a:defRPr sz="2800">
                  <a:solidFill>
                    <a:srgbClr val="000066"/>
                  </a:solidFill>
                  <a:latin typeface="Arial" pitchFamily="34" charset="0"/>
                  <a:cs typeface="Arial" pitchFamily="34" charset="0"/>
                </a:defRPr>
              </a:lvl2pPr>
              <a:lvl3pPr marL="1143000" indent="-228600" defTabSz="1042988" eaLnBrk="0" hangingPunct="0">
                <a:defRPr sz="2800">
                  <a:solidFill>
                    <a:srgbClr val="000066"/>
                  </a:solidFill>
                  <a:latin typeface="Arial" pitchFamily="34" charset="0"/>
                  <a:cs typeface="Arial" pitchFamily="34" charset="0"/>
                </a:defRPr>
              </a:lvl3pPr>
              <a:lvl4pPr marL="1600200" indent="-228600" defTabSz="1042988" eaLnBrk="0" hangingPunct="0">
                <a:defRPr sz="2800">
                  <a:solidFill>
                    <a:srgbClr val="000066"/>
                  </a:solidFill>
                  <a:latin typeface="Arial" pitchFamily="34" charset="0"/>
                  <a:cs typeface="Arial" pitchFamily="34" charset="0"/>
                </a:defRPr>
              </a:lvl4pPr>
              <a:lvl5pPr marL="2057400" indent="-228600" defTabSz="1042988" eaLnBrk="0" hangingPunct="0">
                <a:defRPr sz="2800">
                  <a:solidFill>
                    <a:srgbClr val="000066"/>
                  </a:solidFill>
                  <a:latin typeface="Arial" pitchFamily="34" charset="0"/>
                  <a:cs typeface="Arial" pitchFamily="34" charset="0"/>
                </a:defRPr>
              </a:lvl5pPr>
              <a:lvl6pPr marL="2514600" indent="-228600" defTabSz="1042988" eaLnBrk="0" fontAlgn="base" hangingPunct="0">
                <a:spcBef>
                  <a:spcPct val="80000"/>
                </a:spcBef>
                <a:spcAft>
                  <a:spcPct val="0"/>
                </a:spcAft>
                <a:buClr>
                  <a:srgbClr val="1E7FB8"/>
                </a:buClr>
                <a:buFont typeface="Wingdings" pitchFamily="2" charset="2"/>
                <a:buChar char="l"/>
                <a:defRPr sz="2800">
                  <a:solidFill>
                    <a:srgbClr val="000066"/>
                  </a:solidFill>
                  <a:latin typeface="Arial" pitchFamily="34" charset="0"/>
                  <a:cs typeface="Arial" pitchFamily="34" charset="0"/>
                </a:defRPr>
              </a:lvl6pPr>
              <a:lvl7pPr marL="2971800" indent="-228600" defTabSz="1042988" eaLnBrk="0" fontAlgn="base" hangingPunct="0">
                <a:spcBef>
                  <a:spcPct val="80000"/>
                </a:spcBef>
                <a:spcAft>
                  <a:spcPct val="0"/>
                </a:spcAft>
                <a:buClr>
                  <a:srgbClr val="1E7FB8"/>
                </a:buClr>
                <a:buFont typeface="Wingdings" pitchFamily="2" charset="2"/>
                <a:buChar char="l"/>
                <a:defRPr sz="2800">
                  <a:solidFill>
                    <a:srgbClr val="000066"/>
                  </a:solidFill>
                  <a:latin typeface="Arial" pitchFamily="34" charset="0"/>
                  <a:cs typeface="Arial" pitchFamily="34" charset="0"/>
                </a:defRPr>
              </a:lvl7pPr>
              <a:lvl8pPr marL="3429000" indent="-228600" defTabSz="1042988" eaLnBrk="0" fontAlgn="base" hangingPunct="0">
                <a:spcBef>
                  <a:spcPct val="80000"/>
                </a:spcBef>
                <a:spcAft>
                  <a:spcPct val="0"/>
                </a:spcAft>
                <a:buClr>
                  <a:srgbClr val="1E7FB8"/>
                </a:buClr>
                <a:buFont typeface="Wingdings" pitchFamily="2" charset="2"/>
                <a:buChar char="l"/>
                <a:defRPr sz="2800">
                  <a:solidFill>
                    <a:srgbClr val="000066"/>
                  </a:solidFill>
                  <a:latin typeface="Arial" pitchFamily="34" charset="0"/>
                  <a:cs typeface="Arial" pitchFamily="34" charset="0"/>
                </a:defRPr>
              </a:lvl8pPr>
              <a:lvl9pPr marL="3886200" indent="-228600" defTabSz="1042988" eaLnBrk="0" fontAlgn="base" hangingPunct="0">
                <a:spcBef>
                  <a:spcPct val="80000"/>
                </a:spcBef>
                <a:spcAft>
                  <a:spcPct val="0"/>
                </a:spcAft>
                <a:buClr>
                  <a:srgbClr val="1E7FB8"/>
                </a:buClr>
                <a:buFont typeface="Wingdings" pitchFamily="2" charset="2"/>
                <a:buChar char="l"/>
                <a:defRPr sz="2800">
                  <a:solidFill>
                    <a:srgbClr val="000066"/>
                  </a:solidFill>
                  <a:latin typeface="Arial" pitchFamily="34" charset="0"/>
                  <a:cs typeface="Arial" pitchFamily="34" charset="0"/>
                </a:defRPr>
              </a:lvl9pPr>
            </a:lstStyle>
            <a:p>
              <a:pPr eaLnBrk="1" fontAlgn="auto" hangingPunct="1">
                <a:spcBef>
                  <a:spcPts val="0"/>
                </a:spcBef>
                <a:spcAft>
                  <a:spcPts val="0"/>
                </a:spcAft>
                <a:defRPr/>
              </a:pPr>
              <a:endParaRPr lang="en-US" smtClean="0">
                <a:solidFill>
                  <a:srgbClr val="FFFFFF"/>
                </a:solidFill>
              </a:endParaRPr>
            </a:p>
          </p:txBody>
        </p:sp>
        <p:sp>
          <p:nvSpPr>
            <p:cNvPr id="50190" name="TextBox 1"/>
            <p:cNvSpPr txBox="1">
              <a:spLocks noChangeArrowheads="1"/>
            </p:cNvSpPr>
            <p:nvPr/>
          </p:nvSpPr>
          <p:spPr bwMode="auto">
            <a:xfrm>
              <a:off x="2853463" y="3238526"/>
              <a:ext cx="2782380" cy="921198"/>
            </a:xfrm>
            <a:prstGeom prst="rect">
              <a:avLst/>
            </a:prstGeom>
            <a:solidFill>
              <a:srgbClr val="FFFF99"/>
            </a:solidFill>
            <a:ln w="9525">
              <a:noFill/>
              <a:miter lim="800000"/>
              <a:headEnd/>
              <a:tailEnd/>
            </a:ln>
          </p:spPr>
          <p:txBody>
            <a:bodyPr lIns="80147" tIns="40074" rIns="80147" bIns="40074">
              <a:spAutoFit/>
            </a:bodyPr>
            <a:lstStyle/>
            <a:p>
              <a:pPr algn="ctr"/>
              <a:r>
                <a:rPr lang="en-US">
                  <a:solidFill>
                    <a:schemeClr val="bg1"/>
                  </a:solidFill>
                  <a:latin typeface="Franklin Gothic Medium" pitchFamily="34" charset="0"/>
                </a:rPr>
                <a:t>except                                    compelling, new, or surprising information </a:t>
              </a:r>
            </a:p>
          </p:txBody>
        </p:sp>
        <p:sp>
          <p:nvSpPr>
            <p:cNvPr id="50191" name="Rectangle 3"/>
            <p:cNvSpPr>
              <a:spLocks noChangeArrowheads="1"/>
            </p:cNvSpPr>
            <p:nvPr/>
          </p:nvSpPr>
          <p:spPr bwMode="auto">
            <a:xfrm>
              <a:off x="2000471" y="4531205"/>
              <a:ext cx="4721781" cy="41467"/>
            </a:xfrm>
            <a:prstGeom prst="rect">
              <a:avLst/>
            </a:prstGeom>
            <a:solidFill>
              <a:srgbClr val="FF0000"/>
            </a:solidFill>
            <a:ln w="19050" algn="ctr">
              <a:solidFill>
                <a:schemeClr val="tx1"/>
              </a:solidFill>
              <a:round/>
              <a:headEnd/>
              <a:tailEnd/>
            </a:ln>
          </p:spPr>
          <p:txBody>
            <a:bodyPr lIns="0" tIns="0" rIns="0" bIns="0"/>
            <a:lstStyle/>
            <a:p>
              <a:pPr marL="341313" indent="-341313" defTabSz="912813">
                <a:spcBef>
                  <a:spcPct val="80000"/>
                </a:spcBef>
                <a:buClr>
                  <a:srgbClr val="1E7FB8"/>
                </a:buClr>
                <a:buFont typeface="Wingdings" pitchFamily="2" charset="2"/>
                <a:buChar char="l"/>
              </a:pPr>
              <a:endParaRPr lang="en-GB" sz="2500">
                <a:solidFill>
                  <a:srgbClr val="000066"/>
                </a:solidFill>
                <a:cs typeface="Arial" charset="0"/>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r>
              <a:rPr lang="en-US" smtClean="0"/>
              <a:t>The fundamentals</a:t>
            </a:r>
            <a:endParaRPr lang="en-GB" smtClean="0"/>
          </a:p>
        </p:txBody>
      </p:sp>
      <p:sp>
        <p:nvSpPr>
          <p:cNvPr id="4" name="Content Placeholder 3"/>
          <p:cNvSpPr>
            <a:spLocks noGrp="1"/>
          </p:cNvSpPr>
          <p:nvPr>
            <p:ph sz="half" idx="2"/>
          </p:nvPr>
        </p:nvSpPr>
        <p:spPr>
          <a:xfrm>
            <a:off x="611188" y="1773238"/>
            <a:ext cx="8083550" cy="4392612"/>
          </a:xfrm>
        </p:spPr>
        <p:txBody>
          <a:bodyPr rtlCol="0">
            <a:normAutofit/>
          </a:bodyPr>
          <a:lstStyle/>
          <a:p>
            <a:pPr fontAlgn="auto">
              <a:lnSpc>
                <a:spcPct val="150000"/>
              </a:lnSpc>
              <a:spcAft>
                <a:spcPts val="0"/>
              </a:spcAft>
              <a:buFont typeface="Arial" pitchFamily="34" charset="0"/>
              <a:buChar char="•"/>
              <a:defRPr/>
            </a:pPr>
            <a:r>
              <a:rPr sz="3600" dirty="0"/>
              <a:t>Know your SOCO</a:t>
            </a:r>
          </a:p>
          <a:p>
            <a:pPr fontAlgn="auto">
              <a:lnSpc>
                <a:spcPct val="150000"/>
              </a:lnSpc>
              <a:spcAft>
                <a:spcPts val="0"/>
              </a:spcAft>
              <a:buFont typeface="Arial" pitchFamily="34" charset="0"/>
              <a:buChar char="•"/>
              <a:defRPr/>
            </a:pPr>
            <a:r>
              <a:rPr sz="3600" dirty="0"/>
              <a:t>Get to the point!</a:t>
            </a:r>
          </a:p>
          <a:p>
            <a:pPr fontAlgn="auto">
              <a:lnSpc>
                <a:spcPct val="150000"/>
              </a:lnSpc>
              <a:spcAft>
                <a:spcPts val="0"/>
              </a:spcAft>
              <a:buFont typeface="Arial" pitchFamily="34" charset="0"/>
              <a:buChar char="•"/>
              <a:defRPr/>
            </a:pPr>
            <a:r>
              <a:rPr sz="3600" dirty="0"/>
              <a:t>Remember your audience</a:t>
            </a:r>
          </a:p>
          <a:p>
            <a:pPr fontAlgn="auto">
              <a:lnSpc>
                <a:spcPct val="150000"/>
              </a:lnSpc>
              <a:spcAft>
                <a:spcPts val="0"/>
              </a:spcAft>
              <a:buFont typeface="Arial" pitchFamily="34" charset="0"/>
              <a:buChar char="•"/>
              <a:defRPr/>
            </a:pPr>
            <a:r>
              <a:rPr sz="3600" dirty="0"/>
              <a:t>Engage the senses</a:t>
            </a:r>
          </a:p>
          <a:p>
            <a:pPr marL="0" indent="0" fontAlgn="auto">
              <a:spcAft>
                <a:spcPts val="0"/>
              </a:spcAft>
              <a:buFont typeface="Arial" pitchFamily="34" charset="0"/>
              <a:buNone/>
              <a:defRPr/>
            </a:pPr>
            <a:endParaRPr dirty="0"/>
          </a:p>
          <a:p>
            <a:pPr fontAlgn="auto">
              <a:spcAft>
                <a:spcPts val="0"/>
              </a:spcAft>
              <a:buFont typeface="Arial" pitchFamily="34" charset="0"/>
              <a:buChar char="•"/>
              <a:defRPr/>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5"/>
          <p:cNvSpPr txBox="1">
            <a:spLocks/>
          </p:cNvSpPr>
          <p:nvPr/>
        </p:nvSpPr>
        <p:spPr bwMode="auto">
          <a:xfrm>
            <a:off x="236538" y="188913"/>
            <a:ext cx="8642350" cy="749300"/>
          </a:xfrm>
          <a:prstGeom prst="rect">
            <a:avLst/>
          </a:prstGeom>
          <a:noFill/>
          <a:ln>
            <a:noFill/>
          </a:ln>
          <a:extLst>
            <a:ext uri="{909E8E84-426E-40DD-AFC4-6F175D3DCCD1}"/>
            <a:ext uri="{91240B29-F687-4F45-9708-019B960494DF}"/>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fontAlgn="auto">
              <a:spcBef>
                <a:spcPts val="0"/>
              </a:spcBef>
              <a:spcAft>
                <a:spcPts val="0"/>
              </a:spcAft>
              <a:defRPr/>
            </a:pPr>
            <a:r>
              <a:rPr lang="en-GB" sz="4400" dirty="0" smtClean="0">
                <a:solidFill>
                  <a:srgbClr val="FFFFFF"/>
                </a:solidFill>
                <a:latin typeface="+mj-lt"/>
                <a:cs typeface="Arial" pitchFamily="34" charset="0"/>
              </a:rPr>
              <a:t>Challenges</a:t>
            </a:r>
            <a:endParaRPr lang="en-GB" sz="4800" dirty="0">
              <a:solidFill>
                <a:srgbClr val="FFFFFF"/>
              </a:solidFill>
              <a:latin typeface="+mj-lt"/>
              <a:cs typeface="Arial" pitchFamily="34" charset="0"/>
            </a:endParaRPr>
          </a:p>
        </p:txBody>
      </p:sp>
      <p:sp>
        <p:nvSpPr>
          <p:cNvPr id="6" name="TextBox 1"/>
          <p:cNvSpPr txBox="1">
            <a:spLocks noChangeArrowheads="1"/>
          </p:cNvSpPr>
          <p:nvPr/>
        </p:nvSpPr>
        <p:spPr bwMode="auto">
          <a:xfrm>
            <a:off x="685800" y="1341438"/>
            <a:ext cx="7924800" cy="2062162"/>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auto" hangingPunct="1">
              <a:spcBef>
                <a:spcPts val="0"/>
              </a:spcBef>
              <a:spcAft>
                <a:spcPts val="0"/>
              </a:spcAft>
              <a:defRPr/>
            </a:pPr>
            <a:r>
              <a:rPr lang="en-US" sz="4000" kern="0" dirty="0" smtClean="0">
                <a:solidFill>
                  <a:sysClr val="windowText" lastClr="000000"/>
                </a:solidFill>
                <a:latin typeface="+mj-lt"/>
              </a:rPr>
              <a:t>What are your key </a:t>
            </a:r>
          </a:p>
          <a:p>
            <a:pPr algn="ctr" eaLnBrk="1" fontAlgn="auto" hangingPunct="1">
              <a:spcBef>
                <a:spcPts val="0"/>
              </a:spcBef>
              <a:spcAft>
                <a:spcPts val="0"/>
              </a:spcAft>
              <a:defRPr/>
            </a:pPr>
            <a:r>
              <a:rPr lang="en-US" sz="4000" kern="0" dirty="0">
                <a:solidFill>
                  <a:sysClr val="windowText" lastClr="000000"/>
                </a:solidFill>
                <a:latin typeface="+mj-lt"/>
              </a:rPr>
              <a:t>c</a:t>
            </a:r>
            <a:r>
              <a:rPr lang="en-US" sz="4000" kern="0" dirty="0" smtClean="0">
                <a:solidFill>
                  <a:sysClr val="windowText" lastClr="000000"/>
                </a:solidFill>
                <a:latin typeface="+mj-lt"/>
              </a:rPr>
              <a:t>ommunications challenges?</a:t>
            </a:r>
          </a:p>
          <a:p>
            <a:pPr algn="ctr" eaLnBrk="1" fontAlgn="auto" hangingPunct="1">
              <a:spcBef>
                <a:spcPts val="0"/>
              </a:spcBef>
              <a:spcAft>
                <a:spcPts val="0"/>
              </a:spcAft>
              <a:defRPr/>
            </a:pPr>
            <a:endParaRPr lang="en-US" sz="4800" kern="0" dirty="0" smtClean="0">
              <a:solidFill>
                <a:sysClr val="windowText" lastClr="000000"/>
              </a:solidFill>
            </a:endParaRPr>
          </a:p>
        </p:txBody>
      </p:sp>
      <p:pic>
        <p:nvPicPr>
          <p:cNvPr id="21507" name="Picture 2" descr="http://www.digitalsherpa.com/blog/wp-content/uploads/2013/05/social-media-marketing1.jpg"/>
          <p:cNvPicPr>
            <a:picLocks noChangeAspect="1" noChangeArrowheads="1"/>
          </p:cNvPicPr>
          <p:nvPr/>
        </p:nvPicPr>
        <p:blipFill>
          <a:blip r:embed="rId3"/>
          <a:srcRect/>
          <a:stretch>
            <a:fillRect/>
          </a:stretch>
        </p:blipFill>
        <p:spPr bwMode="auto">
          <a:xfrm>
            <a:off x="2700338" y="2781300"/>
            <a:ext cx="3355975" cy="3187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US" smtClean="0"/>
              <a:t>Exercise : role play </a:t>
            </a:r>
            <a:endParaRPr lang="en-GB" smtClean="0"/>
          </a:p>
        </p:txBody>
      </p:sp>
      <p:sp>
        <p:nvSpPr>
          <p:cNvPr id="54274" name="Content Placeholder 3"/>
          <p:cNvSpPr>
            <a:spLocks noGrp="1"/>
          </p:cNvSpPr>
          <p:nvPr>
            <p:ph sz="half" idx="2"/>
          </p:nvPr>
        </p:nvSpPr>
        <p:spPr>
          <a:xfrm>
            <a:off x="611188" y="1773238"/>
            <a:ext cx="8083550" cy="4392612"/>
          </a:xfrm>
        </p:spPr>
        <p:txBody>
          <a:bodyPr/>
          <a:lstStyle/>
          <a:p>
            <a:pPr marL="0" indent="0">
              <a:buFont typeface="Arial" charset="0"/>
              <a:buNone/>
            </a:pPr>
            <a:r>
              <a:rPr sz="2400"/>
              <a:t>It is Day 1 of a meeting with you’re the top donors to health programmes within your country. </a:t>
            </a:r>
          </a:p>
          <a:p>
            <a:pPr marL="0" indent="0">
              <a:buFont typeface="Arial" charset="0"/>
              <a:buNone/>
            </a:pPr>
            <a:r>
              <a:rPr sz="2400"/>
              <a:t>During the coffee break, you spot the head of the AusAID delegation on her own. You know that AusAID has not previously shown any interest in supporting NCD-related activities. </a:t>
            </a:r>
          </a:p>
          <a:p>
            <a:pPr marL="0" indent="0">
              <a:buFont typeface="Arial" charset="0"/>
              <a:buNone/>
            </a:pPr>
            <a:r>
              <a:rPr sz="2400">
                <a:solidFill>
                  <a:srgbClr val="FF0000"/>
                </a:solidFill>
              </a:rPr>
              <a:t>Persuade her to come to meet with you to discuss AusAID’s possible support for a new project that you are establishing</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r>
              <a:rPr lang="en-US" smtClean="0"/>
              <a:t>Designing effective products</a:t>
            </a:r>
            <a:endParaRPr lang="en-GB" smtClean="0"/>
          </a:p>
        </p:txBody>
      </p:sp>
      <p:pic>
        <p:nvPicPr>
          <p:cNvPr id="56322" name="Picture 2"/>
          <p:cNvPicPr>
            <a:picLocks noChangeAspect="1" noChangeArrowheads="1"/>
          </p:cNvPicPr>
          <p:nvPr/>
        </p:nvPicPr>
        <p:blipFill>
          <a:blip r:embed="rId3"/>
          <a:srcRect/>
          <a:stretch>
            <a:fillRect/>
          </a:stretch>
        </p:blipFill>
        <p:spPr bwMode="auto">
          <a:xfrm>
            <a:off x="1331913" y="1628775"/>
            <a:ext cx="6384925" cy="4554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The 7 Cs of effective communications</a:t>
            </a:r>
            <a:endParaRPr lang="en-GB" dirty="0"/>
          </a:p>
        </p:txBody>
      </p:sp>
      <p:sp>
        <p:nvSpPr>
          <p:cNvPr id="4" name="Content Placeholder 3"/>
          <p:cNvSpPr>
            <a:spLocks noGrp="1"/>
          </p:cNvSpPr>
          <p:nvPr>
            <p:ph sz="half" idx="2"/>
          </p:nvPr>
        </p:nvSpPr>
        <p:spPr>
          <a:xfrm>
            <a:off x="611188" y="1773238"/>
            <a:ext cx="4392612" cy="4392612"/>
          </a:xfrm>
        </p:spPr>
        <p:txBody>
          <a:bodyPr rtlCol="0">
            <a:normAutofit lnSpcReduction="10000"/>
          </a:bodyPr>
          <a:lstStyle/>
          <a:p>
            <a:pPr fontAlgn="auto">
              <a:spcAft>
                <a:spcPts val="0"/>
              </a:spcAft>
              <a:buFont typeface="Arial" pitchFamily="34" charset="0"/>
              <a:buChar char="•"/>
              <a:defRPr/>
            </a:pPr>
            <a:r>
              <a:rPr sz="2800" dirty="0"/>
              <a:t>Command attention</a:t>
            </a:r>
          </a:p>
          <a:p>
            <a:pPr fontAlgn="auto">
              <a:spcAft>
                <a:spcPts val="0"/>
              </a:spcAft>
              <a:buFont typeface="Arial" pitchFamily="34" charset="0"/>
              <a:buChar char="•"/>
              <a:defRPr/>
            </a:pPr>
            <a:r>
              <a:rPr sz="2800" dirty="0"/>
              <a:t>Clear message</a:t>
            </a:r>
          </a:p>
          <a:p>
            <a:pPr fontAlgn="auto">
              <a:spcAft>
                <a:spcPts val="0"/>
              </a:spcAft>
              <a:buFont typeface="Arial" pitchFamily="34" charset="0"/>
              <a:buChar char="•"/>
              <a:defRPr/>
            </a:pPr>
            <a:r>
              <a:rPr sz="2800" dirty="0"/>
              <a:t>Communicate a benefit</a:t>
            </a:r>
          </a:p>
          <a:p>
            <a:pPr fontAlgn="auto">
              <a:spcAft>
                <a:spcPts val="0"/>
              </a:spcAft>
              <a:buFont typeface="Arial" pitchFamily="34" charset="0"/>
              <a:buChar char="•"/>
              <a:defRPr/>
            </a:pPr>
            <a:r>
              <a:rPr sz="2800" dirty="0"/>
              <a:t>Consistency counts</a:t>
            </a:r>
          </a:p>
          <a:p>
            <a:pPr fontAlgn="auto">
              <a:spcAft>
                <a:spcPts val="0"/>
              </a:spcAft>
              <a:buFont typeface="Arial" pitchFamily="34" charset="0"/>
              <a:buChar char="•"/>
              <a:defRPr/>
            </a:pPr>
            <a:r>
              <a:rPr sz="2800" dirty="0"/>
              <a:t>Cater to the heart and head</a:t>
            </a:r>
          </a:p>
          <a:p>
            <a:pPr fontAlgn="auto">
              <a:spcAft>
                <a:spcPts val="0"/>
              </a:spcAft>
              <a:buFont typeface="Arial" pitchFamily="34" charset="0"/>
              <a:buChar char="•"/>
              <a:defRPr/>
            </a:pPr>
            <a:r>
              <a:rPr sz="2800" dirty="0"/>
              <a:t>Create trust</a:t>
            </a:r>
          </a:p>
          <a:p>
            <a:pPr fontAlgn="auto">
              <a:spcAft>
                <a:spcPts val="0"/>
              </a:spcAft>
              <a:buFont typeface="Arial" pitchFamily="34" charset="0"/>
              <a:buChar char="•"/>
              <a:defRPr/>
            </a:pPr>
            <a:r>
              <a:rPr sz="2800" dirty="0"/>
              <a:t>Call to action</a:t>
            </a:r>
          </a:p>
          <a:p>
            <a:pPr marL="0" indent="0" fontAlgn="auto">
              <a:spcAft>
                <a:spcPts val="0"/>
              </a:spcAft>
              <a:buFont typeface="Arial" pitchFamily="34" charset="0"/>
              <a:buNone/>
              <a:defRPr/>
            </a:pPr>
            <a:r>
              <a:rPr sz="2800" dirty="0"/>
              <a:t>  </a:t>
            </a:r>
          </a:p>
        </p:txBody>
      </p:sp>
      <p:pic>
        <p:nvPicPr>
          <p:cNvPr id="58371" name="Picture 2"/>
          <p:cNvPicPr>
            <a:picLocks noChangeAspect="1" noChangeArrowheads="1"/>
          </p:cNvPicPr>
          <p:nvPr/>
        </p:nvPicPr>
        <p:blipFill>
          <a:blip r:embed="rId3"/>
          <a:srcRect/>
          <a:stretch>
            <a:fillRect/>
          </a:stretch>
        </p:blipFill>
        <p:spPr bwMode="auto">
          <a:xfrm>
            <a:off x="4716463" y="2205038"/>
            <a:ext cx="3971925" cy="2990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r>
              <a:rPr lang="en-US" smtClean="0"/>
              <a:t>How do these products match up?</a:t>
            </a:r>
            <a:endParaRPr lang="en-GB" smtClean="0"/>
          </a:p>
        </p:txBody>
      </p:sp>
      <p:sp>
        <p:nvSpPr>
          <p:cNvPr id="4" name="Content Placeholder 3"/>
          <p:cNvSpPr>
            <a:spLocks noGrp="1"/>
          </p:cNvSpPr>
          <p:nvPr>
            <p:ph sz="half" idx="2"/>
          </p:nvPr>
        </p:nvSpPr>
        <p:spPr>
          <a:xfrm>
            <a:off x="611188" y="1773238"/>
            <a:ext cx="8137525" cy="4392612"/>
          </a:xfrm>
        </p:spPr>
        <p:txBody>
          <a:bodyPr rtlCol="0">
            <a:normAutofit/>
          </a:bodyPr>
          <a:lstStyle/>
          <a:p>
            <a:pPr fontAlgn="auto">
              <a:spcAft>
                <a:spcPts val="0"/>
              </a:spcAft>
              <a:buFont typeface="Arial" pitchFamily="34" charset="0"/>
              <a:buChar char="•"/>
              <a:defRPr/>
            </a:pPr>
            <a:r>
              <a:rPr sz="2800" dirty="0"/>
              <a:t>World No Tobacco Day video 2014</a:t>
            </a:r>
          </a:p>
          <a:p>
            <a:pPr fontAlgn="auto">
              <a:spcAft>
                <a:spcPts val="0"/>
              </a:spcAft>
              <a:buFont typeface="Arial" pitchFamily="34" charset="0"/>
              <a:buChar char="•"/>
              <a:defRPr/>
            </a:pPr>
            <a:r>
              <a:rPr sz="2800" dirty="0">
                <a:hlinkClick r:id="rId3"/>
              </a:rPr>
              <a:t>https://</a:t>
            </a:r>
            <a:r>
              <a:rPr sz="2800" dirty="0">
                <a:hlinkClick r:id="rId3"/>
              </a:rPr>
              <a:t>www.youtube.com/watch?v=wb8_ctH1_X4&amp;index=3&amp;list=PLD163320D683D386F</a:t>
            </a:r>
            <a:endParaRPr sz="2800" dirty="0"/>
          </a:p>
          <a:p>
            <a:pPr fontAlgn="auto">
              <a:spcAft>
                <a:spcPts val="0"/>
              </a:spcAft>
              <a:buFont typeface="Arial" pitchFamily="34" charset="0"/>
              <a:buChar char="•"/>
              <a:defRPr/>
            </a:pPr>
            <a:r>
              <a:rPr sz="2800" dirty="0"/>
              <a:t>World Health Day 2013</a:t>
            </a:r>
          </a:p>
          <a:p>
            <a:pPr fontAlgn="auto">
              <a:spcAft>
                <a:spcPts val="0"/>
              </a:spcAft>
              <a:buFont typeface="Arial" pitchFamily="34" charset="0"/>
              <a:buChar char="•"/>
              <a:defRPr/>
            </a:pPr>
            <a:r>
              <a:rPr sz="2800" dirty="0">
                <a:hlinkClick r:id="rId4"/>
              </a:rPr>
              <a:t>https://</a:t>
            </a:r>
            <a:r>
              <a:rPr sz="2800" dirty="0">
                <a:hlinkClick r:id="rId4"/>
              </a:rPr>
              <a:t>www.youtube.com/watch?v=LDWPJijPuBY</a:t>
            </a:r>
            <a:endParaRPr sz="2800" dirty="0"/>
          </a:p>
          <a:p>
            <a:pPr marL="0" indent="0" fontAlgn="auto">
              <a:spcAft>
                <a:spcPts val="0"/>
              </a:spcAft>
              <a:buFont typeface="Arial" pitchFamily="34" charset="0"/>
              <a:buNone/>
              <a:defRPr/>
            </a:pPr>
            <a:endParaRPr sz="2800" dirty="0"/>
          </a:p>
          <a:p>
            <a:pPr marL="0" indent="0" fontAlgn="auto">
              <a:spcAft>
                <a:spcPts val="0"/>
              </a:spcAft>
              <a:buFont typeface="Arial" pitchFamily="34" charset="0"/>
              <a:buNone/>
              <a:defRPr/>
            </a:pPr>
            <a:endParaRPr sz="3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r>
              <a:rPr lang="en-US" smtClean="0"/>
              <a:t>Media and social media</a:t>
            </a:r>
          </a:p>
        </p:txBody>
      </p:sp>
      <p:pic>
        <p:nvPicPr>
          <p:cNvPr id="62466" name="Picture 2" descr="http://mausmediagroup.files.wordpress.com/2011/05/shutterstock_73626361.jpg"/>
          <p:cNvPicPr>
            <a:picLocks noGrp="1" noChangeAspect="1" noChangeArrowheads="1"/>
          </p:cNvPicPr>
          <p:nvPr>
            <p:ph sz="half" idx="1"/>
          </p:nvPr>
        </p:nvPicPr>
        <p:blipFill>
          <a:blip r:embed="rId3"/>
          <a:srcRect t="16048" b="15811"/>
          <a:stretch>
            <a:fillRect/>
          </a:stretch>
        </p:blipFill>
        <p:spPr>
          <a:xfrm>
            <a:off x="684213" y="2133600"/>
            <a:ext cx="7423150" cy="3382963"/>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What media says is news</a:t>
            </a:r>
            <a:endParaRPr lang="en-GB"/>
          </a:p>
        </p:txBody>
      </p:sp>
      <p:sp>
        <p:nvSpPr>
          <p:cNvPr id="3" name="Content Placeholder 2"/>
          <p:cNvSpPr>
            <a:spLocks noGrp="1"/>
          </p:cNvSpPr>
          <p:nvPr>
            <p:ph idx="1"/>
          </p:nvPr>
        </p:nvSpPr>
        <p:spPr>
          <a:xfrm>
            <a:off x="611188" y="1533525"/>
            <a:ext cx="5889625" cy="4705350"/>
          </a:xfrm>
        </p:spPr>
        <p:txBody>
          <a:bodyPr rtlCol="0">
            <a:normAutofit lnSpcReduction="10000"/>
          </a:bodyPr>
          <a:lstStyle/>
          <a:p>
            <a:pPr fontAlgn="auto">
              <a:lnSpc>
                <a:spcPct val="160000"/>
              </a:lnSpc>
              <a:spcBef>
                <a:spcPts val="0"/>
              </a:spcBef>
              <a:spcAft>
                <a:spcPts val="0"/>
              </a:spcAft>
              <a:buFont typeface="Arial" pitchFamily="34" charset="0"/>
              <a:buChar char="•"/>
              <a:defRPr/>
            </a:pPr>
            <a:r>
              <a:rPr lang="en-GB" sz="2800" dirty="0" smtClean="0"/>
              <a:t>Dramatic</a:t>
            </a:r>
          </a:p>
          <a:p>
            <a:pPr fontAlgn="auto">
              <a:lnSpc>
                <a:spcPct val="160000"/>
              </a:lnSpc>
              <a:spcBef>
                <a:spcPts val="0"/>
              </a:spcBef>
              <a:spcAft>
                <a:spcPts val="0"/>
              </a:spcAft>
              <a:buFont typeface="Arial" pitchFamily="34" charset="0"/>
              <a:buChar char="•"/>
              <a:defRPr/>
            </a:pPr>
            <a:r>
              <a:rPr lang="en-GB" sz="2800" dirty="0" smtClean="0"/>
              <a:t>Wide-reaching</a:t>
            </a:r>
          </a:p>
          <a:p>
            <a:pPr fontAlgn="auto">
              <a:lnSpc>
                <a:spcPct val="160000"/>
              </a:lnSpc>
              <a:spcBef>
                <a:spcPts val="0"/>
              </a:spcBef>
              <a:spcAft>
                <a:spcPts val="0"/>
              </a:spcAft>
              <a:buFont typeface="Arial" pitchFamily="34" charset="0"/>
              <a:buChar char="•"/>
              <a:defRPr/>
            </a:pPr>
            <a:r>
              <a:rPr lang="en-GB" sz="2800" dirty="0" smtClean="0"/>
              <a:t>Breakthrough</a:t>
            </a:r>
          </a:p>
          <a:p>
            <a:pPr fontAlgn="auto">
              <a:lnSpc>
                <a:spcPct val="160000"/>
              </a:lnSpc>
              <a:spcBef>
                <a:spcPts val="0"/>
              </a:spcBef>
              <a:spcAft>
                <a:spcPts val="0"/>
              </a:spcAft>
              <a:buFont typeface="Arial" pitchFamily="34" charset="0"/>
              <a:buChar char="•"/>
              <a:defRPr/>
            </a:pPr>
            <a:r>
              <a:rPr lang="en-GB" sz="2800" dirty="0" smtClean="0"/>
              <a:t>Unexpected</a:t>
            </a:r>
          </a:p>
          <a:p>
            <a:pPr fontAlgn="auto">
              <a:lnSpc>
                <a:spcPct val="160000"/>
              </a:lnSpc>
              <a:spcBef>
                <a:spcPts val="0"/>
              </a:spcBef>
              <a:spcAft>
                <a:spcPts val="0"/>
              </a:spcAft>
              <a:buFont typeface="Arial" pitchFamily="34" charset="0"/>
              <a:buChar char="•"/>
              <a:defRPr/>
            </a:pPr>
            <a:r>
              <a:rPr lang="en-GB" sz="2800" dirty="0" smtClean="0"/>
              <a:t>Conflict/controversy</a:t>
            </a:r>
          </a:p>
          <a:p>
            <a:pPr fontAlgn="auto">
              <a:lnSpc>
                <a:spcPct val="160000"/>
              </a:lnSpc>
              <a:spcBef>
                <a:spcPts val="0"/>
              </a:spcBef>
              <a:spcAft>
                <a:spcPts val="0"/>
              </a:spcAft>
              <a:buFont typeface="Arial" pitchFamily="34" charset="0"/>
              <a:buChar char="•"/>
              <a:defRPr/>
            </a:pPr>
            <a:r>
              <a:rPr lang="en-GB" sz="2800" dirty="0" smtClean="0"/>
              <a:t>Celebrity link </a:t>
            </a:r>
          </a:p>
          <a:p>
            <a:pPr fontAlgn="auto">
              <a:lnSpc>
                <a:spcPct val="160000"/>
              </a:lnSpc>
              <a:spcBef>
                <a:spcPts val="0"/>
              </a:spcBef>
              <a:spcAft>
                <a:spcPts val="0"/>
              </a:spcAft>
              <a:buFont typeface="Arial" pitchFamily="34" charset="0"/>
              <a:buChar char="•"/>
              <a:defRPr/>
            </a:pPr>
            <a:r>
              <a:rPr lang="en-GB" sz="2800" dirty="0" smtClean="0"/>
              <a:t>Corruption/negligence/fraud </a:t>
            </a:r>
          </a:p>
        </p:txBody>
      </p:sp>
      <p:pic>
        <p:nvPicPr>
          <p:cNvPr id="2066" name="Picture 18" descr="C:\Users\jordanokudalisl\Desktop\newspaper.jpg"/>
          <p:cNvPicPr>
            <a:picLocks noChangeAspect="1" noChangeArrowheads="1"/>
          </p:cNvPicPr>
          <p:nvPr/>
        </p:nvPicPr>
        <p:blipFill>
          <a:blip r:embed="rId3"/>
          <a:srcRect l="21950" t="50000" r="20898" b="1196"/>
          <a:stretch>
            <a:fillRect/>
          </a:stretch>
        </p:blipFill>
        <p:spPr bwMode="auto">
          <a:xfrm>
            <a:off x="5003800" y="1773238"/>
            <a:ext cx="3716338" cy="21129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r>
              <a:rPr lang="en-US" smtClean="0"/>
              <a:t>Today's reporter </a:t>
            </a:r>
            <a:endParaRPr lang="en-GB" smtClean="0"/>
          </a:p>
        </p:txBody>
      </p:sp>
      <p:sp>
        <p:nvSpPr>
          <p:cNvPr id="4" name="Content Placeholder 3"/>
          <p:cNvSpPr>
            <a:spLocks noGrp="1"/>
          </p:cNvSpPr>
          <p:nvPr>
            <p:ph sz="half" idx="2"/>
          </p:nvPr>
        </p:nvSpPr>
        <p:spPr>
          <a:xfrm>
            <a:off x="611188" y="1773238"/>
            <a:ext cx="4248150" cy="4392612"/>
          </a:xfrm>
        </p:spPr>
        <p:txBody>
          <a:bodyPr rtlCol="0">
            <a:normAutofit fontScale="85000" lnSpcReduction="20000"/>
          </a:bodyPr>
          <a:lstStyle/>
          <a:p>
            <a:pPr fontAlgn="auto">
              <a:spcAft>
                <a:spcPts val="0"/>
              </a:spcAft>
              <a:buFont typeface="Arial" pitchFamily="34" charset="0"/>
              <a:buChar char="•"/>
              <a:defRPr/>
            </a:pPr>
            <a:r>
              <a:rPr sz="3200" dirty="0"/>
              <a:t>Writes for more than one media: print, radio, TV, web/blogs</a:t>
            </a:r>
          </a:p>
          <a:p>
            <a:pPr fontAlgn="auto">
              <a:spcAft>
                <a:spcPts val="0"/>
              </a:spcAft>
              <a:buFont typeface="Arial" pitchFamily="34" charset="0"/>
              <a:buChar char="•"/>
              <a:defRPr/>
            </a:pPr>
            <a:endParaRPr sz="1000" dirty="0"/>
          </a:p>
          <a:p>
            <a:pPr fontAlgn="auto">
              <a:spcAft>
                <a:spcPts val="0"/>
              </a:spcAft>
              <a:buFont typeface="Arial" pitchFamily="34" charset="0"/>
              <a:buChar char="•"/>
              <a:defRPr/>
            </a:pPr>
            <a:r>
              <a:rPr sz="3200" dirty="0"/>
              <a:t>Is on a 24/7 production cycle </a:t>
            </a:r>
          </a:p>
          <a:p>
            <a:pPr fontAlgn="auto">
              <a:spcAft>
                <a:spcPts val="0"/>
              </a:spcAft>
              <a:buFont typeface="Arial" pitchFamily="34" charset="0"/>
              <a:buChar char="•"/>
              <a:defRPr/>
            </a:pPr>
            <a:endParaRPr sz="1000" dirty="0"/>
          </a:p>
          <a:p>
            <a:pPr fontAlgn="auto">
              <a:spcAft>
                <a:spcPts val="0"/>
              </a:spcAft>
              <a:buFont typeface="Arial" pitchFamily="34" charset="0"/>
              <a:buChar char="•"/>
              <a:defRPr/>
            </a:pPr>
            <a:r>
              <a:rPr sz="3200" dirty="0"/>
              <a:t>Works to tight deadlines</a:t>
            </a:r>
          </a:p>
          <a:p>
            <a:pPr fontAlgn="auto">
              <a:spcAft>
                <a:spcPts val="0"/>
              </a:spcAft>
              <a:buFont typeface="Arial" pitchFamily="34" charset="0"/>
              <a:buChar char="•"/>
              <a:defRPr/>
            </a:pPr>
            <a:endParaRPr sz="1000" dirty="0"/>
          </a:p>
          <a:p>
            <a:pPr fontAlgn="auto">
              <a:spcAft>
                <a:spcPts val="0"/>
              </a:spcAft>
              <a:buFont typeface="Arial" pitchFamily="34" charset="0"/>
              <a:buChar char="•"/>
              <a:defRPr/>
            </a:pPr>
            <a:r>
              <a:rPr sz="3200" dirty="0"/>
              <a:t>Is bombarded with releases, advisories, statements, much of which contain little "hard" news </a:t>
            </a:r>
          </a:p>
          <a:p>
            <a:pPr fontAlgn="auto">
              <a:spcAft>
                <a:spcPts val="0"/>
              </a:spcAft>
              <a:buFont typeface="Arial" pitchFamily="34" charset="0"/>
              <a:buChar char="•"/>
              <a:defRPr/>
            </a:pPr>
            <a:endParaRPr dirty="0"/>
          </a:p>
        </p:txBody>
      </p:sp>
      <p:pic>
        <p:nvPicPr>
          <p:cNvPr id="66563" name="Picture 2"/>
          <p:cNvPicPr>
            <a:picLocks noChangeAspect="1" noChangeArrowheads="1"/>
          </p:cNvPicPr>
          <p:nvPr/>
        </p:nvPicPr>
        <p:blipFill>
          <a:blip r:embed="rId3"/>
          <a:srcRect/>
          <a:stretch>
            <a:fillRect/>
          </a:stretch>
        </p:blipFill>
        <p:spPr bwMode="auto">
          <a:xfrm>
            <a:off x="5205413" y="2420938"/>
            <a:ext cx="3390900" cy="2035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r>
              <a:rPr lang="en-US" smtClean="0"/>
              <a:t>The 5Ws and 1H of journalism</a:t>
            </a:r>
          </a:p>
        </p:txBody>
      </p:sp>
      <p:sp>
        <p:nvSpPr>
          <p:cNvPr id="6" name="Content Placeholder 2"/>
          <p:cNvSpPr>
            <a:spLocks noGrp="1"/>
          </p:cNvSpPr>
          <p:nvPr>
            <p:ph idx="1"/>
          </p:nvPr>
        </p:nvSpPr>
        <p:spPr>
          <a:xfrm>
            <a:off x="395288" y="1773238"/>
            <a:ext cx="5689600" cy="4392612"/>
          </a:xfrm>
        </p:spPr>
        <p:txBody>
          <a:bodyPr>
            <a:normAutofit/>
          </a:bodyPr>
          <a:lstStyle/>
          <a:p>
            <a:pPr marL="457200" lvl="1" indent="0">
              <a:lnSpc>
                <a:spcPct val="90000"/>
              </a:lnSpc>
              <a:buFont typeface="Arial" charset="0"/>
              <a:buNone/>
            </a:pPr>
            <a:r>
              <a:rPr lang="en-GB" sz="2700" b="1" smtClean="0"/>
              <a:t>Basic questions you may be asked</a:t>
            </a:r>
          </a:p>
          <a:p>
            <a:pPr marL="457200" lvl="1" indent="0">
              <a:lnSpc>
                <a:spcPct val="90000"/>
              </a:lnSpc>
              <a:buFont typeface="Arial" charset="0"/>
              <a:buNone/>
            </a:pPr>
            <a:endParaRPr lang="en-GB" sz="1000" b="1" smtClean="0"/>
          </a:p>
          <a:p>
            <a:pPr marL="457200" lvl="1" indent="0">
              <a:lnSpc>
                <a:spcPct val="90000"/>
              </a:lnSpc>
            </a:pPr>
            <a:r>
              <a:rPr lang="en-GB" sz="2700" b="1" smtClean="0"/>
              <a:t>who </a:t>
            </a:r>
            <a:r>
              <a:rPr lang="en-GB" smtClean="0"/>
              <a:t>	is affected; responsible</a:t>
            </a:r>
          </a:p>
          <a:p>
            <a:pPr marL="457200" lvl="1" indent="0">
              <a:lnSpc>
                <a:spcPct val="90000"/>
              </a:lnSpc>
            </a:pPr>
            <a:r>
              <a:rPr lang="en-GB" sz="2700" b="1" smtClean="0"/>
              <a:t>what</a:t>
            </a:r>
            <a:r>
              <a:rPr lang="en-GB" smtClean="0"/>
              <a:t> 	has happened and what is 		being done about it?</a:t>
            </a:r>
          </a:p>
          <a:p>
            <a:pPr marL="457200" lvl="1" indent="0">
              <a:lnSpc>
                <a:spcPct val="90000"/>
              </a:lnSpc>
            </a:pPr>
            <a:r>
              <a:rPr lang="en-GB" sz="2700" b="1" smtClean="0"/>
              <a:t>where</a:t>
            </a:r>
            <a:r>
              <a:rPr lang="en-GB" b="1" smtClean="0"/>
              <a:t> </a:t>
            </a:r>
            <a:r>
              <a:rPr lang="en-GB" smtClean="0"/>
              <a:t>	did it happen?</a:t>
            </a:r>
          </a:p>
          <a:p>
            <a:pPr marL="457200" lvl="1" indent="0">
              <a:lnSpc>
                <a:spcPct val="90000"/>
              </a:lnSpc>
            </a:pPr>
            <a:r>
              <a:rPr lang="en-GB" sz="2700" b="1" smtClean="0"/>
              <a:t>when</a:t>
            </a:r>
            <a:r>
              <a:rPr lang="en-GB" b="1" smtClean="0"/>
              <a:t> </a:t>
            </a:r>
            <a:r>
              <a:rPr lang="en-GB" smtClean="0"/>
              <a:t>	did it happen?</a:t>
            </a:r>
          </a:p>
          <a:p>
            <a:pPr marL="457200" lvl="1" indent="0">
              <a:lnSpc>
                <a:spcPct val="90000"/>
              </a:lnSpc>
            </a:pPr>
            <a:r>
              <a:rPr lang="en-GB" sz="2700" b="1" smtClean="0"/>
              <a:t>why</a:t>
            </a:r>
            <a:r>
              <a:rPr lang="en-GB" smtClean="0"/>
              <a:t> 	did it happen, and will it </a:t>
            </a:r>
          </a:p>
          <a:p>
            <a:pPr marL="457200" lvl="1" indent="0">
              <a:lnSpc>
                <a:spcPct val="90000"/>
              </a:lnSpc>
              <a:buFont typeface="Arial" charset="0"/>
              <a:buNone/>
            </a:pPr>
            <a:r>
              <a:rPr lang="en-GB" smtClean="0"/>
              <a:t>	happen again</a:t>
            </a:r>
            <a:r>
              <a:rPr lang="en-GB" sz="2000" smtClean="0"/>
              <a:t>?</a:t>
            </a:r>
            <a:endParaRPr lang="en-GB" smtClean="0"/>
          </a:p>
          <a:p>
            <a:pPr marL="457200" lvl="1" indent="0">
              <a:lnSpc>
                <a:spcPct val="90000"/>
              </a:lnSpc>
            </a:pPr>
            <a:r>
              <a:rPr lang="en-GB" sz="2700" b="1" smtClean="0"/>
              <a:t>how</a:t>
            </a:r>
            <a:r>
              <a:rPr lang="en-GB" smtClean="0"/>
              <a:t>	did this happen?</a:t>
            </a:r>
            <a:endParaRPr lang="en-GB" sz="2000" smtClean="0"/>
          </a:p>
        </p:txBody>
      </p:sp>
      <p:pic>
        <p:nvPicPr>
          <p:cNvPr id="68611" name="Picture 2" descr="C:\Users\lambachp\AppData\Local\Microsoft\Windows\Temporary Internet Files\Content.IE5\2FS4QTJ9\MP900315598[1].jpg"/>
          <p:cNvPicPr>
            <a:picLocks noChangeAspect="1" noChangeArrowheads="1"/>
          </p:cNvPicPr>
          <p:nvPr/>
        </p:nvPicPr>
        <p:blipFill>
          <a:blip r:embed="rId3"/>
          <a:srcRect/>
          <a:stretch>
            <a:fillRect/>
          </a:stretch>
        </p:blipFill>
        <p:spPr bwMode="auto">
          <a:xfrm>
            <a:off x="5940425" y="2924175"/>
            <a:ext cx="2622550" cy="1871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FFFF00"/>
                </a:solidFill>
              </a:rPr>
              <a:t>10 golden rules </a:t>
            </a:r>
            <a:endParaRPr lang="en-GB" smtClean="0">
              <a:solidFill>
                <a:srgbClr val="FFFF00"/>
              </a:solidFill>
            </a:endParaRPr>
          </a:p>
        </p:txBody>
      </p:sp>
      <p:sp>
        <p:nvSpPr>
          <p:cNvPr id="3" name="Rectangle 3"/>
          <p:cNvSpPr txBox="1">
            <a:spLocks noChangeArrowheads="1"/>
          </p:cNvSpPr>
          <p:nvPr/>
        </p:nvSpPr>
        <p:spPr>
          <a:xfrm>
            <a:off x="517525" y="1522413"/>
            <a:ext cx="10796588" cy="5084762"/>
          </a:xfrm>
          <a:prstGeom prst="rect">
            <a:avLst/>
          </a:prstGeom>
        </p:spPr>
        <p:txBody>
          <a:bodyPr>
            <a:normAutofit/>
          </a:bodyPr>
          <a:lstStyle>
            <a:lvl1pPr marL="396000" indent="-396000" algn="l" defTabSz="914400" rtl="0" eaLnBrk="1" latinLnBrk="0" hangingPunct="1">
              <a:spcBef>
                <a:spcPts val="0"/>
              </a:spcBef>
              <a:buClr>
                <a:srgbClr val="1E7FB8"/>
              </a:buClr>
              <a:buSzPct val="110000"/>
              <a:buFont typeface="Wingdings 2" pitchFamily="18" charset="2"/>
              <a:buChar char=""/>
              <a:defRPr lang="en-US" sz="2600" kern="1200" baseline="0" smtClean="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fontAlgn="auto">
              <a:lnSpc>
                <a:spcPct val="150000"/>
              </a:lnSpc>
              <a:spcAft>
                <a:spcPts val="0"/>
              </a:spcAft>
              <a:buFont typeface="Arial" pitchFamily="34" charset="0"/>
              <a:buChar char="•"/>
              <a:defRPr/>
            </a:pPr>
            <a:r>
              <a:rPr sz="3200" dirty="0"/>
              <a:t>Never lie</a:t>
            </a:r>
          </a:p>
          <a:p>
            <a:pPr fontAlgn="auto">
              <a:lnSpc>
                <a:spcPct val="150000"/>
              </a:lnSpc>
              <a:spcAft>
                <a:spcPts val="0"/>
              </a:spcAft>
              <a:buFont typeface="Arial" pitchFamily="34" charset="0"/>
              <a:buChar char="•"/>
              <a:defRPr/>
            </a:pPr>
            <a:r>
              <a:rPr sz="3200" dirty="0"/>
              <a:t>Never say “no comment”</a:t>
            </a:r>
          </a:p>
          <a:p>
            <a:pPr fontAlgn="auto">
              <a:lnSpc>
                <a:spcPct val="150000"/>
              </a:lnSpc>
              <a:spcAft>
                <a:spcPts val="0"/>
              </a:spcAft>
              <a:buFont typeface="Arial" pitchFamily="34" charset="0"/>
              <a:buChar char="•"/>
              <a:defRPr/>
            </a:pPr>
            <a:r>
              <a:rPr sz="3200" dirty="0"/>
              <a:t>There is never an "off the record”</a:t>
            </a:r>
          </a:p>
          <a:p>
            <a:pPr fontAlgn="auto">
              <a:lnSpc>
                <a:spcPct val="150000"/>
              </a:lnSpc>
              <a:spcAft>
                <a:spcPts val="0"/>
              </a:spcAft>
              <a:buFont typeface="Arial" pitchFamily="34" charset="0"/>
              <a:buChar char="•"/>
              <a:defRPr/>
            </a:pPr>
            <a:r>
              <a:rPr sz="3200" dirty="0"/>
              <a:t>Be short, get to the point and always think                                           of the audience</a:t>
            </a:r>
          </a:p>
          <a:p>
            <a:pPr fontAlgn="auto">
              <a:lnSpc>
                <a:spcPct val="150000"/>
              </a:lnSpc>
              <a:spcAft>
                <a:spcPts val="0"/>
              </a:spcAft>
              <a:buFont typeface="Arial" pitchFamily="34" charset="0"/>
              <a:buChar char="•"/>
              <a:defRPr/>
            </a:pPr>
            <a:r>
              <a:rPr sz="3200" dirty="0"/>
              <a:t>Stay calm and confident</a:t>
            </a:r>
          </a:p>
          <a:p>
            <a:pPr marL="533400" indent="-533400" fontAlgn="auto">
              <a:spcAft>
                <a:spcPts val="0"/>
              </a:spcAft>
              <a:buFont typeface="Wingdings" pitchFamily="2" charset="2"/>
              <a:buAutoNum type="arabicPeriod"/>
              <a:defRPr/>
            </a:pPr>
            <a:endParaRPr dirty="0"/>
          </a:p>
          <a:p>
            <a:pPr marL="533400" indent="-533400" fontAlgn="auto">
              <a:spcAft>
                <a:spcPts val="0"/>
              </a:spcAft>
              <a:buFont typeface="Wingdings" pitchFamily="2" charset="2"/>
              <a:buAutoNum type="arabicPeriod"/>
              <a:defRPr/>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FFFF00"/>
                </a:solidFill>
              </a:rPr>
              <a:t>10 golden rules (2) </a:t>
            </a:r>
            <a:endParaRPr lang="en-GB" smtClean="0">
              <a:solidFill>
                <a:srgbClr val="FFFF00"/>
              </a:solidFill>
            </a:endParaRPr>
          </a:p>
        </p:txBody>
      </p:sp>
      <p:sp>
        <p:nvSpPr>
          <p:cNvPr id="3" name="Rectangle 3"/>
          <p:cNvSpPr txBox="1">
            <a:spLocks noChangeArrowheads="1"/>
          </p:cNvSpPr>
          <p:nvPr/>
        </p:nvSpPr>
        <p:spPr>
          <a:xfrm>
            <a:off x="468313" y="1484313"/>
            <a:ext cx="8135937" cy="5084762"/>
          </a:xfrm>
          <a:prstGeom prst="rect">
            <a:avLst/>
          </a:prstGeom>
        </p:spPr>
        <p:txBody>
          <a:bodyPr>
            <a:normAutofit/>
          </a:bodyPr>
          <a:lstStyle>
            <a:lvl1pPr marL="396000" indent="-396000" algn="l" defTabSz="914400" rtl="0" eaLnBrk="1" latinLnBrk="0" hangingPunct="1">
              <a:spcBef>
                <a:spcPts val="0"/>
              </a:spcBef>
              <a:buClr>
                <a:srgbClr val="1E7FB8"/>
              </a:buClr>
              <a:buSzPct val="110000"/>
              <a:buFont typeface="Wingdings 2" pitchFamily="18" charset="2"/>
              <a:buChar char=""/>
              <a:defRPr lang="en-US" sz="2600" kern="1200" baseline="0" smtClean="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fontAlgn="auto">
              <a:lnSpc>
                <a:spcPct val="150000"/>
              </a:lnSpc>
              <a:spcAft>
                <a:spcPts val="0"/>
              </a:spcAft>
              <a:buFont typeface="Arial" pitchFamily="34" charset="0"/>
              <a:buChar char="•"/>
              <a:defRPr/>
            </a:pPr>
            <a:r>
              <a:rPr sz="3200" dirty="0"/>
              <a:t>Use simple language, avoiding jargon</a:t>
            </a:r>
          </a:p>
          <a:p>
            <a:pPr fontAlgn="auto">
              <a:lnSpc>
                <a:spcPct val="150000"/>
              </a:lnSpc>
              <a:spcAft>
                <a:spcPts val="0"/>
              </a:spcAft>
              <a:buFont typeface="Arial" pitchFamily="34" charset="0"/>
              <a:buChar char="•"/>
              <a:defRPr/>
            </a:pPr>
            <a:r>
              <a:rPr sz="3200" dirty="0"/>
              <a:t>Stay in control</a:t>
            </a:r>
          </a:p>
          <a:p>
            <a:pPr fontAlgn="auto">
              <a:lnSpc>
                <a:spcPct val="150000"/>
              </a:lnSpc>
              <a:spcAft>
                <a:spcPts val="0"/>
              </a:spcAft>
              <a:buFont typeface="Arial" pitchFamily="34" charset="0"/>
              <a:buChar char="•"/>
              <a:defRPr/>
            </a:pPr>
            <a:r>
              <a:rPr sz="3200" dirty="0"/>
              <a:t>It's OK to say "I don't know, but I'll find out”</a:t>
            </a:r>
          </a:p>
          <a:p>
            <a:pPr fontAlgn="auto">
              <a:lnSpc>
                <a:spcPct val="150000"/>
              </a:lnSpc>
              <a:spcAft>
                <a:spcPts val="0"/>
              </a:spcAft>
              <a:buFont typeface="Arial" pitchFamily="34" charset="0"/>
              <a:buChar char="•"/>
              <a:defRPr/>
            </a:pPr>
            <a:r>
              <a:rPr sz="3200" dirty="0"/>
              <a:t>Don't speculate</a:t>
            </a:r>
          </a:p>
          <a:p>
            <a:pPr fontAlgn="auto">
              <a:lnSpc>
                <a:spcPct val="150000"/>
              </a:lnSpc>
              <a:spcAft>
                <a:spcPts val="0"/>
              </a:spcAft>
              <a:buFont typeface="Arial" pitchFamily="34" charset="0"/>
              <a:buChar char="•"/>
              <a:defRPr/>
            </a:pPr>
            <a:r>
              <a:rPr sz="3200" dirty="0"/>
              <a:t>Beware of reporters' tactics</a:t>
            </a:r>
          </a:p>
          <a:p>
            <a:pPr marL="0" indent="0" fontAlgn="auto">
              <a:lnSpc>
                <a:spcPct val="150000"/>
              </a:lnSpc>
              <a:spcAft>
                <a:spcPts val="0"/>
              </a:spcAft>
              <a:buFont typeface="Wingdings 2" pitchFamily="18" charset="2"/>
              <a:buNone/>
              <a:defRPr/>
            </a:pPr>
            <a:r>
              <a:rPr sz="3200" dirty="0"/>
              <a:t> </a:t>
            </a:r>
          </a:p>
          <a:p>
            <a:pPr marL="533400" indent="-533400" fontAlgn="auto">
              <a:spcAft>
                <a:spcPts val="0"/>
              </a:spcAft>
              <a:buFont typeface="Wingdings" pitchFamily="2" charset="2"/>
              <a:buAutoNum type="arabicPeriod"/>
              <a:defRPr/>
            </a:pPr>
            <a:endParaRPr dirty="0"/>
          </a:p>
          <a:p>
            <a:pPr marL="533400" indent="-533400" fontAlgn="auto">
              <a:spcAft>
                <a:spcPts val="0"/>
              </a:spcAft>
              <a:buFont typeface="Wingdings" pitchFamily="2" charset="2"/>
              <a:buAutoNum type="arabicPeriod"/>
              <a:defRPr/>
            </a:pPr>
            <a:endParaRPr dirty="0"/>
          </a:p>
        </p:txBody>
      </p:sp>
      <p:sp>
        <p:nvSpPr>
          <p:cNvPr id="4" name="TextBox 17"/>
          <p:cNvSpPr>
            <a:spLocks noChangeArrowheads="1"/>
          </p:cNvSpPr>
          <p:nvPr/>
        </p:nvSpPr>
        <p:spPr bwMode="auto">
          <a:xfrm>
            <a:off x="1763713" y="5300663"/>
            <a:ext cx="5940425" cy="681037"/>
          </a:xfrm>
          <a:prstGeom prst="roundRect">
            <a:avLst>
              <a:gd name="adj" fmla="val 16667"/>
            </a:avLst>
          </a:prstGeom>
          <a:solidFill>
            <a:srgbClr val="DBEEF9"/>
          </a:solidFill>
          <a:ln w="9525">
            <a:noFill/>
            <a:round/>
            <a:headEnd/>
            <a:tailEnd/>
          </a:ln>
        </p:spPr>
        <p:txBody>
          <a:bodyPr>
            <a:spAutoFit/>
          </a:bodyPr>
          <a:lstStyle/>
          <a:p>
            <a:pPr algn="ctr"/>
            <a:r>
              <a:rPr lang="en-US" sz="1700">
                <a:solidFill>
                  <a:srgbClr val="196AAA"/>
                </a:solidFill>
                <a:latin typeface="Franklin Gothic Medium" pitchFamily="34" charset="0"/>
              </a:rPr>
              <a:t>Remember that journalists are not interested in destroying your reputation or tricking you!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t>Objectives</a:t>
            </a:r>
          </a:p>
        </p:txBody>
      </p:sp>
      <p:sp>
        <p:nvSpPr>
          <p:cNvPr id="3" name="Content Placeholder 2"/>
          <p:cNvSpPr>
            <a:spLocks noGrp="1"/>
          </p:cNvSpPr>
          <p:nvPr>
            <p:ph idx="1"/>
          </p:nvPr>
        </p:nvSpPr>
        <p:spPr>
          <a:xfrm>
            <a:off x="457200" y="1557338"/>
            <a:ext cx="8229600" cy="4568825"/>
          </a:xfrm>
        </p:spPr>
        <p:txBody>
          <a:bodyPr/>
          <a:lstStyle/>
          <a:p>
            <a:pPr>
              <a:buFont typeface="Arial" charset="0"/>
              <a:buChar char="•"/>
            </a:pPr>
            <a:endParaRPr lang="en-US" smtClean="0"/>
          </a:p>
          <a:p>
            <a:pPr>
              <a:buFont typeface="Arial" charset="0"/>
              <a:buChar char="•"/>
            </a:pPr>
            <a:r>
              <a:rPr lang="en-US" smtClean="0"/>
              <a:t>Learn some communications tips for using in your day-to-day work </a:t>
            </a:r>
          </a:p>
          <a:p>
            <a:pPr>
              <a:buFont typeface="Arial" charset="0"/>
              <a:buChar char="•"/>
            </a:pPr>
            <a:r>
              <a:rPr lang="en-US" smtClean="0"/>
              <a:t>Know how to use a risk communications framework </a:t>
            </a:r>
          </a:p>
          <a:p>
            <a:pPr>
              <a:buFont typeface="Arial" charset="0"/>
              <a:buChar char="•"/>
            </a:pPr>
            <a:r>
              <a:rPr lang="en-US" smtClean="0"/>
              <a:t>Become more confident in communicating with strategic partners and the media </a:t>
            </a:r>
          </a:p>
          <a:p>
            <a:pPr>
              <a:buFont typeface="Arial" charset="0"/>
              <a:buChar char="•"/>
            </a:pPr>
            <a:r>
              <a:rPr lang="en-US" smtClean="0"/>
              <a:t>Know where to find WHO resources that can help you in your work </a:t>
            </a:r>
          </a:p>
          <a:p>
            <a:pPr>
              <a:buFont typeface="Arial" charset="0"/>
              <a:buChar char="•"/>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p:txBody>
          <a:bodyPr/>
          <a:lstStyle/>
          <a:p>
            <a:r>
              <a:rPr lang="en-US" smtClean="0"/>
              <a:t>The role of a spokesperson</a:t>
            </a:r>
            <a:endParaRPr lang="en-GB" smtClean="0"/>
          </a:p>
        </p:txBody>
      </p:sp>
      <p:sp>
        <p:nvSpPr>
          <p:cNvPr id="74754" name="Rectangle 2"/>
          <p:cNvSpPr txBox="1">
            <a:spLocks noChangeArrowheads="1"/>
          </p:cNvSpPr>
          <p:nvPr/>
        </p:nvSpPr>
        <p:spPr bwMode="auto">
          <a:xfrm>
            <a:off x="220663" y="2082800"/>
            <a:ext cx="5097462" cy="4522788"/>
          </a:xfrm>
          <a:prstGeom prst="rect">
            <a:avLst/>
          </a:prstGeom>
          <a:noFill/>
          <a:ln w="9525">
            <a:noFill/>
            <a:miter lim="800000"/>
            <a:headEnd/>
            <a:tailEnd/>
          </a:ln>
        </p:spPr>
        <p:txBody>
          <a:bodyPr/>
          <a:lstStyle/>
          <a:p>
            <a:pPr marL="395288" indent="-395288">
              <a:buClr>
                <a:srgbClr val="72BBE8"/>
              </a:buClr>
              <a:buSzPct val="71000"/>
              <a:buFont typeface="Arial" charset="0"/>
              <a:buChar char="•"/>
            </a:pPr>
            <a:r>
              <a:rPr lang="en-US" sz="2800">
                <a:solidFill>
                  <a:schemeClr val="bg1"/>
                </a:solidFill>
                <a:latin typeface="Franklin Gothic Medium" pitchFamily="34" charset="0"/>
              </a:rPr>
              <a:t>Communicate information that the public </a:t>
            </a:r>
            <a:r>
              <a:rPr lang="en-US" sz="2800">
                <a:solidFill>
                  <a:srgbClr val="FF0000"/>
                </a:solidFill>
                <a:latin typeface="Franklin Gothic Medium" pitchFamily="34" charset="0"/>
              </a:rPr>
              <a:t>wants</a:t>
            </a:r>
            <a:r>
              <a:rPr lang="en-US" sz="2800">
                <a:solidFill>
                  <a:schemeClr val="bg1"/>
                </a:solidFill>
                <a:latin typeface="Franklin Gothic Medium" pitchFamily="34" charset="0"/>
              </a:rPr>
              <a:t> or </a:t>
            </a:r>
            <a:r>
              <a:rPr lang="en-US" sz="2800">
                <a:solidFill>
                  <a:srgbClr val="FF0000"/>
                </a:solidFill>
                <a:latin typeface="Franklin Gothic Medium" pitchFamily="34" charset="0"/>
              </a:rPr>
              <a:t>needs</a:t>
            </a:r>
            <a:r>
              <a:rPr lang="en-US" sz="2800">
                <a:solidFill>
                  <a:schemeClr val="bg1"/>
                </a:solidFill>
                <a:latin typeface="Franklin Gothic Medium" pitchFamily="34" charset="0"/>
              </a:rPr>
              <a:t> to prevent and reduce illness, injury, or death</a:t>
            </a:r>
            <a:r>
              <a:rPr lang="en-US" sz="2800">
                <a:solidFill>
                  <a:srgbClr val="002060"/>
                </a:solidFill>
                <a:latin typeface="Franklin Gothic Medium" pitchFamily="34" charset="0"/>
              </a:rPr>
              <a:t>.</a:t>
            </a:r>
          </a:p>
          <a:p>
            <a:pPr marL="395288" indent="-395288">
              <a:buClr>
                <a:srgbClr val="72BBE8"/>
              </a:buClr>
              <a:buSzPct val="71000"/>
              <a:buFont typeface="Arial" charset="0"/>
              <a:buChar char="•"/>
            </a:pPr>
            <a:endParaRPr lang="en-US" sz="2800">
              <a:solidFill>
                <a:srgbClr val="002060"/>
              </a:solidFill>
              <a:latin typeface="Franklin Gothic Medium" pitchFamily="34" charset="0"/>
            </a:endParaRPr>
          </a:p>
          <a:p>
            <a:pPr marL="395288" indent="-395288">
              <a:buClr>
                <a:srgbClr val="72BBE8"/>
              </a:buClr>
              <a:buSzPct val="71000"/>
              <a:buFont typeface="Arial" charset="0"/>
              <a:buChar char="•"/>
            </a:pPr>
            <a:r>
              <a:rPr lang="en-US" sz="2800">
                <a:solidFill>
                  <a:schemeClr val="bg1"/>
                </a:solidFill>
                <a:latin typeface="Franklin Gothic Medium" pitchFamily="34" charset="0"/>
              </a:rPr>
              <a:t>Build trust and credibility.</a:t>
            </a:r>
          </a:p>
          <a:p>
            <a:pPr marL="395288" indent="-395288">
              <a:buClr>
                <a:srgbClr val="72BBE8"/>
              </a:buClr>
              <a:buSzPct val="71000"/>
              <a:buFont typeface="Arial" charset="0"/>
              <a:buChar char="•"/>
            </a:pPr>
            <a:endParaRPr lang="en-US" sz="2800">
              <a:solidFill>
                <a:schemeClr val="bg1"/>
              </a:solidFill>
              <a:latin typeface="Franklin Gothic Medium" pitchFamily="34" charset="0"/>
            </a:endParaRPr>
          </a:p>
          <a:p>
            <a:pPr marL="395288" indent="-395288">
              <a:buClr>
                <a:srgbClr val="72BBE8"/>
              </a:buClr>
              <a:buSzPct val="71000"/>
              <a:buFont typeface="Arial" charset="0"/>
              <a:buChar char="•"/>
            </a:pPr>
            <a:r>
              <a:rPr lang="en-US" sz="2800">
                <a:solidFill>
                  <a:schemeClr val="bg1"/>
                </a:solidFill>
                <a:latin typeface="Franklin Gothic Medium" pitchFamily="34" charset="0"/>
              </a:rPr>
              <a:t>Build support for the public health response.</a:t>
            </a:r>
          </a:p>
          <a:p>
            <a:pPr marL="395288" indent="-395288">
              <a:buClr>
                <a:srgbClr val="FF0000"/>
              </a:buClr>
              <a:buSzPct val="110000"/>
              <a:buFont typeface="Wingdings 2" pitchFamily="18" charset="2"/>
              <a:buChar char=""/>
            </a:pPr>
            <a:endParaRPr lang="en-US" sz="3200">
              <a:solidFill>
                <a:schemeClr val="bg1"/>
              </a:solidFill>
              <a:latin typeface="Franklin Gothic Medium" pitchFamily="34" charset="0"/>
            </a:endParaRPr>
          </a:p>
          <a:p>
            <a:pPr marL="395288" indent="-395288">
              <a:buClr>
                <a:srgbClr val="FF0000"/>
              </a:buClr>
              <a:buSzPct val="110000"/>
              <a:buFont typeface="Wingdings" pitchFamily="2" charset="2"/>
              <a:buNone/>
            </a:pPr>
            <a:endParaRPr lang="en-US" sz="3200">
              <a:solidFill>
                <a:schemeClr val="bg1"/>
              </a:solidFill>
              <a:latin typeface="Franklin Gothic Medium" pitchFamily="34" charset="0"/>
            </a:endParaRPr>
          </a:p>
        </p:txBody>
      </p:sp>
      <p:pic>
        <p:nvPicPr>
          <p:cNvPr id="74755" name="Picture 4" descr="http://www.who.int/entity/mediacentre/events/2012/wha65/media/IMG_7975_re_.jpg"/>
          <p:cNvPicPr>
            <a:picLocks noChangeAspect="1" noChangeArrowheads="1"/>
          </p:cNvPicPr>
          <p:nvPr/>
        </p:nvPicPr>
        <p:blipFill>
          <a:blip r:embed="rId3"/>
          <a:srcRect/>
          <a:stretch>
            <a:fillRect/>
          </a:stretch>
        </p:blipFill>
        <p:spPr bwMode="auto">
          <a:xfrm>
            <a:off x="5076825" y="2420938"/>
            <a:ext cx="3587750" cy="238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989138"/>
            <a:ext cx="8642350" cy="993775"/>
          </a:xfrm>
        </p:spPr>
        <p:txBody>
          <a:bodyPr rtlCol="0">
            <a:normAutofit fontScale="90000"/>
          </a:bodyPr>
          <a:lstStyle/>
          <a:p>
            <a:pPr fontAlgn="auto">
              <a:spcAft>
                <a:spcPts val="0"/>
              </a:spcAft>
              <a:defRPr/>
            </a:pPr>
            <a:r>
              <a:rPr dirty="0"/>
              <a:t/>
            </a:r>
            <a:br>
              <a:rPr dirty="0"/>
            </a:br>
            <a:r>
              <a:rPr dirty="0"/>
              <a:t/>
            </a:r>
            <a:br>
              <a:rPr dirty="0"/>
            </a:br>
            <a:r>
              <a:rPr dirty="0"/>
              <a:t/>
            </a:r>
            <a:br>
              <a:rPr dirty="0"/>
            </a:br>
            <a:r>
              <a:rPr dirty="0"/>
              <a:t/>
            </a:r>
            <a:br>
              <a:rPr dirty="0"/>
            </a:br>
            <a:r>
              <a:rPr sz="3600" dirty="0"/>
              <a:t>You do not control what reporters write.</a:t>
            </a:r>
            <a:br>
              <a:rPr sz="3600" dirty="0"/>
            </a:br>
            <a:r>
              <a:rPr sz="3600" dirty="0"/>
              <a:t>You do control what comes out of your mouth.</a:t>
            </a:r>
            <a:br>
              <a:rPr sz="3600" dirty="0"/>
            </a:br>
            <a:r>
              <a:rPr sz="3600" dirty="0"/>
              <a:t/>
            </a:r>
            <a:br>
              <a:rPr sz="3600" dirty="0"/>
            </a:br>
            <a:r>
              <a:rPr sz="3600" dirty="0"/>
              <a:t/>
            </a:r>
            <a:br>
              <a:rPr sz="3600" dirty="0"/>
            </a:br>
            <a:r>
              <a:rPr sz="3600" dirty="0"/>
              <a:t/>
            </a:r>
            <a:br>
              <a:rPr sz="3600" dirty="0"/>
            </a:br>
            <a:r>
              <a:rPr sz="3600" dirty="0">
                <a:solidFill>
                  <a:srgbClr val="FFFF00"/>
                </a:solidFill>
              </a:rPr>
              <a:t>Remember…</a:t>
            </a:r>
            <a:r>
              <a:rPr sz="3600" dirty="0"/>
              <a:t/>
            </a:r>
            <a:br>
              <a:rPr sz="3600" dirty="0"/>
            </a:br>
            <a:r>
              <a:rPr sz="3600" dirty="0"/>
              <a:t>Interviews are not conversations.</a:t>
            </a:r>
            <a:endParaRPr lang="en-GB" sz="36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8" name="Rectangle 2"/>
          <p:cNvSpPr>
            <a:spLocks noGrp="1" noChangeArrowheads="1"/>
          </p:cNvSpPr>
          <p:nvPr>
            <p:ph type="title"/>
          </p:nvPr>
        </p:nvSpPr>
        <p:spPr/>
        <p:txBody>
          <a:bodyPr/>
          <a:lstStyle/>
          <a:p>
            <a:r>
              <a:t>Remember</a:t>
            </a:r>
            <a:r>
              <a:rPr lang="en-GB"/>
              <a:t>…</a:t>
            </a:r>
            <a:endParaRPr/>
          </a:p>
        </p:txBody>
      </p:sp>
      <p:graphicFrame>
        <p:nvGraphicFramePr>
          <p:cNvPr id="1077" name="Object 53"/>
          <p:cNvGraphicFramePr>
            <a:graphicFrameLocks/>
          </p:cNvGraphicFramePr>
          <p:nvPr/>
        </p:nvGraphicFramePr>
        <p:xfrm>
          <a:off x="1835150" y="2060575"/>
          <a:ext cx="5046663" cy="3676650"/>
        </p:xfrm>
        <a:graphic>
          <a:graphicData uri="http://schemas.openxmlformats.org/presentationml/2006/ole">
            <p:oleObj spid="_x0000_s1077" r:id="rId4" imgW="5047925" imgH="3682303" progId="Excel.Sheet.8">
              <p:embed/>
            </p:oleObj>
          </a:graphicData>
        </a:graphic>
      </p:graphicFrame>
      <p:sp>
        <p:nvSpPr>
          <p:cNvPr id="6" name="Rectangle 2"/>
          <p:cNvSpPr txBox="1">
            <a:spLocks noChangeArrowheads="1"/>
          </p:cNvSpPr>
          <p:nvPr/>
        </p:nvSpPr>
        <p:spPr bwMode="auto">
          <a:xfrm>
            <a:off x="1403350" y="1403350"/>
            <a:ext cx="6613525" cy="1260475"/>
          </a:xfrm>
          <a:prstGeom prst="rect">
            <a:avLst/>
          </a:prstGeom>
          <a:noFill/>
          <a:ln>
            <a:noFill/>
          </a:ln>
          <a:effectLst>
            <a:outerShdw dist="17961" dir="2700000" algn="ctr" rotWithShape="0">
              <a:srgbClr val="96CCEE"/>
            </a:outerShdw>
          </a:effectLst>
          <a:extLst>
            <a:ext uri="{909E8E84-426E-40DD-AFC4-6F175D3DCCD1}"/>
            <a:ext uri="{91240B29-F687-4F45-9708-019B960494DF}"/>
          </a:extLst>
        </p:spPr>
        <p:txBody>
          <a:bodyPr lIns="0" tIns="0" rIns="0" bIns="0" anchor="ctr"/>
          <a:lstStyle>
            <a:lvl1pPr defTabSz="1042988" eaLnBrk="0" hangingPunct="0">
              <a:defRPr sz="2800">
                <a:solidFill>
                  <a:srgbClr val="000066"/>
                </a:solidFill>
                <a:latin typeface="Arial" charset="0"/>
                <a:cs typeface="Arial" charset="0"/>
              </a:defRPr>
            </a:lvl1pPr>
            <a:lvl2pPr marL="742950" indent="-285750" defTabSz="1042988" eaLnBrk="0" hangingPunct="0">
              <a:defRPr sz="2800">
                <a:solidFill>
                  <a:srgbClr val="000066"/>
                </a:solidFill>
                <a:latin typeface="Arial" charset="0"/>
                <a:cs typeface="Arial" charset="0"/>
              </a:defRPr>
            </a:lvl2pPr>
            <a:lvl3pPr marL="1143000" indent="-228600" defTabSz="1042988" eaLnBrk="0" hangingPunct="0">
              <a:defRPr sz="2800">
                <a:solidFill>
                  <a:srgbClr val="000066"/>
                </a:solidFill>
                <a:latin typeface="Arial" charset="0"/>
                <a:cs typeface="Arial" charset="0"/>
              </a:defRPr>
            </a:lvl3pPr>
            <a:lvl4pPr marL="1600200" indent="-228600" defTabSz="1042988" eaLnBrk="0" hangingPunct="0">
              <a:defRPr sz="2800">
                <a:solidFill>
                  <a:srgbClr val="000066"/>
                </a:solidFill>
                <a:latin typeface="Arial" charset="0"/>
                <a:cs typeface="Arial" charset="0"/>
              </a:defRPr>
            </a:lvl4pPr>
            <a:lvl5pPr marL="2057400" indent="-228600" defTabSz="1042988" eaLnBrk="0" hangingPunct="0">
              <a:defRPr sz="2800">
                <a:solidFill>
                  <a:srgbClr val="000066"/>
                </a:solidFill>
                <a:latin typeface="Arial" charset="0"/>
                <a:cs typeface="Arial" charset="0"/>
              </a:defRPr>
            </a:lvl5pPr>
            <a:lvl6pPr marL="2514600" indent="-228600" defTabSz="1042988" eaLnBrk="0" fontAlgn="base" hangingPunct="0">
              <a:spcBef>
                <a:spcPct val="80000"/>
              </a:spcBef>
              <a:spcAft>
                <a:spcPct val="0"/>
              </a:spcAft>
              <a:buClr>
                <a:srgbClr val="1E7FB8"/>
              </a:buClr>
              <a:buFont typeface="Wingdings" pitchFamily="2" charset="2"/>
              <a:buChar char="l"/>
              <a:defRPr sz="2800">
                <a:solidFill>
                  <a:srgbClr val="000066"/>
                </a:solidFill>
                <a:latin typeface="Arial" charset="0"/>
                <a:cs typeface="Arial" charset="0"/>
              </a:defRPr>
            </a:lvl6pPr>
            <a:lvl7pPr marL="2971800" indent="-228600" defTabSz="1042988" eaLnBrk="0" fontAlgn="base" hangingPunct="0">
              <a:spcBef>
                <a:spcPct val="80000"/>
              </a:spcBef>
              <a:spcAft>
                <a:spcPct val="0"/>
              </a:spcAft>
              <a:buClr>
                <a:srgbClr val="1E7FB8"/>
              </a:buClr>
              <a:buFont typeface="Wingdings" pitchFamily="2" charset="2"/>
              <a:buChar char="l"/>
              <a:defRPr sz="2800">
                <a:solidFill>
                  <a:srgbClr val="000066"/>
                </a:solidFill>
                <a:latin typeface="Arial" charset="0"/>
                <a:cs typeface="Arial" charset="0"/>
              </a:defRPr>
            </a:lvl7pPr>
            <a:lvl8pPr marL="3429000" indent="-228600" defTabSz="1042988" eaLnBrk="0" fontAlgn="base" hangingPunct="0">
              <a:spcBef>
                <a:spcPct val="80000"/>
              </a:spcBef>
              <a:spcAft>
                <a:spcPct val="0"/>
              </a:spcAft>
              <a:buClr>
                <a:srgbClr val="1E7FB8"/>
              </a:buClr>
              <a:buFont typeface="Wingdings" pitchFamily="2" charset="2"/>
              <a:buChar char="l"/>
              <a:defRPr sz="2800">
                <a:solidFill>
                  <a:srgbClr val="000066"/>
                </a:solidFill>
                <a:latin typeface="Arial" charset="0"/>
                <a:cs typeface="Arial" charset="0"/>
              </a:defRPr>
            </a:lvl8pPr>
            <a:lvl9pPr marL="3886200" indent="-228600" defTabSz="1042988" eaLnBrk="0" fontAlgn="base" hangingPunct="0">
              <a:spcBef>
                <a:spcPct val="80000"/>
              </a:spcBef>
              <a:spcAft>
                <a:spcPct val="0"/>
              </a:spcAft>
              <a:buClr>
                <a:srgbClr val="1E7FB8"/>
              </a:buClr>
              <a:buFont typeface="Wingdings" pitchFamily="2" charset="2"/>
              <a:buChar char="l"/>
              <a:defRPr sz="2800">
                <a:solidFill>
                  <a:srgbClr val="000066"/>
                </a:solidFill>
                <a:latin typeface="Arial" charset="0"/>
                <a:cs typeface="Arial" charset="0"/>
              </a:defRPr>
            </a:lvl9pPr>
          </a:lstStyle>
          <a:p>
            <a:pPr algn="ctr" eaLnBrk="1" fontAlgn="auto" hangingPunct="1">
              <a:spcAft>
                <a:spcPts val="0"/>
              </a:spcAft>
              <a:buFont typeface="Wingdings" pitchFamily="2" charset="2"/>
              <a:buNone/>
              <a:defRPr/>
            </a:pPr>
            <a:r>
              <a:rPr lang="en-US" sz="3200" dirty="0" smtClean="0"/>
              <a:t>Face-to-face communication</a:t>
            </a:r>
            <a:endParaRPr lang="en-US" sz="3200" dirty="0">
              <a:solidFill>
                <a:srgbClr val="002060"/>
              </a:solidFill>
            </a:endParaRPr>
          </a:p>
        </p:txBody>
      </p:sp>
      <p:sp>
        <p:nvSpPr>
          <p:cNvPr id="1080" name="TextBox 8"/>
          <p:cNvSpPr txBox="1">
            <a:spLocks noChangeArrowheads="1"/>
          </p:cNvSpPr>
          <p:nvPr/>
        </p:nvSpPr>
        <p:spPr bwMode="auto">
          <a:xfrm>
            <a:off x="468313" y="2663825"/>
            <a:ext cx="2347912" cy="523875"/>
          </a:xfrm>
          <a:prstGeom prst="rect">
            <a:avLst/>
          </a:prstGeom>
          <a:noFill/>
          <a:ln w="9525">
            <a:noFill/>
            <a:miter lim="800000"/>
            <a:headEnd/>
            <a:tailEnd/>
          </a:ln>
        </p:spPr>
        <p:txBody>
          <a:bodyPr>
            <a:spAutoFit/>
          </a:bodyPr>
          <a:lstStyle/>
          <a:p>
            <a:pPr>
              <a:buFont typeface="Wingdings" pitchFamily="2" charset="2"/>
              <a:buNone/>
            </a:pPr>
            <a:r>
              <a:rPr lang="en-GB" sz="2800" b="1">
                <a:solidFill>
                  <a:srgbClr val="FF0000"/>
                </a:solidFill>
                <a:cs typeface="Arial" charset="0"/>
              </a:rPr>
              <a:t>38%</a:t>
            </a:r>
            <a:r>
              <a:rPr lang="en-GB" sz="2800">
                <a:solidFill>
                  <a:srgbClr val="000066"/>
                </a:solidFill>
                <a:cs typeface="Arial" charset="0"/>
              </a:rPr>
              <a:t> voice</a:t>
            </a:r>
          </a:p>
        </p:txBody>
      </p:sp>
      <p:sp>
        <p:nvSpPr>
          <p:cNvPr id="1081" name="TextBox 9"/>
          <p:cNvSpPr txBox="1">
            <a:spLocks noChangeArrowheads="1"/>
          </p:cNvSpPr>
          <p:nvPr/>
        </p:nvSpPr>
        <p:spPr bwMode="auto">
          <a:xfrm>
            <a:off x="1190625" y="5106988"/>
            <a:ext cx="2346325" cy="523875"/>
          </a:xfrm>
          <a:prstGeom prst="rect">
            <a:avLst/>
          </a:prstGeom>
          <a:noFill/>
          <a:ln w="9525">
            <a:noFill/>
            <a:miter lim="800000"/>
            <a:headEnd/>
            <a:tailEnd/>
          </a:ln>
        </p:spPr>
        <p:txBody>
          <a:bodyPr>
            <a:spAutoFit/>
          </a:bodyPr>
          <a:lstStyle/>
          <a:p>
            <a:pPr>
              <a:buFont typeface="Wingdings" pitchFamily="2" charset="2"/>
              <a:buNone/>
            </a:pPr>
            <a:r>
              <a:rPr lang="en-GB" sz="2800" b="1">
                <a:solidFill>
                  <a:srgbClr val="FF0000"/>
                </a:solidFill>
                <a:cs typeface="Arial" charset="0"/>
              </a:rPr>
              <a:t>7%</a:t>
            </a:r>
            <a:r>
              <a:rPr lang="en-GB" sz="2800" b="1">
                <a:solidFill>
                  <a:srgbClr val="50AAE2"/>
                </a:solidFill>
                <a:cs typeface="Arial" charset="0"/>
              </a:rPr>
              <a:t> </a:t>
            </a:r>
            <a:r>
              <a:rPr lang="en-GB" sz="2800">
                <a:solidFill>
                  <a:srgbClr val="000066"/>
                </a:solidFill>
                <a:cs typeface="Arial" charset="0"/>
              </a:rPr>
              <a:t>words</a:t>
            </a:r>
          </a:p>
        </p:txBody>
      </p:sp>
      <p:sp>
        <p:nvSpPr>
          <p:cNvPr id="1082" name="TextBox 2"/>
          <p:cNvSpPr txBox="1">
            <a:spLocks noChangeArrowheads="1"/>
          </p:cNvSpPr>
          <p:nvPr/>
        </p:nvSpPr>
        <p:spPr bwMode="auto">
          <a:xfrm>
            <a:off x="6515100" y="4414838"/>
            <a:ext cx="1938338" cy="954087"/>
          </a:xfrm>
          <a:prstGeom prst="rect">
            <a:avLst/>
          </a:prstGeom>
          <a:noFill/>
          <a:ln w="9525">
            <a:noFill/>
            <a:miter lim="800000"/>
            <a:headEnd/>
            <a:tailEnd/>
          </a:ln>
        </p:spPr>
        <p:txBody>
          <a:bodyPr>
            <a:spAutoFit/>
          </a:bodyPr>
          <a:lstStyle/>
          <a:p>
            <a:pPr>
              <a:buFont typeface="Wingdings" pitchFamily="2" charset="2"/>
              <a:buNone/>
            </a:pPr>
            <a:r>
              <a:rPr lang="en-GB" sz="2800" b="1">
                <a:solidFill>
                  <a:srgbClr val="EF1956"/>
                </a:solidFill>
                <a:cs typeface="Arial" charset="0"/>
              </a:rPr>
              <a:t>55%</a:t>
            </a:r>
            <a:r>
              <a:rPr lang="en-GB" sz="2800">
                <a:solidFill>
                  <a:srgbClr val="000066"/>
                </a:solidFill>
                <a:cs typeface="Arial" charset="0"/>
              </a:rPr>
              <a:t> body language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2" descr="http://blogs-images.forbes.com/glennllopis/files/2011/04/risk.jpg"/>
          <p:cNvPicPr>
            <a:picLocks noChangeAspect="1" noChangeArrowheads="1"/>
          </p:cNvPicPr>
          <p:nvPr/>
        </p:nvPicPr>
        <p:blipFill>
          <a:blip r:embed="rId2"/>
          <a:srcRect/>
          <a:stretch>
            <a:fillRect/>
          </a:stretch>
        </p:blipFill>
        <p:spPr bwMode="auto">
          <a:xfrm>
            <a:off x="2314575" y="1547813"/>
            <a:ext cx="4006850" cy="4235450"/>
          </a:xfrm>
          <a:prstGeom prst="rect">
            <a:avLst/>
          </a:prstGeom>
          <a:noFill/>
          <a:ln w="9525">
            <a:noFill/>
            <a:miter lim="800000"/>
            <a:headEnd/>
            <a:tailEnd/>
          </a:ln>
        </p:spPr>
      </p:pic>
      <p:sp>
        <p:nvSpPr>
          <p:cNvPr id="80898" name="Rectangle 2"/>
          <p:cNvSpPr>
            <a:spLocks noGrp="1" noChangeArrowheads="1"/>
          </p:cNvSpPr>
          <p:nvPr>
            <p:ph type="title"/>
          </p:nvPr>
        </p:nvSpPr>
        <p:spPr/>
        <p:txBody>
          <a:bodyPr/>
          <a:lstStyle/>
          <a:p>
            <a:r>
              <a:rPr lang="en-US" smtClean="0"/>
              <a:t>Communicating risk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Risk is perceived differently by different people </a:t>
            </a:r>
            <a:endParaRPr lang="en-GB" dirty="0"/>
          </a:p>
        </p:txBody>
      </p:sp>
      <p:sp>
        <p:nvSpPr>
          <p:cNvPr id="5" name="Rectangle 2"/>
          <p:cNvSpPr txBox="1">
            <a:spLocks noChangeArrowheads="1"/>
          </p:cNvSpPr>
          <p:nvPr/>
        </p:nvSpPr>
        <p:spPr>
          <a:xfrm>
            <a:off x="755650" y="1844675"/>
            <a:ext cx="7200900" cy="4522788"/>
          </a:xfrm>
          <a:prstGeom prst="rect">
            <a:avLst/>
          </a:prstGeom>
        </p:spPr>
        <p:txBody>
          <a:bodyPr>
            <a:normAutofit/>
          </a:bodyPr>
          <a:lstStyle>
            <a:lvl1pPr marL="396000" indent="-396000" algn="l" defTabSz="914400" rtl="0" eaLnBrk="1" latinLnBrk="0" hangingPunct="1">
              <a:spcBef>
                <a:spcPts val="0"/>
              </a:spcBef>
              <a:buClr>
                <a:srgbClr val="1E7FB8"/>
              </a:buClr>
              <a:buSzPct val="110000"/>
              <a:buFont typeface="Wingdings 2" pitchFamily="18" charset="2"/>
              <a:buChar char=""/>
              <a:defRPr lang="en-US" sz="2600" kern="1200" baseline="0" smtClean="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fontAlgn="auto">
              <a:spcAft>
                <a:spcPts val="0"/>
              </a:spcAft>
              <a:buFont typeface="Wingdings 2" pitchFamily="18" charset="2"/>
              <a:buNone/>
              <a:defRPr/>
            </a:pPr>
            <a:r>
              <a:rPr lang="en-GB" sz="3200" b="1" dirty="0">
                <a:solidFill>
                  <a:srgbClr val="6EA92D"/>
                </a:solidFill>
              </a:rPr>
              <a:t>Experts</a:t>
            </a:r>
            <a:endParaRPr lang="en-GB" sz="3200" dirty="0"/>
          </a:p>
          <a:p>
            <a:pPr marL="0" indent="0" fontAlgn="auto">
              <a:spcAft>
                <a:spcPts val="0"/>
              </a:spcAft>
              <a:buFont typeface="Wingdings 2" pitchFamily="18" charset="2"/>
              <a:buNone/>
              <a:defRPr/>
            </a:pPr>
            <a:r>
              <a:rPr lang="en-GB" sz="3200" dirty="0"/>
              <a:t>Perception of risk is higher when hazard is serious</a:t>
            </a:r>
          </a:p>
          <a:p>
            <a:pPr marL="0" indent="0" fontAlgn="auto">
              <a:spcAft>
                <a:spcPts val="0"/>
              </a:spcAft>
              <a:buFont typeface="Wingdings 2" pitchFamily="18" charset="2"/>
              <a:buNone/>
              <a:defRPr/>
            </a:pPr>
            <a:endParaRPr lang="en-GB" sz="3200" b="1" dirty="0">
              <a:solidFill>
                <a:srgbClr val="0070C0"/>
              </a:solidFill>
            </a:endParaRPr>
          </a:p>
          <a:p>
            <a:pPr marL="0" indent="0" fontAlgn="auto">
              <a:spcAft>
                <a:spcPts val="0"/>
              </a:spcAft>
              <a:buFont typeface="Wingdings 2" pitchFamily="18" charset="2"/>
              <a:buNone/>
              <a:defRPr/>
            </a:pPr>
            <a:r>
              <a:rPr lang="en-GB" sz="3200" b="1" dirty="0">
                <a:solidFill>
                  <a:srgbClr val="0070C0"/>
                </a:solidFill>
              </a:rPr>
              <a:t>General public</a:t>
            </a:r>
            <a:endParaRPr lang="en-GB" sz="3200" b="1" dirty="0">
              <a:solidFill>
                <a:srgbClr val="0070C0"/>
              </a:solidFill>
            </a:endParaRPr>
          </a:p>
          <a:p>
            <a:pPr marL="0" indent="0" fontAlgn="auto">
              <a:spcAft>
                <a:spcPts val="0"/>
              </a:spcAft>
              <a:buFont typeface="Wingdings 2" pitchFamily="18" charset="2"/>
              <a:buNone/>
              <a:defRPr/>
            </a:pPr>
            <a:r>
              <a:rPr lang="en-GB" sz="3200" dirty="0">
                <a:solidFill>
                  <a:srgbClr val="002060"/>
                </a:solidFill>
              </a:rPr>
              <a:t>Perception of risk is based </a:t>
            </a:r>
            <a:r>
              <a:rPr lang="en-GB" sz="3200" dirty="0"/>
              <a:t>on levels of outrage/fear</a:t>
            </a:r>
          </a:p>
          <a:p>
            <a:pPr fontAlgn="auto">
              <a:spcAft>
                <a:spcPts val="0"/>
              </a:spcAft>
              <a:buClr>
                <a:srgbClr val="72BBE8"/>
              </a:buClr>
              <a:buSzPct val="71000"/>
              <a:buFont typeface="Arial" pitchFamily="34" charset="0"/>
              <a:buChar char="•"/>
              <a:defRPr/>
            </a:pPr>
            <a:endParaRPr sz="2800" dirty="0"/>
          </a:p>
          <a:p>
            <a:pPr fontAlgn="auto">
              <a:spcAft>
                <a:spcPts val="0"/>
              </a:spcAft>
              <a:buClr>
                <a:srgbClr val="FF0000"/>
              </a:buClr>
              <a:buFont typeface="Wingdings" pitchFamily="2" charset="2"/>
              <a:buNone/>
              <a:defRPr/>
            </a:pPr>
            <a:endParaRPr sz="32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Risk is less acceptable to people if it… </a:t>
            </a:r>
            <a:endParaRPr lang="en-GB" dirty="0"/>
          </a:p>
        </p:txBody>
      </p:sp>
      <p:sp>
        <p:nvSpPr>
          <p:cNvPr id="4" name="Content Placeholder 3"/>
          <p:cNvSpPr>
            <a:spLocks noGrp="1"/>
          </p:cNvSpPr>
          <p:nvPr>
            <p:ph sz="half" idx="2"/>
          </p:nvPr>
        </p:nvSpPr>
        <p:spPr>
          <a:xfrm>
            <a:off x="611188" y="1773238"/>
            <a:ext cx="4105275" cy="4392612"/>
          </a:xfrm>
        </p:spPr>
        <p:txBody>
          <a:bodyPr rtlCol="0">
            <a:normAutofit lnSpcReduction="10000"/>
          </a:bodyPr>
          <a:lstStyle/>
          <a:p>
            <a:pPr fontAlgn="auto">
              <a:spcAft>
                <a:spcPts val="0"/>
              </a:spcAft>
              <a:buFont typeface="Arial" pitchFamily="34" charset="0"/>
              <a:buChar char="•"/>
              <a:defRPr/>
            </a:pPr>
            <a:r>
              <a:rPr sz="2400" dirty="0"/>
              <a:t>Affects children</a:t>
            </a:r>
            <a:endParaRPr lang="en-GB" sz="2400" dirty="0"/>
          </a:p>
          <a:p>
            <a:pPr fontAlgn="auto">
              <a:spcAft>
                <a:spcPts val="0"/>
              </a:spcAft>
              <a:buFont typeface="Arial" pitchFamily="34" charset="0"/>
              <a:buChar char="•"/>
              <a:defRPr/>
            </a:pPr>
            <a:r>
              <a:rPr lang="en-GB" sz="2400" dirty="0"/>
              <a:t>Man-made</a:t>
            </a:r>
          </a:p>
          <a:p>
            <a:pPr fontAlgn="auto">
              <a:spcAft>
                <a:spcPts val="0"/>
              </a:spcAft>
              <a:buFont typeface="Arial" pitchFamily="34" charset="0"/>
              <a:buChar char="•"/>
              <a:defRPr/>
            </a:pPr>
            <a:r>
              <a:rPr lang="en-GB" sz="2400" dirty="0"/>
              <a:t>Unfamiliar, poorly understood</a:t>
            </a:r>
          </a:p>
          <a:p>
            <a:pPr fontAlgn="auto">
              <a:spcAft>
                <a:spcPts val="0"/>
              </a:spcAft>
              <a:buFont typeface="Arial" pitchFamily="34" charset="0"/>
              <a:buChar char="•"/>
              <a:defRPr/>
            </a:pPr>
            <a:r>
              <a:rPr lang="en-GB" sz="2400" dirty="0"/>
              <a:t>Disastrous in scale (even if the probability is small)</a:t>
            </a:r>
          </a:p>
          <a:p>
            <a:pPr fontAlgn="auto">
              <a:spcAft>
                <a:spcPts val="0"/>
              </a:spcAft>
              <a:buFont typeface="Arial" pitchFamily="34" charset="0"/>
              <a:buChar char="•"/>
              <a:defRPr/>
            </a:pPr>
            <a:r>
              <a:rPr lang="en-GB" sz="2400" dirty="0"/>
              <a:t>Unfair or targets a particular group</a:t>
            </a:r>
          </a:p>
          <a:p>
            <a:pPr fontAlgn="auto">
              <a:spcAft>
                <a:spcPts val="0"/>
              </a:spcAft>
              <a:buFont typeface="Arial" pitchFamily="34" charset="0"/>
              <a:buChar char="•"/>
              <a:defRPr/>
            </a:pPr>
            <a:r>
              <a:rPr lang="en-GB" sz="2400" dirty="0"/>
              <a:t>Irreversible</a:t>
            </a:r>
          </a:p>
          <a:p>
            <a:pPr fontAlgn="auto">
              <a:spcAft>
                <a:spcPts val="0"/>
              </a:spcAft>
              <a:buFont typeface="Arial" pitchFamily="34" charset="0"/>
              <a:buChar char="•"/>
              <a:defRPr/>
            </a:pPr>
            <a:r>
              <a:rPr lang="en-GB" sz="2400" dirty="0"/>
              <a:t>Imposed involuntarily</a:t>
            </a:r>
          </a:p>
          <a:p>
            <a:pPr fontAlgn="auto">
              <a:spcAft>
                <a:spcPts val="0"/>
              </a:spcAft>
              <a:buFont typeface="Arial" pitchFamily="34" charset="0"/>
              <a:buChar char="•"/>
              <a:defRPr/>
            </a:pPr>
            <a:r>
              <a:rPr sz="2400" dirty="0"/>
              <a:t>Uncontrollable</a:t>
            </a:r>
            <a:endParaRPr lang="en-GB" sz="2400" dirty="0"/>
          </a:p>
          <a:p>
            <a:pPr marL="0" indent="0" fontAlgn="auto">
              <a:spcAft>
                <a:spcPts val="0"/>
              </a:spcAft>
              <a:buFont typeface="Arial" pitchFamily="34" charset="0"/>
              <a:buNone/>
              <a:defRPr/>
            </a:pPr>
            <a:endParaRPr sz="2400" dirty="0"/>
          </a:p>
        </p:txBody>
      </p:sp>
      <p:pic>
        <p:nvPicPr>
          <p:cNvPr id="83971" name="Picture 2"/>
          <p:cNvPicPr>
            <a:picLocks noChangeAspect="1" noChangeArrowheads="1"/>
          </p:cNvPicPr>
          <p:nvPr/>
        </p:nvPicPr>
        <p:blipFill>
          <a:blip r:embed="rId3"/>
          <a:srcRect/>
          <a:stretch>
            <a:fillRect/>
          </a:stretch>
        </p:blipFill>
        <p:spPr bwMode="auto">
          <a:xfrm>
            <a:off x="4932363" y="2349500"/>
            <a:ext cx="3382962" cy="2195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p:txBody>
          <a:bodyPr/>
          <a:lstStyle/>
          <a:p>
            <a:r>
              <a:rPr lang="en-US" smtClean="0"/>
              <a:t>Risk communication strategies </a:t>
            </a:r>
            <a:endParaRPr lang="en-GB" smtClean="0"/>
          </a:p>
        </p:txBody>
      </p:sp>
      <p:sp>
        <p:nvSpPr>
          <p:cNvPr id="4" name="Content Placeholder 3"/>
          <p:cNvSpPr>
            <a:spLocks noGrp="1"/>
          </p:cNvSpPr>
          <p:nvPr>
            <p:ph sz="half" idx="2"/>
          </p:nvPr>
        </p:nvSpPr>
        <p:spPr>
          <a:xfrm>
            <a:off x="611188" y="1773238"/>
            <a:ext cx="8083550" cy="4392612"/>
          </a:xfrm>
        </p:spPr>
        <p:txBody>
          <a:bodyPr rtlCol="0">
            <a:normAutofit/>
          </a:bodyPr>
          <a:lstStyle/>
          <a:p>
            <a:pPr marL="417433" indent="-417433" defTabSz="801472" fontAlgn="auto">
              <a:spcAft>
                <a:spcPts val="0"/>
              </a:spcAft>
              <a:buFont typeface="Wingdings" pitchFamily="2" charset="2"/>
              <a:buAutoNum type="arabicPeriod"/>
              <a:defRPr/>
            </a:pPr>
            <a:r>
              <a:rPr lang="en-GB" sz="3200" dirty="0"/>
              <a:t>Health education and stakeholder relations</a:t>
            </a:r>
            <a:endParaRPr sz="3200" dirty="0"/>
          </a:p>
          <a:p>
            <a:pPr marL="417433" indent="-417433" defTabSz="801472" fontAlgn="auto">
              <a:spcAft>
                <a:spcPts val="0"/>
              </a:spcAft>
              <a:buFont typeface="Wingdings" pitchFamily="2" charset="2"/>
              <a:buAutoNum type="arabicPeriod"/>
              <a:defRPr/>
            </a:pPr>
            <a:r>
              <a:rPr lang="en-GB" sz="3200" dirty="0"/>
              <a:t>Precautionary advocacy</a:t>
            </a:r>
          </a:p>
          <a:p>
            <a:pPr marL="417433" indent="-417433" defTabSz="801472" fontAlgn="auto">
              <a:spcAft>
                <a:spcPts val="0"/>
              </a:spcAft>
              <a:buFont typeface="Wingdings" pitchFamily="2" charset="2"/>
              <a:buAutoNum type="arabicPeriod"/>
              <a:defRPr/>
            </a:pPr>
            <a:r>
              <a:rPr lang="en-GB" sz="3200" dirty="0"/>
              <a:t>Outrage management</a:t>
            </a:r>
          </a:p>
          <a:p>
            <a:pPr marL="417433" indent="-417433" defTabSz="801472" fontAlgn="auto">
              <a:spcAft>
                <a:spcPts val="0"/>
              </a:spcAft>
              <a:buFont typeface="Wingdings" pitchFamily="2" charset="2"/>
              <a:buAutoNum type="arabicPeriod"/>
              <a:defRPr/>
            </a:pPr>
            <a:r>
              <a:rPr lang="en-GB" sz="3200" dirty="0"/>
              <a:t>Crisis communication</a:t>
            </a:r>
          </a:p>
          <a:p>
            <a:pPr marL="0" indent="0" fontAlgn="auto">
              <a:spcAft>
                <a:spcPts val="0"/>
              </a:spcAft>
              <a:buFont typeface="Arial" pitchFamily="34" charset="0"/>
              <a:buNone/>
              <a:defRPr/>
            </a:pPr>
            <a:endParaRPr sz="2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2"/>
          <p:cNvPicPr>
            <a:picLocks noChangeAspect="1" noChangeArrowheads="1"/>
          </p:cNvPicPr>
          <p:nvPr/>
        </p:nvPicPr>
        <p:blipFill>
          <a:blip r:embed="rId3"/>
          <a:srcRect/>
          <a:stretch>
            <a:fillRect/>
          </a:stretch>
        </p:blipFill>
        <p:spPr bwMode="auto">
          <a:xfrm>
            <a:off x="1355725" y="1485900"/>
            <a:ext cx="6134100" cy="4311650"/>
          </a:xfrm>
          <a:prstGeom prst="rect">
            <a:avLst/>
          </a:prstGeom>
          <a:noFill/>
          <a:ln w="9525">
            <a:noFill/>
            <a:miter lim="800000"/>
            <a:headEnd/>
            <a:tailEnd/>
          </a:ln>
        </p:spPr>
      </p:pic>
      <p:sp>
        <p:nvSpPr>
          <p:cNvPr id="88066" name="Rectangle 2"/>
          <p:cNvSpPr>
            <a:spLocks noGrp="1" noChangeArrowheads="1"/>
          </p:cNvSpPr>
          <p:nvPr>
            <p:ph type="title"/>
          </p:nvPr>
        </p:nvSpPr>
        <p:spPr/>
        <p:txBody>
          <a:bodyPr/>
          <a:lstStyle/>
          <a:p>
            <a:r>
              <a:rPr lang="en-GB" smtClean="0"/>
              <a:t>Risk communication strategies</a:t>
            </a:r>
            <a:endParaRPr lang="en-US"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Picture 2"/>
          <p:cNvPicPr>
            <a:picLocks noChangeAspect="1" noChangeArrowheads="1"/>
          </p:cNvPicPr>
          <p:nvPr/>
        </p:nvPicPr>
        <p:blipFill>
          <a:blip r:embed="rId3"/>
          <a:srcRect/>
          <a:stretch>
            <a:fillRect/>
          </a:stretch>
        </p:blipFill>
        <p:spPr bwMode="auto">
          <a:xfrm>
            <a:off x="1355725" y="1485900"/>
            <a:ext cx="6134100" cy="4311650"/>
          </a:xfrm>
          <a:prstGeom prst="rect">
            <a:avLst/>
          </a:prstGeom>
          <a:noFill/>
          <a:ln w="9525">
            <a:noFill/>
            <a:miter lim="800000"/>
            <a:headEnd/>
            <a:tailEnd/>
          </a:ln>
        </p:spPr>
      </p:pic>
      <p:sp>
        <p:nvSpPr>
          <p:cNvPr id="90114" name="Rectangle 2"/>
          <p:cNvSpPr>
            <a:spLocks noGrp="1" noChangeArrowheads="1"/>
          </p:cNvSpPr>
          <p:nvPr>
            <p:ph type="title"/>
          </p:nvPr>
        </p:nvSpPr>
        <p:spPr/>
        <p:txBody>
          <a:bodyPr/>
          <a:lstStyle/>
          <a:p>
            <a:r>
              <a:rPr lang="en-GB" smtClean="0"/>
              <a:t>Risk communication strategies</a:t>
            </a:r>
            <a:endParaRPr lang="en-US" smtClean="0"/>
          </a:p>
        </p:txBody>
      </p:sp>
      <p:pic>
        <p:nvPicPr>
          <p:cNvPr id="90115" name="Picture 2"/>
          <p:cNvPicPr>
            <a:picLocks noChangeAspect="1" noChangeArrowheads="1"/>
          </p:cNvPicPr>
          <p:nvPr/>
        </p:nvPicPr>
        <p:blipFill>
          <a:blip r:embed="rId4"/>
          <a:srcRect/>
          <a:stretch>
            <a:fillRect/>
          </a:stretch>
        </p:blipFill>
        <p:spPr bwMode="auto">
          <a:xfrm>
            <a:off x="2613025" y="2116138"/>
            <a:ext cx="2243138" cy="693737"/>
          </a:xfrm>
          <a:prstGeom prst="rect">
            <a:avLst/>
          </a:prstGeom>
          <a:noFill/>
          <a:ln w="9525">
            <a:noFill/>
            <a:miter lim="800000"/>
            <a:headEnd/>
            <a:tailEnd/>
          </a:ln>
        </p:spPr>
      </p:pic>
      <p:pic>
        <p:nvPicPr>
          <p:cNvPr id="90116" name="Picture 2"/>
          <p:cNvPicPr>
            <a:picLocks noChangeAspect="1" noChangeArrowheads="1"/>
          </p:cNvPicPr>
          <p:nvPr/>
        </p:nvPicPr>
        <p:blipFill>
          <a:blip r:embed="rId4"/>
          <a:srcRect/>
          <a:stretch>
            <a:fillRect/>
          </a:stretch>
        </p:blipFill>
        <p:spPr bwMode="auto">
          <a:xfrm>
            <a:off x="2462213" y="1695450"/>
            <a:ext cx="4765675" cy="1946275"/>
          </a:xfrm>
          <a:prstGeom prst="rect">
            <a:avLst/>
          </a:prstGeom>
          <a:noFill/>
          <a:ln w="9525">
            <a:noFill/>
            <a:miter lim="800000"/>
            <a:headEnd/>
            <a:tailEnd/>
          </a:ln>
        </p:spPr>
      </p:pic>
      <p:pic>
        <p:nvPicPr>
          <p:cNvPr id="90117" name="Picture 2"/>
          <p:cNvPicPr>
            <a:picLocks noChangeAspect="1" noChangeArrowheads="1"/>
          </p:cNvPicPr>
          <p:nvPr/>
        </p:nvPicPr>
        <p:blipFill>
          <a:blip r:embed="rId4"/>
          <a:srcRect/>
          <a:stretch>
            <a:fillRect/>
          </a:stretch>
        </p:blipFill>
        <p:spPr bwMode="auto">
          <a:xfrm>
            <a:off x="2601913" y="3517900"/>
            <a:ext cx="2393950" cy="1692275"/>
          </a:xfrm>
          <a:prstGeom prst="rect">
            <a:avLst/>
          </a:prstGeom>
          <a:noFill/>
          <a:ln w="9525">
            <a:noFill/>
            <a:miter lim="800000"/>
            <a:headEnd/>
            <a:tailEnd/>
          </a:ln>
        </p:spPr>
      </p:pic>
      <p:sp>
        <p:nvSpPr>
          <p:cNvPr id="90118" name="AutoShape 7"/>
          <p:cNvSpPr>
            <a:spLocks noChangeArrowheads="1"/>
          </p:cNvSpPr>
          <p:nvPr/>
        </p:nvSpPr>
        <p:spPr bwMode="auto">
          <a:xfrm>
            <a:off x="5616575" y="1995488"/>
            <a:ext cx="712788" cy="1646237"/>
          </a:xfrm>
          <a:prstGeom prst="upArrow">
            <a:avLst>
              <a:gd name="adj1" fmla="val 50000"/>
              <a:gd name="adj2" fmla="val 54435"/>
            </a:avLst>
          </a:prstGeom>
          <a:solidFill>
            <a:srgbClr val="FFFF00"/>
          </a:solidFill>
          <a:ln w="9525">
            <a:solidFill>
              <a:schemeClr val="tx1"/>
            </a:solidFill>
            <a:miter lim="800000"/>
            <a:headEnd/>
            <a:tailEnd/>
          </a:ln>
        </p:spPr>
        <p:txBody>
          <a:bodyPr vert="eaVert" wrap="none" lIns="80147" tIns="40074" rIns="80147" bIns="40074" anchor="ctr"/>
          <a:lstStyle/>
          <a:p>
            <a:endParaRPr lang="en-US">
              <a:latin typeface="Franklin Gothic Medium" pitchFamily="34" charset="0"/>
            </a:endParaRPr>
          </a:p>
        </p:txBody>
      </p:sp>
      <p:sp>
        <p:nvSpPr>
          <p:cNvPr id="90119" name="Text Box 8"/>
          <p:cNvSpPr txBox="1">
            <a:spLocks noChangeArrowheads="1"/>
          </p:cNvSpPr>
          <p:nvPr/>
        </p:nvSpPr>
        <p:spPr bwMode="auto">
          <a:xfrm>
            <a:off x="2601913" y="1844675"/>
            <a:ext cx="2382837" cy="3162300"/>
          </a:xfrm>
          <a:prstGeom prst="rect">
            <a:avLst/>
          </a:prstGeom>
          <a:noFill/>
          <a:ln w="9525">
            <a:noFill/>
            <a:miter lim="800000"/>
            <a:headEnd/>
            <a:tailEnd/>
          </a:ln>
        </p:spPr>
        <p:txBody>
          <a:bodyPr lIns="91424" tIns="45712" rIns="91424" bIns="45712">
            <a:spAutoFit/>
          </a:bodyPr>
          <a:lstStyle/>
          <a:p>
            <a:pPr defTabSz="1042988" eaLnBrk="0" hangingPunct="0">
              <a:spcBef>
                <a:spcPct val="50000"/>
              </a:spcBef>
              <a:buFont typeface="Wingdings" pitchFamily="2" charset="2"/>
              <a:buNone/>
            </a:pPr>
            <a:r>
              <a:rPr lang="en-GB" sz="2100" b="1">
                <a:solidFill>
                  <a:srgbClr val="002060"/>
                </a:solidFill>
                <a:latin typeface="Arial Narrow" pitchFamily="34" charset="0"/>
                <a:cs typeface="Arial" charset="0"/>
              </a:rPr>
              <a:t>Outrage them to your levels of concern so that they take action</a:t>
            </a:r>
          </a:p>
          <a:p>
            <a:pPr defTabSz="1042988" eaLnBrk="0" hangingPunct="0">
              <a:spcBef>
                <a:spcPct val="50000"/>
              </a:spcBef>
              <a:buFont typeface="Wingdings" pitchFamily="2" charset="2"/>
              <a:buNone/>
            </a:pPr>
            <a:r>
              <a:rPr lang="en-GB" sz="2100" b="1">
                <a:solidFill>
                  <a:srgbClr val="002060"/>
                </a:solidFill>
                <a:latin typeface="Arial Narrow" pitchFamily="34" charset="0"/>
                <a:cs typeface="Arial" charset="0"/>
              </a:rPr>
              <a:t>Arouse emotions</a:t>
            </a:r>
          </a:p>
          <a:p>
            <a:pPr defTabSz="1042988" eaLnBrk="0" hangingPunct="0">
              <a:spcBef>
                <a:spcPct val="50000"/>
              </a:spcBef>
              <a:buFont typeface="Wingdings" pitchFamily="2" charset="2"/>
              <a:buNone/>
            </a:pPr>
            <a:r>
              <a:rPr lang="en-GB" sz="2100" b="1">
                <a:solidFill>
                  <a:srgbClr val="002060"/>
                </a:solidFill>
                <a:latin typeface="Arial Narrow" pitchFamily="34" charset="0"/>
                <a:cs typeface="Arial" charset="0"/>
              </a:rPr>
              <a:t>Required to prevent secondary crisis</a:t>
            </a:r>
          </a:p>
          <a:p>
            <a:pPr defTabSz="1042988" eaLnBrk="0" hangingPunct="0">
              <a:spcBef>
                <a:spcPct val="50000"/>
              </a:spcBef>
            </a:pPr>
            <a:r>
              <a:rPr lang="en-GB" sz="2100" b="1">
                <a:solidFill>
                  <a:srgbClr val="002060"/>
                </a:solidFill>
                <a:latin typeface="Arial Narrow" pitchFamily="34" charset="0"/>
                <a:cs typeface="Arial" charset="0"/>
              </a:rPr>
              <a:t>“WATCH OUT!”</a:t>
            </a:r>
            <a:endParaRPr lang="en-US" sz="2800" b="1">
              <a:solidFill>
                <a:srgbClr val="002060"/>
              </a:solidFill>
              <a:latin typeface="Arial Narrow" pitchFamily="34" charset="0"/>
              <a:cs typeface="Arial"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Picture 2"/>
          <p:cNvPicPr>
            <a:picLocks noChangeAspect="1" noChangeArrowheads="1"/>
          </p:cNvPicPr>
          <p:nvPr/>
        </p:nvPicPr>
        <p:blipFill>
          <a:blip r:embed="rId3"/>
          <a:srcRect/>
          <a:stretch>
            <a:fillRect/>
          </a:stretch>
        </p:blipFill>
        <p:spPr bwMode="auto">
          <a:xfrm>
            <a:off x="1355725" y="1497013"/>
            <a:ext cx="6134100" cy="4310062"/>
          </a:xfrm>
          <a:prstGeom prst="rect">
            <a:avLst/>
          </a:prstGeom>
          <a:noFill/>
          <a:ln w="9525">
            <a:noFill/>
            <a:miter lim="800000"/>
            <a:headEnd/>
            <a:tailEnd/>
          </a:ln>
        </p:spPr>
      </p:pic>
      <p:sp>
        <p:nvSpPr>
          <p:cNvPr id="92162" name="Rectangle 2"/>
          <p:cNvSpPr>
            <a:spLocks noGrp="1" noChangeArrowheads="1"/>
          </p:cNvSpPr>
          <p:nvPr>
            <p:ph type="title"/>
          </p:nvPr>
        </p:nvSpPr>
        <p:spPr/>
        <p:txBody>
          <a:bodyPr/>
          <a:lstStyle/>
          <a:p>
            <a:r>
              <a:rPr lang="en-GB" smtClean="0"/>
              <a:t>Risk communication strategies</a:t>
            </a:r>
            <a:endParaRPr lang="en-US" smtClean="0"/>
          </a:p>
        </p:txBody>
      </p:sp>
      <p:pic>
        <p:nvPicPr>
          <p:cNvPr id="92163" name="Picture 2"/>
          <p:cNvPicPr>
            <a:picLocks noChangeAspect="1" noChangeArrowheads="1"/>
          </p:cNvPicPr>
          <p:nvPr/>
        </p:nvPicPr>
        <p:blipFill>
          <a:blip r:embed="rId4"/>
          <a:srcRect/>
          <a:stretch>
            <a:fillRect/>
          </a:stretch>
        </p:blipFill>
        <p:spPr bwMode="auto">
          <a:xfrm>
            <a:off x="2471738" y="3022600"/>
            <a:ext cx="2384425" cy="1944688"/>
          </a:xfrm>
          <a:prstGeom prst="rect">
            <a:avLst/>
          </a:prstGeom>
          <a:noFill/>
          <a:ln w="9525">
            <a:noFill/>
            <a:miter lim="800000"/>
            <a:headEnd/>
            <a:tailEnd/>
          </a:ln>
        </p:spPr>
      </p:pic>
      <p:pic>
        <p:nvPicPr>
          <p:cNvPr id="92164" name="Picture 2"/>
          <p:cNvPicPr>
            <a:picLocks noChangeAspect="1" noChangeArrowheads="1"/>
          </p:cNvPicPr>
          <p:nvPr/>
        </p:nvPicPr>
        <p:blipFill>
          <a:blip r:embed="rId4"/>
          <a:srcRect/>
          <a:stretch>
            <a:fillRect/>
          </a:stretch>
        </p:blipFill>
        <p:spPr bwMode="auto">
          <a:xfrm>
            <a:off x="4605338" y="1711325"/>
            <a:ext cx="2619375" cy="3513138"/>
          </a:xfrm>
          <a:prstGeom prst="rect">
            <a:avLst/>
          </a:prstGeom>
          <a:noFill/>
          <a:ln w="9525">
            <a:noFill/>
            <a:miter lim="800000"/>
            <a:headEnd/>
            <a:tailEnd/>
          </a:ln>
        </p:spPr>
      </p:pic>
      <p:sp>
        <p:nvSpPr>
          <p:cNvPr id="92165" name="Text Box 8"/>
          <p:cNvSpPr txBox="1">
            <a:spLocks noChangeArrowheads="1"/>
          </p:cNvSpPr>
          <p:nvPr/>
        </p:nvSpPr>
        <p:spPr bwMode="auto">
          <a:xfrm>
            <a:off x="4737100" y="1895475"/>
            <a:ext cx="2636838" cy="2774950"/>
          </a:xfrm>
          <a:prstGeom prst="rect">
            <a:avLst/>
          </a:prstGeom>
          <a:noFill/>
          <a:ln w="9525">
            <a:noFill/>
            <a:miter lim="800000"/>
            <a:headEnd/>
            <a:tailEnd/>
          </a:ln>
        </p:spPr>
        <p:txBody>
          <a:bodyPr lIns="91424" tIns="45712" rIns="91424" bIns="45712">
            <a:spAutoFit/>
          </a:bodyPr>
          <a:lstStyle/>
          <a:p>
            <a:pPr defTabSz="1042988" eaLnBrk="0" hangingPunct="0">
              <a:buFont typeface="Wingdings" pitchFamily="2" charset="2"/>
              <a:buNone/>
            </a:pPr>
            <a:r>
              <a:rPr lang="en-GB" sz="2100" b="1">
                <a:solidFill>
                  <a:srgbClr val="002060"/>
                </a:solidFill>
                <a:latin typeface="Arial Narrow" pitchFamily="34" charset="0"/>
                <a:cs typeface="Arial" charset="0"/>
              </a:rPr>
              <a:t>Listen and acknowledge truth</a:t>
            </a:r>
          </a:p>
          <a:p>
            <a:pPr defTabSz="1042988" eaLnBrk="0" hangingPunct="0">
              <a:buFont typeface="Wingdings" pitchFamily="2" charset="2"/>
              <a:buNone/>
            </a:pPr>
            <a:endParaRPr lang="en-GB" sz="2100" b="1">
              <a:solidFill>
                <a:srgbClr val="002060"/>
              </a:solidFill>
              <a:latin typeface="Arial Narrow" pitchFamily="34" charset="0"/>
              <a:cs typeface="Arial" charset="0"/>
            </a:endParaRPr>
          </a:p>
          <a:p>
            <a:pPr defTabSz="1042988" eaLnBrk="0" hangingPunct="0">
              <a:buFont typeface="Wingdings" pitchFamily="2" charset="2"/>
              <a:buNone/>
            </a:pPr>
            <a:r>
              <a:rPr lang="en-GB" sz="2100" b="1">
                <a:solidFill>
                  <a:srgbClr val="002060"/>
                </a:solidFill>
                <a:latin typeface="Arial Narrow" pitchFamily="34" charset="0"/>
                <a:cs typeface="Arial" charset="0"/>
              </a:rPr>
              <a:t>Give facts about why there is no danger</a:t>
            </a:r>
          </a:p>
          <a:p>
            <a:pPr defTabSz="1042988" eaLnBrk="0" hangingPunct="0">
              <a:buFont typeface="Wingdings" pitchFamily="2" charset="2"/>
              <a:buNone/>
            </a:pPr>
            <a:endParaRPr lang="en-GB" sz="2100" b="1">
              <a:solidFill>
                <a:srgbClr val="002060"/>
              </a:solidFill>
              <a:latin typeface="Arial Narrow" pitchFamily="34" charset="0"/>
              <a:cs typeface="Arial" charset="0"/>
            </a:endParaRPr>
          </a:p>
          <a:p>
            <a:pPr defTabSz="1042988" eaLnBrk="0" hangingPunct="0">
              <a:buFont typeface="Wingdings" pitchFamily="2" charset="2"/>
              <a:buNone/>
            </a:pPr>
            <a:r>
              <a:rPr lang="en-GB" sz="2100" b="1">
                <a:solidFill>
                  <a:srgbClr val="002060"/>
                </a:solidFill>
                <a:latin typeface="Arial Narrow" pitchFamily="34" charset="0"/>
                <a:cs typeface="Arial" charset="0"/>
              </a:rPr>
              <a:t>"CALM DOWN”</a:t>
            </a:r>
          </a:p>
          <a:p>
            <a:pPr defTabSz="1042988" eaLnBrk="0" hangingPunct="0">
              <a:buFont typeface="Wingdings" pitchFamily="2" charset="2"/>
              <a:buNone/>
            </a:pPr>
            <a:r>
              <a:rPr lang="en-GB" sz="2100" b="1">
                <a:solidFill>
                  <a:srgbClr val="002060"/>
                </a:solidFill>
                <a:latin typeface="Arial Narrow" pitchFamily="34" charset="0"/>
                <a:cs typeface="Arial" charset="0"/>
              </a:rPr>
              <a:t>(respectfully)</a:t>
            </a:r>
            <a:endParaRPr lang="en-US" sz="2800" b="1">
              <a:solidFill>
                <a:srgbClr val="002060"/>
              </a:solidFill>
              <a:latin typeface="Arial Narrow" pitchFamily="34" charset="0"/>
              <a:cs typeface="Arial" charset="0"/>
            </a:endParaRPr>
          </a:p>
        </p:txBody>
      </p:sp>
      <p:sp>
        <p:nvSpPr>
          <p:cNvPr id="92166" name="AutoShape 7"/>
          <p:cNvSpPr>
            <a:spLocks noChangeArrowheads="1"/>
          </p:cNvSpPr>
          <p:nvPr/>
        </p:nvSpPr>
        <p:spPr bwMode="auto">
          <a:xfrm rot="10800000">
            <a:off x="3308350" y="2863850"/>
            <a:ext cx="712788" cy="1646238"/>
          </a:xfrm>
          <a:prstGeom prst="upArrow">
            <a:avLst>
              <a:gd name="adj1" fmla="val 50000"/>
              <a:gd name="adj2" fmla="val 54435"/>
            </a:avLst>
          </a:prstGeom>
          <a:solidFill>
            <a:srgbClr val="F01818"/>
          </a:solidFill>
          <a:ln w="9525">
            <a:solidFill>
              <a:schemeClr val="tx1"/>
            </a:solidFill>
            <a:miter lim="800000"/>
            <a:headEnd/>
            <a:tailEnd/>
          </a:ln>
        </p:spPr>
        <p:txBody>
          <a:bodyPr vert="eaVert" wrap="none" lIns="80147" tIns="40074" rIns="80147" bIns="40074" anchor="ctr"/>
          <a:lstStyle/>
          <a:p>
            <a:endParaRPr lang="en-US">
              <a:solidFill>
                <a:srgbClr val="FF0000"/>
              </a:solidFill>
              <a:latin typeface="Franklin Gothic Medium"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smtClean="0"/>
              <a:t>Challenge 1 </a:t>
            </a:r>
            <a:endParaRPr lang="en-GB" smtClean="0"/>
          </a:p>
        </p:txBody>
      </p:sp>
      <p:sp>
        <p:nvSpPr>
          <p:cNvPr id="25602" name="Content Placeholder 3"/>
          <p:cNvSpPr>
            <a:spLocks noGrp="1"/>
          </p:cNvSpPr>
          <p:nvPr>
            <p:ph sz="half" idx="2"/>
          </p:nvPr>
        </p:nvSpPr>
        <p:spPr>
          <a:xfrm>
            <a:off x="395288" y="1773238"/>
            <a:ext cx="8299450" cy="4392612"/>
          </a:xfrm>
        </p:spPr>
        <p:txBody>
          <a:bodyPr/>
          <a:lstStyle/>
          <a:p>
            <a:endParaRPr/>
          </a:p>
          <a:p>
            <a:pPr marL="457200" lvl="1" indent="0">
              <a:buFont typeface="Arial" charset="0"/>
              <a:buNone/>
            </a:pPr>
            <a:r>
              <a:rPr lang="en-US" sz="4000" smtClean="0"/>
              <a:t>We are not always</a:t>
            </a:r>
          </a:p>
          <a:p>
            <a:pPr marL="457200" lvl="1" indent="0">
              <a:buFont typeface="Arial" charset="0"/>
              <a:buNone/>
            </a:pPr>
            <a:r>
              <a:rPr lang="en-US" sz="4000" smtClean="0"/>
              <a:t>clear</a:t>
            </a:r>
            <a:r>
              <a:rPr lang="en-US" sz="4000" smtClean="0">
                <a:solidFill>
                  <a:schemeClr val="bg2"/>
                </a:solidFill>
              </a:rPr>
              <a:t> </a:t>
            </a:r>
            <a:r>
              <a:rPr lang="en-US" sz="4000" smtClean="0">
                <a:solidFill>
                  <a:srgbClr val="FF0000"/>
                </a:solidFill>
              </a:rPr>
              <a:t>why</a:t>
            </a:r>
            <a:r>
              <a:rPr lang="en-US" sz="4000" smtClean="0">
                <a:solidFill>
                  <a:schemeClr val="bg2"/>
                </a:solidFill>
              </a:rPr>
              <a:t> </a:t>
            </a:r>
            <a:r>
              <a:rPr lang="en-US" sz="4000" smtClean="0"/>
              <a:t>we want </a:t>
            </a:r>
          </a:p>
          <a:p>
            <a:pPr marL="457200" lvl="1" indent="0">
              <a:buFont typeface="Arial" charset="0"/>
              <a:buNone/>
            </a:pPr>
            <a:r>
              <a:rPr lang="en-US" sz="4000" smtClean="0"/>
              <a:t>to communicate</a:t>
            </a:r>
          </a:p>
        </p:txBody>
      </p:sp>
      <p:pic>
        <p:nvPicPr>
          <p:cNvPr id="25603" name="Picture 4" descr="why1.jpg"/>
          <p:cNvPicPr>
            <a:picLocks noChangeAspect="1"/>
          </p:cNvPicPr>
          <p:nvPr/>
        </p:nvPicPr>
        <p:blipFill>
          <a:blip r:embed="rId3"/>
          <a:srcRect/>
          <a:stretch>
            <a:fillRect/>
          </a:stretch>
        </p:blipFill>
        <p:spPr bwMode="auto">
          <a:xfrm>
            <a:off x="5364163" y="1989138"/>
            <a:ext cx="2916237" cy="3783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Picture 2"/>
          <p:cNvPicPr>
            <a:picLocks noChangeAspect="1" noChangeArrowheads="1"/>
          </p:cNvPicPr>
          <p:nvPr/>
        </p:nvPicPr>
        <p:blipFill>
          <a:blip r:embed="rId3"/>
          <a:srcRect/>
          <a:stretch>
            <a:fillRect/>
          </a:stretch>
        </p:blipFill>
        <p:spPr bwMode="auto">
          <a:xfrm>
            <a:off x="1355725" y="1485900"/>
            <a:ext cx="6134100" cy="4311650"/>
          </a:xfrm>
          <a:prstGeom prst="rect">
            <a:avLst/>
          </a:prstGeom>
          <a:noFill/>
          <a:ln w="9525">
            <a:noFill/>
            <a:miter lim="800000"/>
            <a:headEnd/>
            <a:tailEnd/>
          </a:ln>
        </p:spPr>
      </p:pic>
      <p:sp>
        <p:nvSpPr>
          <p:cNvPr id="94210" name="Rectangle 2"/>
          <p:cNvSpPr>
            <a:spLocks noGrp="1" noChangeArrowheads="1"/>
          </p:cNvSpPr>
          <p:nvPr>
            <p:ph type="title"/>
          </p:nvPr>
        </p:nvSpPr>
        <p:spPr/>
        <p:txBody>
          <a:bodyPr/>
          <a:lstStyle/>
          <a:p>
            <a:r>
              <a:rPr lang="en-GB" smtClean="0"/>
              <a:t>Risk communication strategies</a:t>
            </a:r>
            <a:endParaRPr lang="en-US" smtClean="0"/>
          </a:p>
        </p:txBody>
      </p:sp>
      <p:pic>
        <p:nvPicPr>
          <p:cNvPr id="94211" name="Picture 2"/>
          <p:cNvPicPr>
            <a:picLocks noChangeAspect="1" noChangeArrowheads="1"/>
          </p:cNvPicPr>
          <p:nvPr/>
        </p:nvPicPr>
        <p:blipFill>
          <a:blip r:embed="rId4"/>
          <a:srcRect/>
          <a:stretch>
            <a:fillRect/>
          </a:stretch>
        </p:blipFill>
        <p:spPr bwMode="auto">
          <a:xfrm>
            <a:off x="2613025" y="2116138"/>
            <a:ext cx="2243138" cy="693737"/>
          </a:xfrm>
          <a:prstGeom prst="rect">
            <a:avLst/>
          </a:prstGeom>
          <a:noFill/>
          <a:ln w="9525">
            <a:noFill/>
            <a:miter lim="800000"/>
            <a:headEnd/>
            <a:tailEnd/>
          </a:ln>
        </p:spPr>
      </p:pic>
      <p:pic>
        <p:nvPicPr>
          <p:cNvPr id="94212" name="Picture 2"/>
          <p:cNvPicPr>
            <a:picLocks noChangeAspect="1" noChangeArrowheads="1"/>
          </p:cNvPicPr>
          <p:nvPr/>
        </p:nvPicPr>
        <p:blipFill>
          <a:blip r:embed="rId4"/>
          <a:srcRect/>
          <a:stretch>
            <a:fillRect/>
          </a:stretch>
        </p:blipFill>
        <p:spPr bwMode="auto">
          <a:xfrm>
            <a:off x="2462213" y="1695450"/>
            <a:ext cx="2533650" cy="1946275"/>
          </a:xfrm>
          <a:prstGeom prst="rect">
            <a:avLst/>
          </a:prstGeom>
          <a:noFill/>
          <a:ln w="9525">
            <a:noFill/>
            <a:miter lim="800000"/>
            <a:headEnd/>
            <a:tailEnd/>
          </a:ln>
        </p:spPr>
      </p:pic>
      <p:pic>
        <p:nvPicPr>
          <p:cNvPr id="94213" name="Picture 2"/>
          <p:cNvPicPr>
            <a:picLocks noChangeAspect="1" noChangeArrowheads="1"/>
          </p:cNvPicPr>
          <p:nvPr/>
        </p:nvPicPr>
        <p:blipFill>
          <a:blip r:embed="rId4"/>
          <a:srcRect/>
          <a:stretch>
            <a:fillRect/>
          </a:stretch>
        </p:blipFill>
        <p:spPr bwMode="auto">
          <a:xfrm>
            <a:off x="2601913" y="3314700"/>
            <a:ext cx="4622800" cy="1895475"/>
          </a:xfrm>
          <a:prstGeom prst="rect">
            <a:avLst/>
          </a:prstGeom>
          <a:noFill/>
          <a:ln w="9525">
            <a:noFill/>
            <a:miter lim="800000"/>
            <a:headEnd/>
            <a:tailEnd/>
          </a:ln>
        </p:spPr>
      </p:pic>
      <p:sp>
        <p:nvSpPr>
          <p:cNvPr id="94214" name="Text Box 7"/>
          <p:cNvSpPr txBox="1">
            <a:spLocks noChangeArrowheads="1"/>
          </p:cNvSpPr>
          <p:nvPr/>
        </p:nvSpPr>
        <p:spPr bwMode="auto">
          <a:xfrm>
            <a:off x="2601913" y="2084388"/>
            <a:ext cx="2498725" cy="2357437"/>
          </a:xfrm>
          <a:prstGeom prst="rect">
            <a:avLst/>
          </a:prstGeom>
          <a:noFill/>
          <a:ln w="9525">
            <a:noFill/>
            <a:miter lim="800000"/>
            <a:headEnd/>
            <a:tailEnd/>
          </a:ln>
        </p:spPr>
        <p:txBody>
          <a:bodyPr lIns="91424" tIns="45712" rIns="91424" bIns="45712">
            <a:spAutoFit/>
          </a:bodyPr>
          <a:lstStyle/>
          <a:p>
            <a:pPr defTabSz="1042988" eaLnBrk="0" hangingPunct="0">
              <a:spcBef>
                <a:spcPct val="50000"/>
              </a:spcBef>
              <a:buFont typeface="Wingdings" pitchFamily="2" charset="2"/>
              <a:buNone/>
            </a:pPr>
            <a:r>
              <a:rPr lang="en-GB" sz="2400" b="1">
                <a:solidFill>
                  <a:srgbClr val="002060"/>
                </a:solidFill>
                <a:latin typeface="Arial Narrow" pitchFamily="34" charset="0"/>
                <a:cs typeface="Arial" charset="0"/>
              </a:rPr>
              <a:t>Explain what is happening</a:t>
            </a:r>
          </a:p>
          <a:p>
            <a:pPr defTabSz="1042988" eaLnBrk="0" hangingPunct="0">
              <a:spcBef>
                <a:spcPct val="50000"/>
              </a:spcBef>
              <a:buFont typeface="Wingdings" pitchFamily="2" charset="2"/>
              <a:buNone/>
            </a:pPr>
            <a:r>
              <a:rPr lang="en-GB" sz="2400" b="1">
                <a:solidFill>
                  <a:srgbClr val="002060"/>
                </a:solidFill>
                <a:latin typeface="Arial Narrow" pitchFamily="34" charset="0"/>
                <a:cs typeface="Arial" charset="0"/>
              </a:rPr>
              <a:t>Deal with emotions</a:t>
            </a:r>
          </a:p>
          <a:p>
            <a:pPr defTabSz="1042988" eaLnBrk="0" hangingPunct="0">
              <a:spcBef>
                <a:spcPct val="50000"/>
              </a:spcBef>
              <a:buFont typeface="Wingdings" pitchFamily="2" charset="2"/>
              <a:buNone/>
            </a:pPr>
            <a:r>
              <a:rPr lang="en-GB" sz="2400" b="1">
                <a:solidFill>
                  <a:srgbClr val="002060"/>
                </a:solidFill>
                <a:latin typeface="Arial Narrow" pitchFamily="34" charset="0"/>
                <a:cs typeface="Arial" charset="0"/>
              </a:rPr>
              <a:t>“WE ARE ALL IN THIS TOGETHER” </a:t>
            </a:r>
            <a:endParaRPr lang="en-US" sz="2400" b="1">
              <a:solidFill>
                <a:srgbClr val="002060"/>
              </a:solidFill>
              <a:latin typeface="Arial Narrow" pitchFamily="34" charset="0"/>
              <a:cs typeface="Arial"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Picture 2"/>
          <p:cNvPicPr>
            <a:picLocks noChangeAspect="1" noChangeArrowheads="1"/>
          </p:cNvPicPr>
          <p:nvPr/>
        </p:nvPicPr>
        <p:blipFill>
          <a:blip r:embed="rId3"/>
          <a:srcRect/>
          <a:stretch>
            <a:fillRect/>
          </a:stretch>
        </p:blipFill>
        <p:spPr bwMode="auto">
          <a:xfrm>
            <a:off x="1355725" y="1485900"/>
            <a:ext cx="6134100" cy="4311650"/>
          </a:xfrm>
          <a:prstGeom prst="rect">
            <a:avLst/>
          </a:prstGeom>
          <a:noFill/>
          <a:ln w="9525">
            <a:noFill/>
            <a:miter lim="800000"/>
            <a:headEnd/>
            <a:tailEnd/>
          </a:ln>
        </p:spPr>
      </p:pic>
      <p:sp>
        <p:nvSpPr>
          <p:cNvPr id="96258" name="Rectangle 2"/>
          <p:cNvSpPr>
            <a:spLocks noGrp="1" noChangeArrowheads="1"/>
          </p:cNvSpPr>
          <p:nvPr>
            <p:ph type="title"/>
          </p:nvPr>
        </p:nvSpPr>
        <p:spPr/>
        <p:txBody>
          <a:bodyPr/>
          <a:lstStyle/>
          <a:p>
            <a:r>
              <a:rPr lang="en-GB" smtClean="0"/>
              <a:t>Risk communication strategies</a:t>
            </a:r>
            <a:endParaRPr lang="en-US" smtClean="0"/>
          </a:p>
        </p:txBody>
      </p:sp>
      <p:pic>
        <p:nvPicPr>
          <p:cNvPr id="96259" name="Picture 2"/>
          <p:cNvPicPr>
            <a:picLocks noChangeAspect="1" noChangeArrowheads="1"/>
          </p:cNvPicPr>
          <p:nvPr/>
        </p:nvPicPr>
        <p:blipFill>
          <a:blip r:embed="rId4"/>
          <a:srcRect/>
          <a:stretch>
            <a:fillRect/>
          </a:stretch>
        </p:blipFill>
        <p:spPr bwMode="auto">
          <a:xfrm>
            <a:off x="2474913" y="1738313"/>
            <a:ext cx="2425700" cy="1944687"/>
          </a:xfrm>
          <a:prstGeom prst="rect">
            <a:avLst/>
          </a:prstGeom>
          <a:noFill/>
          <a:ln w="9525">
            <a:noFill/>
            <a:miter lim="800000"/>
            <a:headEnd/>
            <a:tailEnd/>
          </a:ln>
        </p:spPr>
      </p:pic>
      <p:pic>
        <p:nvPicPr>
          <p:cNvPr id="96260" name="Picture 2"/>
          <p:cNvPicPr>
            <a:picLocks noChangeAspect="1" noChangeArrowheads="1"/>
          </p:cNvPicPr>
          <p:nvPr/>
        </p:nvPicPr>
        <p:blipFill>
          <a:blip r:embed="rId4"/>
          <a:srcRect/>
          <a:stretch>
            <a:fillRect/>
          </a:stretch>
        </p:blipFill>
        <p:spPr bwMode="auto">
          <a:xfrm>
            <a:off x="4605338" y="1711325"/>
            <a:ext cx="2619375" cy="3513138"/>
          </a:xfrm>
          <a:prstGeom prst="rect">
            <a:avLst/>
          </a:prstGeom>
          <a:noFill/>
          <a:ln w="9525">
            <a:noFill/>
            <a:miter lim="800000"/>
            <a:headEnd/>
            <a:tailEnd/>
          </a:ln>
        </p:spPr>
      </p:pic>
      <p:sp>
        <p:nvSpPr>
          <p:cNvPr id="96261" name="Text Box 8"/>
          <p:cNvSpPr txBox="1">
            <a:spLocks noChangeArrowheads="1"/>
          </p:cNvSpPr>
          <p:nvPr/>
        </p:nvSpPr>
        <p:spPr bwMode="auto">
          <a:xfrm>
            <a:off x="4687888" y="1679575"/>
            <a:ext cx="2789237" cy="3298825"/>
          </a:xfrm>
          <a:prstGeom prst="rect">
            <a:avLst/>
          </a:prstGeom>
          <a:noFill/>
          <a:ln w="9525">
            <a:noFill/>
            <a:miter lim="800000"/>
            <a:headEnd/>
            <a:tailEnd/>
          </a:ln>
        </p:spPr>
        <p:txBody>
          <a:bodyPr lIns="91424" tIns="45712" rIns="91424" bIns="45712">
            <a:spAutoFit/>
          </a:bodyPr>
          <a:lstStyle/>
          <a:p>
            <a:pPr defTabSz="1042988" eaLnBrk="0" hangingPunct="0">
              <a:spcBef>
                <a:spcPct val="50000"/>
              </a:spcBef>
              <a:buFont typeface="Wingdings" pitchFamily="2" charset="2"/>
              <a:buNone/>
            </a:pPr>
            <a:r>
              <a:rPr lang="en-GB" sz="2400" b="1">
                <a:solidFill>
                  <a:srgbClr val="002060"/>
                </a:solidFill>
                <a:latin typeface="Arial Narrow" pitchFamily="34" charset="0"/>
                <a:cs typeface="Arial" charset="0"/>
              </a:rPr>
              <a:t>Communications surveillance</a:t>
            </a:r>
          </a:p>
          <a:p>
            <a:pPr defTabSz="1042988" eaLnBrk="0" hangingPunct="0">
              <a:spcBef>
                <a:spcPct val="50000"/>
              </a:spcBef>
              <a:buFont typeface="Wingdings" pitchFamily="2" charset="2"/>
              <a:buNone/>
            </a:pPr>
            <a:r>
              <a:rPr lang="en-US" sz="2400" b="1">
                <a:solidFill>
                  <a:srgbClr val="002060"/>
                </a:solidFill>
                <a:latin typeface="Arial Narrow" pitchFamily="34" charset="0"/>
                <a:cs typeface="Arial" charset="0"/>
              </a:rPr>
              <a:t>Provide regular updates</a:t>
            </a:r>
            <a:endParaRPr lang="en-GB" sz="2400" b="1">
              <a:solidFill>
                <a:srgbClr val="002060"/>
              </a:solidFill>
              <a:latin typeface="Arial Narrow" pitchFamily="34" charset="0"/>
              <a:cs typeface="Arial" charset="0"/>
            </a:endParaRPr>
          </a:p>
          <a:p>
            <a:pPr defTabSz="1042988" eaLnBrk="0" hangingPunct="0">
              <a:spcBef>
                <a:spcPct val="50000"/>
              </a:spcBef>
              <a:buFont typeface="Wingdings" pitchFamily="2" charset="2"/>
              <a:buNone/>
            </a:pPr>
            <a:r>
              <a:rPr lang="en-GB" sz="2400" b="1">
                <a:solidFill>
                  <a:srgbClr val="002060"/>
                </a:solidFill>
                <a:latin typeface="Arial Narrow" pitchFamily="34" charset="0"/>
                <a:cs typeface="Arial" charset="0"/>
              </a:rPr>
              <a:t>Identify and address concerns early on</a:t>
            </a:r>
          </a:p>
          <a:p>
            <a:pPr defTabSz="1042988" eaLnBrk="0" hangingPunct="0">
              <a:spcBef>
                <a:spcPct val="50000"/>
              </a:spcBef>
              <a:buFont typeface="Wingdings" pitchFamily="2" charset="2"/>
              <a:buNone/>
            </a:pPr>
            <a:endParaRPr lang="en-US" sz="2400" b="1">
              <a:solidFill>
                <a:srgbClr val="002060"/>
              </a:solidFill>
              <a:latin typeface="Arial Narrow" pitchFamily="34" charset="0"/>
              <a:cs typeface="Arial"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p:txBody>
          <a:bodyPr/>
          <a:lstStyle/>
          <a:p>
            <a:r>
              <a:rPr lang="en-US" smtClean="0"/>
              <a:t>Exercise : role play </a:t>
            </a:r>
            <a:endParaRPr lang="en-GB" smtClean="0"/>
          </a:p>
        </p:txBody>
      </p:sp>
      <p:sp>
        <p:nvSpPr>
          <p:cNvPr id="98306" name="Content Placeholder 3"/>
          <p:cNvSpPr>
            <a:spLocks noGrp="1"/>
          </p:cNvSpPr>
          <p:nvPr>
            <p:ph sz="half" idx="2"/>
          </p:nvPr>
        </p:nvSpPr>
        <p:spPr>
          <a:xfrm>
            <a:off x="611188" y="1773238"/>
            <a:ext cx="4681537" cy="4392612"/>
          </a:xfrm>
        </p:spPr>
        <p:txBody>
          <a:bodyPr/>
          <a:lstStyle/>
          <a:p>
            <a:pPr marL="0" indent="0">
              <a:buFont typeface="Arial" charset="0"/>
              <a:buNone/>
            </a:pPr>
            <a:r>
              <a:rPr sz="2400"/>
              <a:t>A national TV station has contacted your office (at the MoH) asking for an expert to speak about what the Ministry is doing to combat non-communicable diseases. </a:t>
            </a:r>
          </a:p>
          <a:p>
            <a:pPr marL="0" indent="0">
              <a:buFont typeface="Arial" charset="0"/>
              <a:buNone/>
            </a:pPr>
            <a:endParaRPr sz="2400"/>
          </a:p>
          <a:p>
            <a:pPr marL="0" indent="0">
              <a:buFont typeface="Arial" charset="0"/>
              <a:buNone/>
            </a:pPr>
            <a:r>
              <a:rPr sz="2400"/>
              <a:t>Your name has been put forward.</a:t>
            </a:r>
          </a:p>
          <a:p>
            <a:pPr marL="0" indent="0">
              <a:buFont typeface="Arial" charset="0"/>
              <a:buNone/>
            </a:pPr>
            <a:r>
              <a:rPr sz="2400"/>
              <a:t>Prepare for the interview. </a:t>
            </a:r>
          </a:p>
        </p:txBody>
      </p:sp>
      <p:pic>
        <p:nvPicPr>
          <p:cNvPr id="98307" name="Picture 2" descr="http://i.dailymail.co.uk/i/pix/2014/01/30/article-0-1B0E69A900000578-774_306x423.jpg">
            <a:hlinkClick r:id="rId3"/>
          </p:cNvPr>
          <p:cNvPicPr>
            <a:picLocks noChangeAspect="1" noChangeArrowheads="1"/>
          </p:cNvPicPr>
          <p:nvPr/>
        </p:nvPicPr>
        <p:blipFill>
          <a:blip r:embed="rId4"/>
          <a:srcRect/>
          <a:stretch>
            <a:fillRect/>
          </a:stretch>
        </p:blipFill>
        <p:spPr bwMode="auto">
          <a:xfrm>
            <a:off x="5435600" y="1989138"/>
            <a:ext cx="2914650" cy="4029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ChangeArrowheads="1"/>
          </p:cNvSpPr>
          <p:nvPr>
            <p:ph type="title"/>
          </p:nvPr>
        </p:nvSpPr>
        <p:spPr/>
        <p:txBody>
          <a:bodyPr/>
          <a:lstStyle/>
          <a:p>
            <a:r>
              <a:t>Monitoring</a:t>
            </a:r>
          </a:p>
        </p:txBody>
      </p:sp>
      <p:sp>
        <p:nvSpPr>
          <p:cNvPr id="100354" name="Content Placeholder 1"/>
          <p:cNvSpPr>
            <a:spLocks noGrp="1"/>
          </p:cNvSpPr>
          <p:nvPr>
            <p:ph idx="1"/>
          </p:nvPr>
        </p:nvSpPr>
        <p:spPr>
          <a:xfrm>
            <a:off x="611188" y="1773238"/>
            <a:ext cx="8086725" cy="4281487"/>
          </a:xfrm>
        </p:spPr>
        <p:txBody>
          <a:bodyPr/>
          <a:lstStyle/>
          <a:p>
            <a:pPr>
              <a:lnSpc>
                <a:spcPct val="150000"/>
              </a:lnSpc>
              <a:buFont typeface="Arial" charset="0"/>
              <a:buChar char="•"/>
            </a:pPr>
            <a:r>
              <a:rPr lang="en-US" smtClean="0"/>
              <a:t>Review media reports/interviews</a:t>
            </a:r>
          </a:p>
          <a:p>
            <a:pPr>
              <a:lnSpc>
                <a:spcPct val="150000"/>
              </a:lnSpc>
              <a:buFont typeface="Arial" charset="0"/>
              <a:buChar char="•"/>
            </a:pPr>
            <a:r>
              <a:rPr lang="en-US" smtClean="0"/>
              <a:t>Did they include your key messages?</a:t>
            </a:r>
          </a:p>
          <a:p>
            <a:pPr>
              <a:lnSpc>
                <a:spcPct val="150000"/>
              </a:lnSpc>
              <a:buFont typeface="Arial" charset="0"/>
              <a:buChar char="•"/>
            </a:pPr>
            <a:r>
              <a:rPr lang="en-US" smtClean="0"/>
              <a:t>Did they quote you?</a:t>
            </a:r>
          </a:p>
          <a:p>
            <a:pPr>
              <a:lnSpc>
                <a:spcPct val="150000"/>
              </a:lnSpc>
              <a:buFont typeface="Arial" charset="0"/>
              <a:buChar char="•"/>
            </a:pPr>
            <a:r>
              <a:rPr lang="en-US" smtClean="0"/>
              <a:t>Were quotes used accurately?</a:t>
            </a:r>
          </a:p>
          <a:p>
            <a:pPr>
              <a:lnSpc>
                <a:spcPct val="150000"/>
              </a:lnSpc>
              <a:buFont typeface="Arial" charset="0"/>
              <a:buChar char="•"/>
            </a:pPr>
            <a:r>
              <a:rPr lang="en-US" smtClean="0"/>
              <a:t>Is any follow-up action required?</a:t>
            </a:r>
          </a:p>
          <a:p>
            <a:pPr>
              <a:buFont typeface="Arial" charset="0"/>
              <a:buChar char="•"/>
            </a:pPr>
            <a:endParaRPr lang="en-US" sz="1000" smtClean="0"/>
          </a:p>
          <a:p>
            <a:endParaRPr lang="en-US" smtClean="0"/>
          </a:p>
        </p:txBody>
      </p:sp>
      <p:pic>
        <p:nvPicPr>
          <p:cNvPr id="100355" name="Picture 4" descr="C:\Users\jordanokudalisl\Desktop\speech.jpg"/>
          <p:cNvPicPr>
            <a:picLocks noChangeAspect="1" noChangeArrowheads="1"/>
          </p:cNvPicPr>
          <p:nvPr/>
        </p:nvPicPr>
        <p:blipFill>
          <a:blip r:embed="rId3"/>
          <a:srcRect l="41492" r="7146"/>
          <a:stretch>
            <a:fillRect/>
          </a:stretch>
        </p:blipFill>
        <p:spPr bwMode="auto">
          <a:xfrm>
            <a:off x="7164388" y="1781175"/>
            <a:ext cx="1484312" cy="4351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ChangeArrowheads="1"/>
          </p:cNvSpPr>
          <p:nvPr>
            <p:ph type="title"/>
          </p:nvPr>
        </p:nvSpPr>
        <p:spPr/>
        <p:txBody>
          <a:bodyPr/>
          <a:lstStyle/>
          <a:p>
            <a:r>
              <a:t>WHO information resources</a:t>
            </a:r>
          </a:p>
        </p:txBody>
      </p:sp>
      <p:sp>
        <p:nvSpPr>
          <p:cNvPr id="25603" name="Content Placeholder 1"/>
          <p:cNvSpPr>
            <a:spLocks noGrp="1"/>
          </p:cNvSpPr>
          <p:nvPr>
            <p:ph idx="1"/>
          </p:nvPr>
        </p:nvSpPr>
        <p:spPr>
          <a:xfrm>
            <a:off x="611188" y="1773238"/>
            <a:ext cx="3600450" cy="4281487"/>
          </a:xfrm>
        </p:spPr>
        <p:txBody>
          <a:bodyPr rtlCol="0">
            <a:normAutofit/>
          </a:bodyPr>
          <a:lstStyle/>
          <a:p>
            <a:pPr marL="0" indent="0" fontAlgn="auto">
              <a:lnSpc>
                <a:spcPct val="150000"/>
              </a:lnSpc>
              <a:spcAft>
                <a:spcPts val="0"/>
              </a:spcAft>
              <a:buFont typeface="Wingdings 2" pitchFamily="18" charset="2"/>
              <a:buNone/>
              <a:defRPr/>
            </a:pPr>
            <a:r>
              <a:rPr lang="en-US" dirty="0" smtClean="0"/>
              <a:t>Website </a:t>
            </a:r>
          </a:p>
          <a:p>
            <a:pPr fontAlgn="auto">
              <a:lnSpc>
                <a:spcPct val="150000"/>
              </a:lnSpc>
              <a:spcAft>
                <a:spcPts val="0"/>
              </a:spcAft>
              <a:buFont typeface="Arial" pitchFamily="34" charset="0"/>
              <a:buChar char="•"/>
              <a:defRPr/>
            </a:pPr>
            <a:r>
              <a:rPr lang="en-US" dirty="0" smtClean="0"/>
              <a:t>Fact sheets and FAQs</a:t>
            </a:r>
          </a:p>
          <a:p>
            <a:pPr fontAlgn="auto">
              <a:lnSpc>
                <a:spcPct val="150000"/>
              </a:lnSpc>
              <a:spcAft>
                <a:spcPts val="0"/>
              </a:spcAft>
              <a:buFont typeface="Arial" pitchFamily="34" charset="0"/>
              <a:buChar char="•"/>
              <a:defRPr/>
            </a:pPr>
            <a:r>
              <a:rPr lang="en-US" dirty="0" smtClean="0"/>
              <a:t>Feature stories</a:t>
            </a:r>
          </a:p>
          <a:p>
            <a:pPr fontAlgn="auto">
              <a:lnSpc>
                <a:spcPct val="150000"/>
              </a:lnSpc>
              <a:spcAft>
                <a:spcPts val="0"/>
              </a:spcAft>
              <a:buFont typeface="Arial" pitchFamily="34" charset="0"/>
              <a:buChar char="•"/>
              <a:defRPr/>
            </a:pPr>
            <a:r>
              <a:rPr lang="en-US" dirty="0" smtClean="0"/>
              <a:t>Videos/infographics/posters</a:t>
            </a:r>
          </a:p>
          <a:p>
            <a:pPr fontAlgn="auto">
              <a:lnSpc>
                <a:spcPct val="150000"/>
              </a:lnSpc>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sz="1000" dirty="0" smtClean="0"/>
          </a:p>
          <a:p>
            <a:pPr fontAlgn="auto">
              <a:spcAft>
                <a:spcPts val="0"/>
              </a:spcAft>
              <a:defRPr/>
            </a:pPr>
            <a:endParaRPr lang="en-US" dirty="0" smtClean="0"/>
          </a:p>
        </p:txBody>
      </p:sp>
      <p:pic>
        <p:nvPicPr>
          <p:cNvPr id="102403" name="Picture 2"/>
          <p:cNvPicPr>
            <a:picLocks noChangeAspect="1" noChangeArrowheads="1"/>
          </p:cNvPicPr>
          <p:nvPr/>
        </p:nvPicPr>
        <p:blipFill>
          <a:blip r:embed="rId3"/>
          <a:srcRect/>
          <a:stretch>
            <a:fillRect/>
          </a:stretch>
        </p:blipFill>
        <p:spPr bwMode="auto">
          <a:xfrm>
            <a:off x="4427538" y="2276475"/>
            <a:ext cx="4294187" cy="2716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p:txBody>
          <a:bodyPr/>
          <a:lstStyle/>
          <a:p>
            <a:r>
              <a:rPr lang="en-GB" smtClean="0"/>
              <a:t>Communicating through video</a:t>
            </a:r>
          </a:p>
        </p:txBody>
      </p:sp>
      <p:sp>
        <p:nvSpPr>
          <p:cNvPr id="4" name="Content Placeholder 3"/>
          <p:cNvSpPr>
            <a:spLocks noGrp="1"/>
          </p:cNvSpPr>
          <p:nvPr>
            <p:ph sz="half" idx="2"/>
          </p:nvPr>
        </p:nvSpPr>
        <p:spPr>
          <a:xfrm>
            <a:off x="611188" y="1773238"/>
            <a:ext cx="8137525" cy="4392612"/>
          </a:xfrm>
        </p:spPr>
        <p:txBody>
          <a:bodyPr rtlCol="0">
            <a:normAutofit/>
          </a:bodyPr>
          <a:lstStyle/>
          <a:p>
            <a:pPr fontAlgn="auto">
              <a:spcAft>
                <a:spcPts val="0"/>
              </a:spcAft>
              <a:buFont typeface="Arial" pitchFamily="34" charset="0"/>
              <a:buChar char="•"/>
              <a:defRPr/>
            </a:pPr>
            <a:r>
              <a:rPr sz="2800" dirty="0"/>
              <a:t>World No Tobacco Day video 2014</a:t>
            </a:r>
          </a:p>
          <a:p>
            <a:pPr fontAlgn="auto">
              <a:spcAft>
                <a:spcPts val="0"/>
              </a:spcAft>
              <a:buFont typeface="Arial" pitchFamily="34" charset="0"/>
              <a:buChar char="•"/>
              <a:defRPr/>
            </a:pPr>
            <a:r>
              <a:rPr sz="2800" dirty="0">
                <a:hlinkClick r:id="rId3"/>
              </a:rPr>
              <a:t>https://</a:t>
            </a:r>
            <a:r>
              <a:rPr sz="2800" dirty="0">
                <a:hlinkClick r:id="rId3"/>
              </a:rPr>
              <a:t>www.youtube.com/watch?v=wb8_ctH1_X4&amp;index=3&amp;list=PLD163320D683D386F</a:t>
            </a:r>
            <a:endParaRPr sz="2800" dirty="0"/>
          </a:p>
          <a:p>
            <a:pPr fontAlgn="auto">
              <a:spcAft>
                <a:spcPts val="0"/>
              </a:spcAft>
              <a:buFont typeface="Arial" pitchFamily="34" charset="0"/>
              <a:buChar char="•"/>
              <a:defRPr/>
            </a:pPr>
            <a:r>
              <a:rPr sz="2800" dirty="0"/>
              <a:t>World Health Day 2013</a:t>
            </a:r>
          </a:p>
          <a:p>
            <a:pPr fontAlgn="auto">
              <a:spcAft>
                <a:spcPts val="0"/>
              </a:spcAft>
              <a:buFont typeface="Arial" pitchFamily="34" charset="0"/>
              <a:buChar char="•"/>
              <a:defRPr/>
            </a:pPr>
            <a:r>
              <a:rPr sz="2800" dirty="0">
                <a:hlinkClick r:id="rId4"/>
              </a:rPr>
              <a:t>https://</a:t>
            </a:r>
            <a:r>
              <a:rPr sz="2800" dirty="0">
                <a:hlinkClick r:id="rId4"/>
              </a:rPr>
              <a:t>www.youtube.com/watch?v=LDWPJijPuBY</a:t>
            </a:r>
            <a:endParaRPr sz="2800" dirty="0"/>
          </a:p>
          <a:p>
            <a:pPr marL="0" indent="0" fontAlgn="auto">
              <a:spcAft>
                <a:spcPts val="0"/>
              </a:spcAft>
              <a:buFont typeface="Arial" pitchFamily="34" charset="0"/>
              <a:buNone/>
              <a:defRPr/>
            </a:pPr>
            <a:endParaRPr sz="2800" dirty="0"/>
          </a:p>
          <a:p>
            <a:pPr marL="0" indent="0" fontAlgn="auto">
              <a:spcAft>
                <a:spcPts val="0"/>
              </a:spcAft>
              <a:buFont typeface="Arial" pitchFamily="34" charset="0"/>
              <a:buNone/>
              <a:defRPr/>
            </a:pPr>
            <a:endParaRPr sz="32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title"/>
          </p:nvPr>
        </p:nvSpPr>
        <p:spPr>
          <a:xfrm>
            <a:off x="250825" y="188913"/>
            <a:ext cx="8642350" cy="993775"/>
          </a:xfrm>
        </p:spPr>
        <p:txBody>
          <a:bodyPr/>
          <a:lstStyle/>
          <a:p>
            <a:r>
              <a:rPr lang="en-US" smtClean="0"/>
              <a:t>Social media channels </a:t>
            </a:r>
            <a:endParaRPr lang="en-GB" smtClean="0"/>
          </a:p>
        </p:txBody>
      </p:sp>
      <p:sp>
        <p:nvSpPr>
          <p:cNvPr id="4" name="Content Placeholder 3"/>
          <p:cNvSpPr>
            <a:spLocks noGrp="1"/>
          </p:cNvSpPr>
          <p:nvPr>
            <p:ph sz="half" idx="2"/>
          </p:nvPr>
        </p:nvSpPr>
        <p:spPr>
          <a:xfrm>
            <a:off x="611188" y="1773238"/>
            <a:ext cx="3673475" cy="4392612"/>
          </a:xfrm>
        </p:spPr>
        <p:txBody>
          <a:bodyPr rtlCol="0">
            <a:noAutofit/>
          </a:bodyPr>
          <a:lstStyle/>
          <a:p>
            <a:pPr marL="467525" indent="-467525" fontAlgn="auto">
              <a:spcAft>
                <a:spcPts val="0"/>
              </a:spcAft>
              <a:buFont typeface="Arial" pitchFamily="34" charset="0"/>
              <a:buChar char="•"/>
              <a:defRPr/>
            </a:pPr>
            <a:endParaRPr sz="3600" dirty="0"/>
          </a:p>
          <a:p>
            <a:pPr marL="467525" indent="-467525" fontAlgn="auto">
              <a:spcAft>
                <a:spcPts val="0"/>
              </a:spcAft>
              <a:buFont typeface="Arial" pitchFamily="34" charset="0"/>
              <a:buChar char="•"/>
              <a:defRPr/>
            </a:pPr>
            <a:r>
              <a:rPr sz="3600" dirty="0"/>
              <a:t>Facebook </a:t>
            </a:r>
          </a:p>
          <a:p>
            <a:pPr marL="467525" indent="-467525" fontAlgn="auto">
              <a:spcAft>
                <a:spcPts val="0"/>
              </a:spcAft>
              <a:buFont typeface="Arial" pitchFamily="34" charset="0"/>
              <a:buChar char="•"/>
              <a:defRPr/>
            </a:pPr>
            <a:r>
              <a:rPr sz="3600" dirty="0"/>
              <a:t>Twitter </a:t>
            </a:r>
          </a:p>
          <a:p>
            <a:pPr marL="467525" indent="-467525" fontAlgn="auto">
              <a:spcAft>
                <a:spcPts val="0"/>
              </a:spcAft>
              <a:buFont typeface="Arial" pitchFamily="34" charset="0"/>
              <a:buChar char="•"/>
              <a:defRPr/>
            </a:pPr>
            <a:r>
              <a:rPr sz="3600" dirty="0"/>
              <a:t>Google</a:t>
            </a:r>
            <a:r>
              <a:rPr sz="3600" dirty="0"/>
              <a:t>+</a:t>
            </a:r>
            <a:r>
              <a:rPr sz="3600" dirty="0">
                <a:solidFill>
                  <a:srgbClr val="FF0000"/>
                </a:solidFill>
              </a:rPr>
              <a:t> </a:t>
            </a:r>
            <a:endParaRPr sz="3600" dirty="0">
              <a:solidFill>
                <a:srgbClr val="FF0000"/>
              </a:solidFill>
            </a:endParaRPr>
          </a:p>
          <a:p>
            <a:pPr marL="467525" indent="-467525" fontAlgn="auto">
              <a:spcAft>
                <a:spcPts val="0"/>
              </a:spcAft>
              <a:buFont typeface="Arial" pitchFamily="34" charset="0"/>
              <a:buChar char="•"/>
              <a:defRPr/>
            </a:pPr>
            <a:r>
              <a:rPr sz="3600" dirty="0"/>
              <a:t>YouTube </a:t>
            </a:r>
            <a:endParaRPr sz="3600" dirty="0">
              <a:solidFill>
                <a:srgbClr val="FF0000"/>
              </a:solidFill>
            </a:endParaRPr>
          </a:p>
          <a:p>
            <a:pPr marL="0" indent="0" fontAlgn="auto">
              <a:spcAft>
                <a:spcPts val="0"/>
              </a:spcAft>
              <a:buFont typeface="Arial" pitchFamily="34" charset="0"/>
              <a:buNone/>
              <a:defRPr/>
            </a:pPr>
            <a:endParaRPr sz="3200" dirty="0"/>
          </a:p>
        </p:txBody>
      </p:sp>
      <p:pic>
        <p:nvPicPr>
          <p:cNvPr id="106499" name="Picture 2" descr="C:\Users\jordanokudalisl\Desktop\who facebook.PNG"/>
          <p:cNvPicPr>
            <a:picLocks noChangeAspect="1" noChangeArrowheads="1"/>
          </p:cNvPicPr>
          <p:nvPr/>
        </p:nvPicPr>
        <p:blipFill>
          <a:blip r:embed="rId3"/>
          <a:srcRect l="3110" t="7001" r="2013" b="3471"/>
          <a:stretch>
            <a:fillRect/>
          </a:stretch>
        </p:blipFill>
        <p:spPr bwMode="auto">
          <a:xfrm>
            <a:off x="4572000" y="2155825"/>
            <a:ext cx="3881438"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p:cNvSpPr>
            <a:spLocks noGrp="1"/>
          </p:cNvSpPr>
          <p:nvPr>
            <p:ph type="title"/>
          </p:nvPr>
        </p:nvSpPr>
        <p:spPr/>
        <p:txBody>
          <a:bodyPr/>
          <a:lstStyle/>
          <a:p>
            <a:r>
              <a:rPr lang="en-US" smtClean="0"/>
              <a:t>Wrap-up </a:t>
            </a:r>
            <a:endParaRPr lang="en-GB" smtClean="0"/>
          </a:p>
        </p:txBody>
      </p:sp>
      <p:sp>
        <p:nvSpPr>
          <p:cNvPr id="4" name="Content Placeholder 3"/>
          <p:cNvSpPr>
            <a:spLocks noGrp="1"/>
          </p:cNvSpPr>
          <p:nvPr>
            <p:ph sz="half" idx="2"/>
          </p:nvPr>
        </p:nvSpPr>
        <p:spPr>
          <a:xfrm>
            <a:off x="468313" y="1916113"/>
            <a:ext cx="7991475" cy="4249737"/>
          </a:xfrm>
        </p:spPr>
        <p:txBody>
          <a:bodyPr rtlCol="0">
            <a:normAutofit/>
          </a:bodyPr>
          <a:lstStyle/>
          <a:p>
            <a:pPr marL="0" indent="0" algn="ctr" fontAlgn="auto">
              <a:lnSpc>
                <a:spcPct val="90000"/>
              </a:lnSpc>
              <a:spcAft>
                <a:spcPts val="0"/>
              </a:spcAft>
              <a:buFont typeface="Arial" pitchFamily="34" charset="0"/>
              <a:buNone/>
              <a:defRPr/>
            </a:pPr>
            <a:r>
              <a:rPr lang="en-GB" altLang="en-US" sz="3200" dirty="0"/>
              <a:t>One thing that you will do differently as a result of today’s session</a:t>
            </a:r>
          </a:p>
          <a:p>
            <a:pPr marL="0" indent="0" fontAlgn="auto">
              <a:lnSpc>
                <a:spcPct val="90000"/>
              </a:lnSpc>
              <a:spcAft>
                <a:spcPts val="0"/>
              </a:spcAft>
              <a:buFont typeface="Arial" pitchFamily="34" charset="0"/>
              <a:buNone/>
              <a:defRPr/>
            </a:pPr>
            <a:endParaRPr lang="en-GB" altLang="en-US" sz="2800" dirty="0"/>
          </a:p>
          <a:p>
            <a:pPr fontAlgn="auto">
              <a:lnSpc>
                <a:spcPct val="90000"/>
              </a:lnSpc>
              <a:spcAft>
                <a:spcPts val="0"/>
              </a:spcAft>
              <a:buFont typeface="Arial" pitchFamily="34" charset="0"/>
              <a:buChar char="•"/>
              <a:defRPr/>
            </a:pPr>
            <a:endParaRPr altLang="en-US" sz="2800" dirty="0"/>
          </a:p>
          <a:p>
            <a:pPr fontAlgn="auto">
              <a:spcAft>
                <a:spcPts val="0"/>
              </a:spcAft>
              <a:buFont typeface="Arial" pitchFamily="34" charset="0"/>
              <a:buChar char="•"/>
              <a:defRPr/>
            </a:pPr>
            <a:endParaRPr lang="en-GB" sz="2800" dirty="0"/>
          </a:p>
        </p:txBody>
      </p:sp>
      <p:pic>
        <p:nvPicPr>
          <p:cNvPr id="108547" name="Picture 2" descr="http://www.google.fr/url?source=imglanding&amp;ct=img&amp;q=https://johnhensondotnet.files.wordpress.com/2012/12/doing-things-differently-001-e1356988759701.jpg&amp;sa=X&amp;ei=N-NLVYqHHoTxUvf-gIAB&amp;ved=0CAkQ8wc&amp;usg=AFQjCNH44lXzuho5vE-5v9IjAEL2183Hwg"/>
          <p:cNvPicPr>
            <a:picLocks noChangeAspect="1" noChangeArrowheads="1"/>
          </p:cNvPicPr>
          <p:nvPr/>
        </p:nvPicPr>
        <p:blipFill>
          <a:blip r:embed="rId3"/>
          <a:srcRect/>
          <a:stretch>
            <a:fillRect/>
          </a:stretch>
        </p:blipFill>
        <p:spPr bwMode="auto">
          <a:xfrm>
            <a:off x="2916238" y="3248025"/>
            <a:ext cx="2663825" cy="2273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Who we communicate with </a:t>
            </a:r>
            <a:endParaRPr lang="en-GB" smtClean="0"/>
          </a:p>
        </p:txBody>
      </p:sp>
      <p:sp>
        <p:nvSpPr>
          <p:cNvPr id="4" name="Content Placeholder 3"/>
          <p:cNvSpPr>
            <a:spLocks noGrp="1"/>
          </p:cNvSpPr>
          <p:nvPr>
            <p:ph sz="half" idx="2"/>
          </p:nvPr>
        </p:nvSpPr>
        <p:spPr>
          <a:xfrm>
            <a:off x="474663" y="1700213"/>
            <a:ext cx="8154987" cy="4392612"/>
          </a:xfrm>
        </p:spPr>
        <p:txBody>
          <a:bodyPr/>
          <a:lstStyle/>
          <a:p>
            <a:pPr>
              <a:lnSpc>
                <a:spcPct val="80000"/>
              </a:lnSpc>
            </a:pPr>
            <a:r>
              <a:t>Colleagues</a:t>
            </a:r>
          </a:p>
          <a:p>
            <a:pPr>
              <a:lnSpc>
                <a:spcPct val="80000"/>
              </a:lnSpc>
            </a:pPr>
            <a:r>
              <a:t>Regulatory authorities</a:t>
            </a:r>
          </a:p>
          <a:p>
            <a:pPr>
              <a:lnSpc>
                <a:spcPct val="80000"/>
              </a:lnSpc>
            </a:pPr>
            <a:r>
              <a:t>Manufacturers</a:t>
            </a:r>
          </a:p>
          <a:p>
            <a:pPr>
              <a:lnSpc>
                <a:spcPct val="80000"/>
              </a:lnSpc>
            </a:pPr>
            <a:r>
              <a:t>Governmental officials</a:t>
            </a:r>
          </a:p>
          <a:p>
            <a:pPr>
              <a:lnSpc>
                <a:spcPct val="80000"/>
              </a:lnSpc>
            </a:pPr>
            <a:r>
              <a:t>Donors</a:t>
            </a:r>
          </a:p>
          <a:p>
            <a:pPr>
              <a:lnSpc>
                <a:spcPct val="80000"/>
              </a:lnSpc>
            </a:pPr>
            <a:r>
              <a:t>Partners</a:t>
            </a:r>
          </a:p>
          <a:p>
            <a:pPr>
              <a:lnSpc>
                <a:spcPct val="80000"/>
              </a:lnSpc>
            </a:pPr>
            <a:r>
              <a:t>Media</a:t>
            </a:r>
          </a:p>
          <a:p>
            <a:pPr>
              <a:lnSpc>
                <a:spcPct val="80000"/>
              </a:lnSpc>
            </a:pPr>
            <a:r>
              <a:t>Public</a:t>
            </a:r>
          </a:p>
          <a:p>
            <a:pPr>
              <a:lnSpc>
                <a:spcPct val="80000"/>
              </a:lnSpc>
            </a:pPr>
            <a:r>
              <a:t>Family and friends</a:t>
            </a:r>
          </a:p>
          <a:p>
            <a:endParaRPr/>
          </a:p>
        </p:txBody>
      </p:sp>
      <p:pic>
        <p:nvPicPr>
          <p:cNvPr id="7170" name="Picture 2" descr="http://everydaygiving.typepad.com/photos/uncategorized/2008/01/28/helpingchangetheworld.jpg"/>
          <p:cNvPicPr>
            <a:picLocks noChangeAspect="1" noChangeArrowheads="1"/>
          </p:cNvPicPr>
          <p:nvPr/>
        </p:nvPicPr>
        <p:blipFill>
          <a:blip r:embed="rId3"/>
          <a:srcRect/>
          <a:stretch>
            <a:fillRect/>
          </a:stretch>
        </p:blipFill>
        <p:spPr bwMode="auto">
          <a:xfrm>
            <a:off x="4356100" y="2325688"/>
            <a:ext cx="4273550" cy="26495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p:nvPr>
        </p:nvSpPr>
        <p:spPr/>
        <p:txBody>
          <a:bodyPr/>
          <a:lstStyle/>
          <a:p>
            <a:r>
              <a:rPr lang="en-US" smtClean="0"/>
              <a:t>Stakeholder or audience analysis</a:t>
            </a:r>
            <a:endParaRPr lang="en-GB" smtClean="0"/>
          </a:p>
        </p:txBody>
      </p:sp>
      <p:pic>
        <p:nvPicPr>
          <p:cNvPr id="112642" name="Picture 1"/>
          <p:cNvPicPr>
            <a:picLocks noChangeAspect="1" noChangeArrowheads="1"/>
          </p:cNvPicPr>
          <p:nvPr/>
        </p:nvPicPr>
        <p:blipFill>
          <a:blip r:embed="rId3"/>
          <a:srcRect/>
          <a:stretch>
            <a:fillRect/>
          </a:stretch>
        </p:blipFill>
        <p:spPr bwMode="auto">
          <a:xfrm>
            <a:off x="250825" y="1557338"/>
            <a:ext cx="8642350" cy="4703762"/>
          </a:xfrm>
          <a:prstGeom prst="rect">
            <a:avLst/>
          </a:prstGeom>
          <a:noFill/>
          <a:ln w="9525">
            <a:noFill/>
            <a:miter lim="800000"/>
            <a:headEnd/>
            <a:tailEnd/>
          </a:ln>
        </p:spPr>
      </p:pic>
      <p:sp>
        <p:nvSpPr>
          <p:cNvPr id="4" name="Text Box 2"/>
          <p:cNvSpPr txBox="1">
            <a:spLocks noChangeArrowheads="1"/>
          </p:cNvSpPr>
          <p:nvPr/>
        </p:nvSpPr>
        <p:spPr bwMode="auto">
          <a:xfrm>
            <a:off x="5724525" y="2349500"/>
            <a:ext cx="2538413" cy="1065213"/>
          </a:xfrm>
          <a:prstGeom prst="rect">
            <a:avLst/>
          </a:prstGeom>
          <a:gradFill rotWithShape="0">
            <a:gsLst>
              <a:gs pos="0">
                <a:srgbClr val="FFFFFF"/>
              </a:gs>
              <a:gs pos="100000">
                <a:srgbClr val="B6DDE8"/>
              </a:gs>
            </a:gsLst>
            <a:lin ang="5400000" scaled="1"/>
          </a:gradFill>
          <a:ln w="12700">
            <a:solidFill>
              <a:srgbClr val="92CDDC"/>
            </a:solidFill>
            <a:miter lim="800000"/>
            <a:headEnd/>
            <a:tailEnd/>
          </a:ln>
          <a:effectLst>
            <a:outerShdw dist="28398" dir="3806097" algn="ctr" rotWithShape="0">
              <a:srgbClr val="205867">
                <a:alpha val="50000"/>
              </a:srgbClr>
            </a:outerShdw>
          </a:effectLst>
        </p:spPr>
        <p:txBody>
          <a:bodyPr/>
          <a:lstStyle>
            <a:lvl1pPr defTabSz="1042988" eaLnBrk="0" hangingPunct="0">
              <a:defRPr sz="2800">
                <a:solidFill>
                  <a:srgbClr val="000066"/>
                </a:solidFill>
                <a:latin typeface="Arial" charset="0"/>
                <a:cs typeface="Arial" charset="0"/>
              </a:defRPr>
            </a:lvl1pPr>
            <a:lvl2pPr marL="742950" indent="-285750" defTabSz="1042988" eaLnBrk="0" hangingPunct="0">
              <a:defRPr sz="2800">
                <a:solidFill>
                  <a:srgbClr val="000066"/>
                </a:solidFill>
                <a:latin typeface="Arial" charset="0"/>
                <a:cs typeface="Arial" charset="0"/>
              </a:defRPr>
            </a:lvl2pPr>
            <a:lvl3pPr marL="1143000" indent="-228600" defTabSz="1042988" eaLnBrk="0" hangingPunct="0">
              <a:defRPr sz="2800">
                <a:solidFill>
                  <a:srgbClr val="000066"/>
                </a:solidFill>
                <a:latin typeface="Arial" charset="0"/>
                <a:cs typeface="Arial" charset="0"/>
              </a:defRPr>
            </a:lvl3pPr>
            <a:lvl4pPr marL="1600200" indent="-228600" defTabSz="1042988" eaLnBrk="0" hangingPunct="0">
              <a:defRPr sz="2800">
                <a:solidFill>
                  <a:srgbClr val="000066"/>
                </a:solidFill>
                <a:latin typeface="Arial" charset="0"/>
                <a:cs typeface="Arial" charset="0"/>
              </a:defRPr>
            </a:lvl4pPr>
            <a:lvl5pPr marL="2057400" indent="-228600" defTabSz="1042988" eaLnBrk="0" hangingPunct="0">
              <a:defRPr sz="2800">
                <a:solidFill>
                  <a:srgbClr val="000066"/>
                </a:solidFill>
                <a:latin typeface="Arial" charset="0"/>
                <a:cs typeface="Arial" charset="0"/>
              </a:defRPr>
            </a:lvl5pPr>
            <a:lvl6pPr marL="2514600" indent="-228600" defTabSz="1042988" eaLnBrk="0" fontAlgn="base" hangingPunct="0">
              <a:spcBef>
                <a:spcPct val="80000"/>
              </a:spcBef>
              <a:spcAft>
                <a:spcPct val="0"/>
              </a:spcAft>
              <a:buClr>
                <a:srgbClr val="1E7FB8"/>
              </a:buClr>
              <a:buFont typeface="Wingdings" pitchFamily="2" charset="2"/>
              <a:buChar char="l"/>
              <a:defRPr sz="2800">
                <a:solidFill>
                  <a:srgbClr val="000066"/>
                </a:solidFill>
                <a:latin typeface="Arial" charset="0"/>
                <a:cs typeface="Arial" charset="0"/>
              </a:defRPr>
            </a:lvl6pPr>
            <a:lvl7pPr marL="2971800" indent="-228600" defTabSz="1042988" eaLnBrk="0" fontAlgn="base" hangingPunct="0">
              <a:spcBef>
                <a:spcPct val="80000"/>
              </a:spcBef>
              <a:spcAft>
                <a:spcPct val="0"/>
              </a:spcAft>
              <a:buClr>
                <a:srgbClr val="1E7FB8"/>
              </a:buClr>
              <a:buFont typeface="Wingdings" pitchFamily="2" charset="2"/>
              <a:buChar char="l"/>
              <a:defRPr sz="2800">
                <a:solidFill>
                  <a:srgbClr val="000066"/>
                </a:solidFill>
                <a:latin typeface="Arial" charset="0"/>
                <a:cs typeface="Arial" charset="0"/>
              </a:defRPr>
            </a:lvl7pPr>
            <a:lvl8pPr marL="3429000" indent="-228600" defTabSz="1042988" eaLnBrk="0" fontAlgn="base" hangingPunct="0">
              <a:spcBef>
                <a:spcPct val="80000"/>
              </a:spcBef>
              <a:spcAft>
                <a:spcPct val="0"/>
              </a:spcAft>
              <a:buClr>
                <a:srgbClr val="1E7FB8"/>
              </a:buClr>
              <a:buFont typeface="Wingdings" pitchFamily="2" charset="2"/>
              <a:buChar char="l"/>
              <a:defRPr sz="2800">
                <a:solidFill>
                  <a:srgbClr val="000066"/>
                </a:solidFill>
                <a:latin typeface="Arial" charset="0"/>
                <a:cs typeface="Arial" charset="0"/>
              </a:defRPr>
            </a:lvl8pPr>
            <a:lvl9pPr marL="3886200" indent="-228600" defTabSz="1042988" eaLnBrk="0" fontAlgn="base" hangingPunct="0">
              <a:spcBef>
                <a:spcPct val="80000"/>
              </a:spcBef>
              <a:spcAft>
                <a:spcPct val="0"/>
              </a:spcAft>
              <a:buClr>
                <a:srgbClr val="1E7FB8"/>
              </a:buClr>
              <a:buFont typeface="Wingdings" pitchFamily="2" charset="2"/>
              <a:buChar char="l"/>
              <a:defRPr sz="2800">
                <a:solidFill>
                  <a:srgbClr val="000066"/>
                </a:solidFill>
                <a:latin typeface="Arial" charset="0"/>
                <a:cs typeface="Arial" charset="0"/>
              </a:defRPr>
            </a:lvl9pPr>
          </a:lstStyle>
          <a:p>
            <a:pPr algn="ctr" eaLnBrk="1" fontAlgn="auto" hangingPunct="1">
              <a:spcBef>
                <a:spcPts val="0"/>
              </a:spcBef>
              <a:spcAft>
                <a:spcPts val="1000"/>
              </a:spcAft>
              <a:buFont typeface="Wingdings" pitchFamily="2" charset="2"/>
              <a:buNone/>
              <a:defRPr/>
            </a:pPr>
            <a:r>
              <a:rPr lang="en-GB" sz="2400" b="1" dirty="0">
                <a:solidFill>
                  <a:srgbClr val="FF0066"/>
                </a:solidFill>
                <a:latin typeface="Arial Narrow" pitchFamily="34" charset="0"/>
              </a:rPr>
              <a:t>Champions</a:t>
            </a:r>
          </a:p>
          <a:p>
            <a:pPr algn="ctr" eaLnBrk="1" fontAlgn="auto" hangingPunct="1">
              <a:spcBef>
                <a:spcPts val="0"/>
              </a:spcBef>
              <a:spcAft>
                <a:spcPts val="1000"/>
              </a:spcAft>
              <a:buFont typeface="Wingdings" pitchFamily="2" charset="2"/>
              <a:buNone/>
              <a:defRPr/>
            </a:pPr>
            <a:r>
              <a:rPr lang="en-GB" sz="1800" dirty="0">
                <a:latin typeface="Arial Narrow" pitchFamily="34" charset="0"/>
              </a:rPr>
              <a:t>(Active Supporters)</a:t>
            </a:r>
            <a:endParaRPr lang="en-US" sz="4400" dirty="0"/>
          </a:p>
        </p:txBody>
      </p:sp>
      <p:sp>
        <p:nvSpPr>
          <p:cNvPr id="5" name="Text Box 2"/>
          <p:cNvSpPr txBox="1">
            <a:spLocks noChangeArrowheads="1"/>
          </p:cNvSpPr>
          <p:nvPr/>
        </p:nvSpPr>
        <p:spPr bwMode="auto">
          <a:xfrm>
            <a:off x="5724525" y="4159250"/>
            <a:ext cx="2538413" cy="1065213"/>
          </a:xfrm>
          <a:prstGeom prst="rect">
            <a:avLst/>
          </a:prstGeom>
          <a:gradFill rotWithShape="0">
            <a:gsLst>
              <a:gs pos="0">
                <a:srgbClr val="FFFFFF"/>
              </a:gs>
              <a:gs pos="100000">
                <a:srgbClr val="B6DDE8"/>
              </a:gs>
            </a:gsLst>
            <a:lin ang="5400000" scaled="1"/>
          </a:gradFill>
          <a:ln w="12700">
            <a:solidFill>
              <a:srgbClr val="92CDDC"/>
            </a:solidFill>
            <a:miter lim="800000"/>
            <a:headEnd/>
            <a:tailEnd/>
          </a:ln>
          <a:effectLst>
            <a:outerShdw dist="28398" dir="3806097" algn="ctr" rotWithShape="0">
              <a:srgbClr val="205867">
                <a:alpha val="50000"/>
              </a:srgbClr>
            </a:outerShdw>
          </a:effectLst>
        </p:spPr>
        <p:txBody>
          <a:bodyPr/>
          <a:lstStyle>
            <a:lvl1pPr defTabSz="1042988" eaLnBrk="0" hangingPunct="0">
              <a:defRPr sz="2800">
                <a:solidFill>
                  <a:srgbClr val="000066"/>
                </a:solidFill>
                <a:latin typeface="Arial" charset="0"/>
                <a:cs typeface="Arial" charset="0"/>
              </a:defRPr>
            </a:lvl1pPr>
            <a:lvl2pPr marL="742950" indent="-285750" defTabSz="1042988" eaLnBrk="0" hangingPunct="0">
              <a:defRPr sz="2800">
                <a:solidFill>
                  <a:srgbClr val="000066"/>
                </a:solidFill>
                <a:latin typeface="Arial" charset="0"/>
                <a:cs typeface="Arial" charset="0"/>
              </a:defRPr>
            </a:lvl2pPr>
            <a:lvl3pPr marL="1143000" indent="-228600" defTabSz="1042988" eaLnBrk="0" hangingPunct="0">
              <a:defRPr sz="2800">
                <a:solidFill>
                  <a:srgbClr val="000066"/>
                </a:solidFill>
                <a:latin typeface="Arial" charset="0"/>
                <a:cs typeface="Arial" charset="0"/>
              </a:defRPr>
            </a:lvl3pPr>
            <a:lvl4pPr marL="1600200" indent="-228600" defTabSz="1042988" eaLnBrk="0" hangingPunct="0">
              <a:defRPr sz="2800">
                <a:solidFill>
                  <a:srgbClr val="000066"/>
                </a:solidFill>
                <a:latin typeface="Arial" charset="0"/>
                <a:cs typeface="Arial" charset="0"/>
              </a:defRPr>
            </a:lvl4pPr>
            <a:lvl5pPr marL="2057400" indent="-228600" defTabSz="1042988" eaLnBrk="0" hangingPunct="0">
              <a:defRPr sz="2800">
                <a:solidFill>
                  <a:srgbClr val="000066"/>
                </a:solidFill>
                <a:latin typeface="Arial" charset="0"/>
                <a:cs typeface="Arial" charset="0"/>
              </a:defRPr>
            </a:lvl5pPr>
            <a:lvl6pPr marL="2514600" indent="-228600" defTabSz="1042988" eaLnBrk="0" fontAlgn="base" hangingPunct="0">
              <a:spcBef>
                <a:spcPct val="80000"/>
              </a:spcBef>
              <a:spcAft>
                <a:spcPct val="0"/>
              </a:spcAft>
              <a:buClr>
                <a:srgbClr val="1E7FB8"/>
              </a:buClr>
              <a:buFont typeface="Wingdings" pitchFamily="2" charset="2"/>
              <a:buChar char="l"/>
              <a:defRPr sz="2800">
                <a:solidFill>
                  <a:srgbClr val="000066"/>
                </a:solidFill>
                <a:latin typeface="Arial" charset="0"/>
                <a:cs typeface="Arial" charset="0"/>
              </a:defRPr>
            </a:lvl6pPr>
            <a:lvl7pPr marL="2971800" indent="-228600" defTabSz="1042988" eaLnBrk="0" fontAlgn="base" hangingPunct="0">
              <a:spcBef>
                <a:spcPct val="80000"/>
              </a:spcBef>
              <a:spcAft>
                <a:spcPct val="0"/>
              </a:spcAft>
              <a:buClr>
                <a:srgbClr val="1E7FB8"/>
              </a:buClr>
              <a:buFont typeface="Wingdings" pitchFamily="2" charset="2"/>
              <a:buChar char="l"/>
              <a:defRPr sz="2800">
                <a:solidFill>
                  <a:srgbClr val="000066"/>
                </a:solidFill>
                <a:latin typeface="Arial" charset="0"/>
                <a:cs typeface="Arial" charset="0"/>
              </a:defRPr>
            </a:lvl7pPr>
            <a:lvl8pPr marL="3429000" indent="-228600" defTabSz="1042988" eaLnBrk="0" fontAlgn="base" hangingPunct="0">
              <a:spcBef>
                <a:spcPct val="80000"/>
              </a:spcBef>
              <a:spcAft>
                <a:spcPct val="0"/>
              </a:spcAft>
              <a:buClr>
                <a:srgbClr val="1E7FB8"/>
              </a:buClr>
              <a:buFont typeface="Wingdings" pitchFamily="2" charset="2"/>
              <a:buChar char="l"/>
              <a:defRPr sz="2800">
                <a:solidFill>
                  <a:srgbClr val="000066"/>
                </a:solidFill>
                <a:latin typeface="Arial" charset="0"/>
                <a:cs typeface="Arial" charset="0"/>
              </a:defRPr>
            </a:lvl8pPr>
            <a:lvl9pPr marL="3886200" indent="-228600" defTabSz="1042988" eaLnBrk="0" fontAlgn="base" hangingPunct="0">
              <a:spcBef>
                <a:spcPct val="80000"/>
              </a:spcBef>
              <a:spcAft>
                <a:spcPct val="0"/>
              </a:spcAft>
              <a:buClr>
                <a:srgbClr val="1E7FB8"/>
              </a:buClr>
              <a:buFont typeface="Wingdings" pitchFamily="2" charset="2"/>
              <a:buChar char="l"/>
              <a:defRPr sz="2800">
                <a:solidFill>
                  <a:srgbClr val="000066"/>
                </a:solidFill>
                <a:latin typeface="Arial" charset="0"/>
                <a:cs typeface="Arial" charset="0"/>
              </a:defRPr>
            </a:lvl9pPr>
          </a:lstStyle>
          <a:p>
            <a:pPr algn="ctr" eaLnBrk="1" fontAlgn="auto" hangingPunct="1">
              <a:spcBef>
                <a:spcPts val="0"/>
              </a:spcBef>
              <a:spcAft>
                <a:spcPts val="1000"/>
              </a:spcAft>
              <a:buFont typeface="Wingdings" pitchFamily="2" charset="2"/>
              <a:buNone/>
              <a:defRPr/>
            </a:pPr>
            <a:r>
              <a:rPr lang="en-GB" sz="2400" b="1" dirty="0">
                <a:solidFill>
                  <a:srgbClr val="FFC000"/>
                </a:solidFill>
                <a:latin typeface="Arial Narrow" pitchFamily="34" charset="0"/>
              </a:rPr>
              <a:t>Silent Boosters</a:t>
            </a:r>
          </a:p>
          <a:p>
            <a:pPr algn="ctr" eaLnBrk="1" fontAlgn="auto" hangingPunct="1">
              <a:spcBef>
                <a:spcPts val="0"/>
              </a:spcBef>
              <a:spcAft>
                <a:spcPts val="1000"/>
              </a:spcAft>
              <a:buFont typeface="Wingdings" pitchFamily="2" charset="2"/>
              <a:buNone/>
              <a:defRPr/>
            </a:pPr>
            <a:r>
              <a:rPr lang="en-GB" sz="1800" dirty="0">
                <a:latin typeface="Arial Narrow" pitchFamily="34" charset="0"/>
              </a:rPr>
              <a:t>(Passive Supporters)</a:t>
            </a:r>
            <a:endParaRPr lang="en-US" sz="4400" dirty="0"/>
          </a:p>
        </p:txBody>
      </p:sp>
      <p:sp>
        <p:nvSpPr>
          <p:cNvPr id="7" name="Text Box 2"/>
          <p:cNvSpPr txBox="1">
            <a:spLocks noChangeArrowheads="1"/>
          </p:cNvSpPr>
          <p:nvPr/>
        </p:nvSpPr>
        <p:spPr bwMode="auto">
          <a:xfrm>
            <a:off x="2339975" y="4159250"/>
            <a:ext cx="2533650" cy="1065213"/>
          </a:xfrm>
          <a:prstGeom prst="rect">
            <a:avLst/>
          </a:prstGeom>
          <a:gradFill rotWithShape="0">
            <a:gsLst>
              <a:gs pos="0">
                <a:srgbClr val="FFFFFF"/>
              </a:gs>
              <a:gs pos="100000">
                <a:srgbClr val="B6DDE8"/>
              </a:gs>
            </a:gsLst>
            <a:lin ang="5400000" scaled="1"/>
          </a:gradFill>
          <a:ln w="12700">
            <a:solidFill>
              <a:srgbClr val="92CDDC"/>
            </a:solidFill>
            <a:miter lim="800000"/>
            <a:headEnd/>
            <a:tailEnd/>
          </a:ln>
          <a:effectLst>
            <a:outerShdw dist="28398" dir="3806097" algn="ctr" rotWithShape="0">
              <a:srgbClr val="205867">
                <a:alpha val="50000"/>
              </a:srgbClr>
            </a:outerShdw>
          </a:effectLst>
        </p:spPr>
        <p:txBody>
          <a:bodyPr/>
          <a:lstStyle>
            <a:lvl1pPr defTabSz="1042988" eaLnBrk="0" hangingPunct="0">
              <a:defRPr sz="2800">
                <a:solidFill>
                  <a:srgbClr val="000066"/>
                </a:solidFill>
                <a:latin typeface="Arial" charset="0"/>
                <a:cs typeface="Arial" charset="0"/>
              </a:defRPr>
            </a:lvl1pPr>
            <a:lvl2pPr marL="742950" indent="-285750" defTabSz="1042988" eaLnBrk="0" hangingPunct="0">
              <a:defRPr sz="2800">
                <a:solidFill>
                  <a:srgbClr val="000066"/>
                </a:solidFill>
                <a:latin typeface="Arial" charset="0"/>
                <a:cs typeface="Arial" charset="0"/>
              </a:defRPr>
            </a:lvl2pPr>
            <a:lvl3pPr marL="1143000" indent="-228600" defTabSz="1042988" eaLnBrk="0" hangingPunct="0">
              <a:defRPr sz="2800">
                <a:solidFill>
                  <a:srgbClr val="000066"/>
                </a:solidFill>
                <a:latin typeface="Arial" charset="0"/>
                <a:cs typeface="Arial" charset="0"/>
              </a:defRPr>
            </a:lvl3pPr>
            <a:lvl4pPr marL="1600200" indent="-228600" defTabSz="1042988" eaLnBrk="0" hangingPunct="0">
              <a:defRPr sz="2800">
                <a:solidFill>
                  <a:srgbClr val="000066"/>
                </a:solidFill>
                <a:latin typeface="Arial" charset="0"/>
                <a:cs typeface="Arial" charset="0"/>
              </a:defRPr>
            </a:lvl4pPr>
            <a:lvl5pPr marL="2057400" indent="-228600" defTabSz="1042988" eaLnBrk="0" hangingPunct="0">
              <a:defRPr sz="2800">
                <a:solidFill>
                  <a:srgbClr val="000066"/>
                </a:solidFill>
                <a:latin typeface="Arial" charset="0"/>
                <a:cs typeface="Arial" charset="0"/>
              </a:defRPr>
            </a:lvl5pPr>
            <a:lvl6pPr marL="2514600" indent="-228600" defTabSz="1042988" eaLnBrk="0" fontAlgn="base" hangingPunct="0">
              <a:spcBef>
                <a:spcPct val="80000"/>
              </a:spcBef>
              <a:spcAft>
                <a:spcPct val="0"/>
              </a:spcAft>
              <a:buClr>
                <a:srgbClr val="1E7FB8"/>
              </a:buClr>
              <a:buFont typeface="Wingdings" pitchFamily="2" charset="2"/>
              <a:buChar char="l"/>
              <a:defRPr sz="2800">
                <a:solidFill>
                  <a:srgbClr val="000066"/>
                </a:solidFill>
                <a:latin typeface="Arial" charset="0"/>
                <a:cs typeface="Arial" charset="0"/>
              </a:defRPr>
            </a:lvl6pPr>
            <a:lvl7pPr marL="2971800" indent="-228600" defTabSz="1042988" eaLnBrk="0" fontAlgn="base" hangingPunct="0">
              <a:spcBef>
                <a:spcPct val="80000"/>
              </a:spcBef>
              <a:spcAft>
                <a:spcPct val="0"/>
              </a:spcAft>
              <a:buClr>
                <a:srgbClr val="1E7FB8"/>
              </a:buClr>
              <a:buFont typeface="Wingdings" pitchFamily="2" charset="2"/>
              <a:buChar char="l"/>
              <a:defRPr sz="2800">
                <a:solidFill>
                  <a:srgbClr val="000066"/>
                </a:solidFill>
                <a:latin typeface="Arial" charset="0"/>
                <a:cs typeface="Arial" charset="0"/>
              </a:defRPr>
            </a:lvl7pPr>
            <a:lvl8pPr marL="3429000" indent="-228600" defTabSz="1042988" eaLnBrk="0" fontAlgn="base" hangingPunct="0">
              <a:spcBef>
                <a:spcPct val="80000"/>
              </a:spcBef>
              <a:spcAft>
                <a:spcPct val="0"/>
              </a:spcAft>
              <a:buClr>
                <a:srgbClr val="1E7FB8"/>
              </a:buClr>
              <a:buFont typeface="Wingdings" pitchFamily="2" charset="2"/>
              <a:buChar char="l"/>
              <a:defRPr sz="2800">
                <a:solidFill>
                  <a:srgbClr val="000066"/>
                </a:solidFill>
                <a:latin typeface="Arial" charset="0"/>
                <a:cs typeface="Arial" charset="0"/>
              </a:defRPr>
            </a:lvl8pPr>
            <a:lvl9pPr marL="3886200" indent="-228600" defTabSz="1042988" eaLnBrk="0" fontAlgn="base" hangingPunct="0">
              <a:spcBef>
                <a:spcPct val="80000"/>
              </a:spcBef>
              <a:spcAft>
                <a:spcPct val="0"/>
              </a:spcAft>
              <a:buClr>
                <a:srgbClr val="1E7FB8"/>
              </a:buClr>
              <a:buFont typeface="Wingdings" pitchFamily="2" charset="2"/>
              <a:buChar char="l"/>
              <a:defRPr sz="2800">
                <a:solidFill>
                  <a:srgbClr val="000066"/>
                </a:solidFill>
                <a:latin typeface="Arial" charset="0"/>
                <a:cs typeface="Arial" charset="0"/>
              </a:defRPr>
            </a:lvl9pPr>
          </a:lstStyle>
          <a:p>
            <a:pPr algn="ctr" eaLnBrk="1" fontAlgn="auto" hangingPunct="1">
              <a:spcBef>
                <a:spcPts val="0"/>
              </a:spcBef>
              <a:spcAft>
                <a:spcPts val="1000"/>
              </a:spcAft>
              <a:buFont typeface="Wingdings" pitchFamily="2" charset="2"/>
              <a:buNone/>
              <a:defRPr/>
            </a:pPr>
            <a:r>
              <a:rPr lang="en-GB" sz="2400" b="1" dirty="0">
                <a:solidFill>
                  <a:srgbClr val="92D050"/>
                </a:solidFill>
                <a:latin typeface="Arial Narrow" pitchFamily="34" charset="0"/>
              </a:rPr>
              <a:t>Avoiders</a:t>
            </a:r>
          </a:p>
          <a:p>
            <a:pPr algn="ctr" eaLnBrk="1" fontAlgn="auto" hangingPunct="1">
              <a:spcBef>
                <a:spcPts val="0"/>
              </a:spcBef>
              <a:spcAft>
                <a:spcPts val="1000"/>
              </a:spcAft>
              <a:buFont typeface="Wingdings" pitchFamily="2" charset="2"/>
              <a:buNone/>
              <a:defRPr/>
            </a:pPr>
            <a:r>
              <a:rPr lang="en-GB" sz="1800" dirty="0">
                <a:latin typeface="Arial Narrow" pitchFamily="34" charset="0"/>
              </a:rPr>
              <a:t>(Passive Resisters)</a:t>
            </a:r>
            <a:endParaRPr lang="en-US" sz="4400" dirty="0"/>
          </a:p>
        </p:txBody>
      </p:sp>
      <p:sp>
        <p:nvSpPr>
          <p:cNvPr id="8" name="Text Box 2"/>
          <p:cNvSpPr txBox="1">
            <a:spLocks noChangeArrowheads="1"/>
          </p:cNvSpPr>
          <p:nvPr/>
        </p:nvSpPr>
        <p:spPr bwMode="auto">
          <a:xfrm>
            <a:off x="2311400" y="2349500"/>
            <a:ext cx="2533650" cy="1065213"/>
          </a:xfrm>
          <a:prstGeom prst="rect">
            <a:avLst/>
          </a:prstGeom>
          <a:gradFill rotWithShape="0">
            <a:gsLst>
              <a:gs pos="0">
                <a:srgbClr val="FFFFFF"/>
              </a:gs>
              <a:gs pos="100000">
                <a:srgbClr val="B6DDE8"/>
              </a:gs>
            </a:gsLst>
            <a:lin ang="5400000" scaled="1"/>
          </a:gradFill>
          <a:ln w="12700">
            <a:solidFill>
              <a:srgbClr val="92CDDC"/>
            </a:solidFill>
            <a:miter lim="800000"/>
            <a:headEnd/>
            <a:tailEnd/>
          </a:ln>
          <a:effectLst>
            <a:outerShdw dist="28398" dir="3806097" algn="ctr" rotWithShape="0">
              <a:srgbClr val="205867">
                <a:alpha val="50000"/>
              </a:srgbClr>
            </a:outerShdw>
          </a:effectLst>
        </p:spPr>
        <p:txBody>
          <a:bodyPr/>
          <a:lstStyle>
            <a:lvl1pPr defTabSz="1042988" eaLnBrk="0" hangingPunct="0">
              <a:defRPr sz="2800">
                <a:solidFill>
                  <a:srgbClr val="000066"/>
                </a:solidFill>
                <a:latin typeface="Arial" charset="0"/>
                <a:cs typeface="Arial" charset="0"/>
              </a:defRPr>
            </a:lvl1pPr>
            <a:lvl2pPr marL="742950" indent="-285750" defTabSz="1042988" eaLnBrk="0" hangingPunct="0">
              <a:defRPr sz="2800">
                <a:solidFill>
                  <a:srgbClr val="000066"/>
                </a:solidFill>
                <a:latin typeface="Arial" charset="0"/>
                <a:cs typeface="Arial" charset="0"/>
              </a:defRPr>
            </a:lvl2pPr>
            <a:lvl3pPr marL="1143000" indent="-228600" defTabSz="1042988" eaLnBrk="0" hangingPunct="0">
              <a:defRPr sz="2800">
                <a:solidFill>
                  <a:srgbClr val="000066"/>
                </a:solidFill>
                <a:latin typeface="Arial" charset="0"/>
                <a:cs typeface="Arial" charset="0"/>
              </a:defRPr>
            </a:lvl3pPr>
            <a:lvl4pPr marL="1600200" indent="-228600" defTabSz="1042988" eaLnBrk="0" hangingPunct="0">
              <a:defRPr sz="2800">
                <a:solidFill>
                  <a:srgbClr val="000066"/>
                </a:solidFill>
                <a:latin typeface="Arial" charset="0"/>
                <a:cs typeface="Arial" charset="0"/>
              </a:defRPr>
            </a:lvl4pPr>
            <a:lvl5pPr marL="2057400" indent="-228600" defTabSz="1042988" eaLnBrk="0" hangingPunct="0">
              <a:defRPr sz="2800">
                <a:solidFill>
                  <a:srgbClr val="000066"/>
                </a:solidFill>
                <a:latin typeface="Arial" charset="0"/>
                <a:cs typeface="Arial" charset="0"/>
              </a:defRPr>
            </a:lvl5pPr>
            <a:lvl6pPr marL="2514600" indent="-228600" defTabSz="1042988" eaLnBrk="0" fontAlgn="base" hangingPunct="0">
              <a:spcBef>
                <a:spcPct val="80000"/>
              </a:spcBef>
              <a:spcAft>
                <a:spcPct val="0"/>
              </a:spcAft>
              <a:buClr>
                <a:srgbClr val="1E7FB8"/>
              </a:buClr>
              <a:buFont typeface="Wingdings" pitchFamily="2" charset="2"/>
              <a:buChar char="l"/>
              <a:defRPr sz="2800">
                <a:solidFill>
                  <a:srgbClr val="000066"/>
                </a:solidFill>
                <a:latin typeface="Arial" charset="0"/>
                <a:cs typeface="Arial" charset="0"/>
              </a:defRPr>
            </a:lvl6pPr>
            <a:lvl7pPr marL="2971800" indent="-228600" defTabSz="1042988" eaLnBrk="0" fontAlgn="base" hangingPunct="0">
              <a:spcBef>
                <a:spcPct val="80000"/>
              </a:spcBef>
              <a:spcAft>
                <a:spcPct val="0"/>
              </a:spcAft>
              <a:buClr>
                <a:srgbClr val="1E7FB8"/>
              </a:buClr>
              <a:buFont typeface="Wingdings" pitchFamily="2" charset="2"/>
              <a:buChar char="l"/>
              <a:defRPr sz="2800">
                <a:solidFill>
                  <a:srgbClr val="000066"/>
                </a:solidFill>
                <a:latin typeface="Arial" charset="0"/>
                <a:cs typeface="Arial" charset="0"/>
              </a:defRPr>
            </a:lvl7pPr>
            <a:lvl8pPr marL="3429000" indent="-228600" defTabSz="1042988" eaLnBrk="0" fontAlgn="base" hangingPunct="0">
              <a:spcBef>
                <a:spcPct val="80000"/>
              </a:spcBef>
              <a:spcAft>
                <a:spcPct val="0"/>
              </a:spcAft>
              <a:buClr>
                <a:srgbClr val="1E7FB8"/>
              </a:buClr>
              <a:buFont typeface="Wingdings" pitchFamily="2" charset="2"/>
              <a:buChar char="l"/>
              <a:defRPr sz="2800">
                <a:solidFill>
                  <a:srgbClr val="000066"/>
                </a:solidFill>
                <a:latin typeface="Arial" charset="0"/>
                <a:cs typeface="Arial" charset="0"/>
              </a:defRPr>
            </a:lvl8pPr>
            <a:lvl9pPr marL="3886200" indent="-228600" defTabSz="1042988" eaLnBrk="0" fontAlgn="base" hangingPunct="0">
              <a:spcBef>
                <a:spcPct val="80000"/>
              </a:spcBef>
              <a:spcAft>
                <a:spcPct val="0"/>
              </a:spcAft>
              <a:buClr>
                <a:srgbClr val="1E7FB8"/>
              </a:buClr>
              <a:buFont typeface="Wingdings" pitchFamily="2" charset="2"/>
              <a:buChar char="l"/>
              <a:defRPr sz="2800">
                <a:solidFill>
                  <a:srgbClr val="000066"/>
                </a:solidFill>
                <a:latin typeface="Arial" charset="0"/>
                <a:cs typeface="Arial" charset="0"/>
              </a:defRPr>
            </a:lvl9pPr>
          </a:lstStyle>
          <a:p>
            <a:pPr algn="ctr" eaLnBrk="1" fontAlgn="auto" hangingPunct="1">
              <a:spcBef>
                <a:spcPts val="0"/>
              </a:spcBef>
              <a:spcAft>
                <a:spcPts val="1000"/>
              </a:spcAft>
              <a:buFont typeface="Wingdings" pitchFamily="2" charset="2"/>
              <a:buNone/>
              <a:defRPr/>
            </a:pPr>
            <a:r>
              <a:rPr lang="en-GB" sz="2400" b="1" dirty="0">
                <a:solidFill>
                  <a:srgbClr val="00B0F0"/>
                </a:solidFill>
                <a:latin typeface="Arial Narrow" pitchFamily="34" charset="0"/>
              </a:rPr>
              <a:t>Blockers</a:t>
            </a:r>
          </a:p>
          <a:p>
            <a:pPr algn="ctr" eaLnBrk="1" fontAlgn="auto" hangingPunct="1">
              <a:spcBef>
                <a:spcPts val="0"/>
              </a:spcBef>
              <a:spcAft>
                <a:spcPts val="1000"/>
              </a:spcAft>
              <a:buFont typeface="Wingdings" pitchFamily="2" charset="2"/>
              <a:buNone/>
              <a:defRPr/>
            </a:pPr>
            <a:r>
              <a:rPr lang="en-GB" sz="1800" dirty="0">
                <a:latin typeface="Arial Narrow" pitchFamily="34" charset="0"/>
              </a:rPr>
              <a:t>(Active Resisters)</a:t>
            </a:r>
            <a:endParaRPr lang="en-US" sz="4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smtClean="0"/>
              <a:t>Tip 1: Get a SOCO</a:t>
            </a:r>
            <a:endParaRPr lang="en-GB" smtClean="0"/>
          </a:p>
        </p:txBody>
      </p:sp>
      <p:sp>
        <p:nvSpPr>
          <p:cNvPr id="27650" name="Content Placeholder 3"/>
          <p:cNvSpPr>
            <a:spLocks noGrp="1"/>
          </p:cNvSpPr>
          <p:nvPr>
            <p:ph sz="half" idx="2"/>
          </p:nvPr>
        </p:nvSpPr>
        <p:spPr>
          <a:xfrm>
            <a:off x="395288" y="1773238"/>
            <a:ext cx="8299450" cy="4392612"/>
          </a:xfrm>
        </p:spPr>
        <p:txBody>
          <a:bodyPr/>
          <a:lstStyle/>
          <a:p>
            <a:endParaRPr/>
          </a:p>
          <a:p>
            <a:pPr marL="457200" lvl="1" indent="0">
              <a:buFont typeface="Arial" charset="0"/>
              <a:buNone/>
            </a:pPr>
            <a:r>
              <a:rPr lang="en-US" sz="4400" smtClean="0">
                <a:solidFill>
                  <a:srgbClr val="FF0000"/>
                </a:solidFill>
              </a:rPr>
              <a:t>S</a:t>
            </a:r>
            <a:r>
              <a:rPr lang="en-US" sz="4400" smtClean="0"/>
              <a:t>ingle</a:t>
            </a:r>
          </a:p>
          <a:p>
            <a:pPr marL="457200" lvl="1" indent="0">
              <a:buFont typeface="Arial" charset="0"/>
              <a:buNone/>
            </a:pPr>
            <a:r>
              <a:rPr lang="en-US" sz="4400" smtClean="0">
                <a:solidFill>
                  <a:srgbClr val="FF0000"/>
                </a:solidFill>
              </a:rPr>
              <a:t>O</a:t>
            </a:r>
            <a:r>
              <a:rPr lang="en-US" sz="4400" smtClean="0"/>
              <a:t>verarching</a:t>
            </a:r>
          </a:p>
          <a:p>
            <a:pPr marL="457200" lvl="1" indent="0">
              <a:buFont typeface="Arial" charset="0"/>
              <a:buNone/>
            </a:pPr>
            <a:r>
              <a:rPr lang="en-US" sz="4400" smtClean="0">
                <a:solidFill>
                  <a:srgbClr val="FF0000"/>
                </a:solidFill>
              </a:rPr>
              <a:t>C</a:t>
            </a:r>
            <a:r>
              <a:rPr lang="en-US" sz="4400" smtClean="0"/>
              <a:t>ommunications</a:t>
            </a:r>
          </a:p>
          <a:p>
            <a:pPr marL="457200" lvl="1" indent="0">
              <a:buFont typeface="Arial" charset="0"/>
              <a:buNone/>
            </a:pPr>
            <a:r>
              <a:rPr lang="en-US" sz="4400" smtClean="0">
                <a:solidFill>
                  <a:srgbClr val="FF0000"/>
                </a:solidFill>
              </a:rPr>
              <a:t>O</a:t>
            </a:r>
            <a:r>
              <a:rPr lang="en-US" sz="4400" smtClean="0"/>
              <a:t>utcome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p:cNvSpPr>
            <a:spLocks noGrp="1"/>
          </p:cNvSpPr>
          <p:nvPr>
            <p:ph type="title"/>
          </p:nvPr>
        </p:nvSpPr>
        <p:spPr/>
        <p:txBody>
          <a:bodyPr/>
          <a:lstStyle/>
          <a:p>
            <a:r>
              <a:rPr lang="en-US" smtClean="0"/>
              <a:t>Communications strategies </a:t>
            </a:r>
            <a:endParaRPr lang="en-GB" smtClean="0"/>
          </a:p>
        </p:txBody>
      </p:sp>
      <p:graphicFrame>
        <p:nvGraphicFramePr>
          <p:cNvPr id="3" name="Content Placeholder 2"/>
          <p:cNvGraphicFramePr>
            <a:graphicFrameLocks noGrp="1"/>
          </p:cNvGraphicFramePr>
          <p:nvPr>
            <p:ph sz="half" idx="2"/>
          </p:nvPr>
        </p:nvGraphicFramePr>
        <p:xfrm>
          <a:off x="611188" y="1773238"/>
          <a:ext cx="8083550" cy="4297362"/>
        </p:xfrm>
        <a:graphic>
          <a:graphicData uri="http://schemas.openxmlformats.org/drawingml/2006/table">
            <a:tbl>
              <a:tblPr firstRow="1" bandRow="1">
                <a:tableStyleId>{5C22544A-7EE6-4342-B048-85BDC9FD1C3A}</a:tableStyleId>
              </a:tblPr>
              <a:tblGrid>
                <a:gridCol w="4041403"/>
                <a:gridCol w="4041775"/>
              </a:tblGrid>
              <a:tr h="370840">
                <a:tc>
                  <a:txBody>
                    <a:bodyPr/>
                    <a:lstStyle/>
                    <a:p>
                      <a:r>
                        <a:rPr lang="en-US" dirty="0" smtClean="0">
                          <a:solidFill>
                            <a:srgbClr val="FFFF00"/>
                          </a:solidFill>
                        </a:rPr>
                        <a:t>Blockers</a:t>
                      </a:r>
                    </a:p>
                    <a:p>
                      <a:pPr marL="285750" indent="-285750">
                        <a:buFont typeface="Arial" pitchFamily="34" charset="0"/>
                        <a:buChar char="•"/>
                      </a:pPr>
                      <a:r>
                        <a:rPr lang="en-US" b="0" dirty="0" smtClean="0"/>
                        <a:t>Monitor</a:t>
                      </a:r>
                      <a:r>
                        <a:rPr lang="en-US" b="0" baseline="0" dirty="0" smtClean="0"/>
                        <a:t> what they are saying and who is listening to them</a:t>
                      </a:r>
                      <a:endParaRPr lang="en-US" b="0" dirty="0" smtClean="0"/>
                    </a:p>
                    <a:p>
                      <a:pPr marL="285750" indent="-285750">
                        <a:buFont typeface="Arial" pitchFamily="34" charset="0"/>
                        <a:buChar char="•"/>
                      </a:pPr>
                      <a:r>
                        <a:rPr lang="en-US" b="0" dirty="0" smtClean="0"/>
                        <a:t>Ignore if they are not influential</a:t>
                      </a:r>
                    </a:p>
                    <a:p>
                      <a:pPr marL="285750" indent="-285750">
                        <a:buFont typeface="Arial" pitchFamily="34" charset="0"/>
                        <a:buChar char="•"/>
                      </a:pPr>
                      <a:r>
                        <a:rPr lang="en-US" b="0" dirty="0" smtClean="0"/>
                        <a:t>Confront if their influence</a:t>
                      </a:r>
                      <a:r>
                        <a:rPr lang="en-US" b="0" baseline="0" dirty="0" smtClean="0"/>
                        <a:t> is significant</a:t>
                      </a:r>
                    </a:p>
                    <a:p>
                      <a:pPr marL="285750" indent="-285750">
                        <a:buFont typeface="Arial" pitchFamily="34" charset="0"/>
                        <a:buChar char="•"/>
                      </a:pPr>
                      <a:r>
                        <a:rPr lang="en-US" b="0" baseline="0" dirty="0" smtClean="0"/>
                        <a:t>Counteract by giving facts and enlisting champions</a:t>
                      </a:r>
                    </a:p>
                    <a:p>
                      <a:pPr marL="0" indent="0">
                        <a:buFont typeface="Arial" pitchFamily="34" charset="0"/>
                        <a:buNone/>
                      </a:pPr>
                      <a:endParaRPr lang="en-GB" dirty="0"/>
                    </a:p>
                  </a:txBody>
                  <a:tcPr/>
                </a:tc>
                <a:tc>
                  <a:txBody>
                    <a:bodyPr/>
                    <a:lstStyle/>
                    <a:p>
                      <a:r>
                        <a:rPr lang="en-US" dirty="0" smtClean="0">
                          <a:solidFill>
                            <a:srgbClr val="FFFF00"/>
                          </a:solidFill>
                        </a:rPr>
                        <a:t>Champions</a:t>
                      </a:r>
                    </a:p>
                    <a:p>
                      <a:pPr marL="285750" indent="-285750">
                        <a:buFont typeface="Arial" pitchFamily="34" charset="0"/>
                        <a:buChar char="•"/>
                      </a:pPr>
                      <a:r>
                        <a:rPr lang="en-US" b="0" dirty="0" smtClean="0"/>
                        <a:t>Give</a:t>
                      </a:r>
                      <a:r>
                        <a:rPr lang="en-US" b="0" baseline="0" dirty="0" smtClean="0"/>
                        <a:t> them information</a:t>
                      </a:r>
                    </a:p>
                    <a:p>
                      <a:pPr marL="285750" indent="-285750">
                        <a:buFont typeface="Arial" pitchFamily="34" charset="0"/>
                        <a:buChar char="•"/>
                      </a:pPr>
                      <a:r>
                        <a:rPr lang="en-US" b="0" baseline="0" dirty="0" smtClean="0"/>
                        <a:t>Acknowledge their contribution</a:t>
                      </a:r>
                    </a:p>
                    <a:p>
                      <a:pPr marL="285750" indent="-285750">
                        <a:buFont typeface="Arial" pitchFamily="34" charset="0"/>
                        <a:buChar char="•"/>
                      </a:pPr>
                      <a:r>
                        <a:rPr lang="en-US" b="0" baseline="0" dirty="0" smtClean="0"/>
                        <a:t>Let them champion your cause</a:t>
                      </a:r>
                      <a:endParaRPr lang="en-GB" b="0" dirty="0" smtClean="0"/>
                    </a:p>
                    <a:p>
                      <a:endParaRPr lang="en-GB" dirty="0"/>
                    </a:p>
                  </a:txBody>
                  <a:tcPr/>
                </a:tc>
              </a:tr>
              <a:tr h="370840">
                <a:tc>
                  <a:txBody>
                    <a:bodyPr/>
                    <a:lstStyle/>
                    <a:p>
                      <a:r>
                        <a:rPr lang="en-US" b="1" dirty="0" smtClean="0">
                          <a:solidFill>
                            <a:srgbClr val="FFFF00"/>
                          </a:solidFill>
                        </a:rPr>
                        <a:t>Avoiders</a:t>
                      </a:r>
                    </a:p>
                    <a:p>
                      <a:pPr marL="285750" indent="-285750">
                        <a:buFont typeface="Arial" pitchFamily="34" charset="0"/>
                        <a:buChar char="•"/>
                      </a:pPr>
                      <a:r>
                        <a:rPr lang="en-US" b="0" dirty="0" smtClean="0">
                          <a:solidFill>
                            <a:schemeClr val="tx1"/>
                          </a:solidFill>
                        </a:rPr>
                        <a:t>Inform or ignore</a:t>
                      </a:r>
                    </a:p>
                    <a:p>
                      <a:pPr marL="285750" indent="-285750">
                        <a:buFont typeface="Arial" pitchFamily="34" charset="0"/>
                        <a:buChar char="•"/>
                      </a:pPr>
                      <a:r>
                        <a:rPr lang="en-US" b="0" dirty="0" smtClean="0">
                          <a:solidFill>
                            <a:schemeClr val="tx1"/>
                          </a:solidFill>
                        </a:rPr>
                        <a:t>Get critical</a:t>
                      </a:r>
                      <a:r>
                        <a:rPr lang="en-US" b="0" baseline="0" dirty="0" smtClean="0">
                          <a:solidFill>
                            <a:schemeClr val="tx1"/>
                          </a:solidFill>
                        </a:rPr>
                        <a:t> mass of champions to influence them </a:t>
                      </a:r>
                      <a:endParaRPr lang="en-US" b="0" dirty="0" smtClean="0">
                        <a:solidFill>
                          <a:schemeClr val="tx1"/>
                        </a:solidFill>
                      </a:endParaRPr>
                    </a:p>
                    <a:p>
                      <a:endParaRPr lang="en-GB" dirty="0"/>
                    </a:p>
                  </a:txBody>
                  <a:tcPr>
                    <a:solidFill>
                      <a:srgbClr val="196AAA"/>
                    </a:solidFill>
                  </a:tcPr>
                </a:tc>
                <a:tc>
                  <a:txBody>
                    <a:bodyPr/>
                    <a:lstStyle/>
                    <a:p>
                      <a:r>
                        <a:rPr lang="en-US" b="1" dirty="0" smtClean="0">
                          <a:solidFill>
                            <a:srgbClr val="FFFF00"/>
                          </a:solidFill>
                        </a:rPr>
                        <a:t>Silent</a:t>
                      </a:r>
                      <a:r>
                        <a:rPr lang="en-US" b="1" baseline="0" dirty="0" smtClean="0">
                          <a:solidFill>
                            <a:srgbClr val="FFFF00"/>
                          </a:solidFill>
                        </a:rPr>
                        <a:t> boosters</a:t>
                      </a:r>
                    </a:p>
                    <a:p>
                      <a:pPr marL="285750" indent="-285750">
                        <a:buFont typeface="Arial" pitchFamily="34" charset="0"/>
                        <a:buChar char="•"/>
                      </a:pPr>
                      <a:r>
                        <a:rPr lang="en-US" baseline="0" dirty="0" smtClean="0">
                          <a:solidFill>
                            <a:schemeClr val="tx1"/>
                          </a:solidFill>
                        </a:rPr>
                        <a:t>Educate, enable, inform and motivate</a:t>
                      </a:r>
                    </a:p>
                    <a:p>
                      <a:pPr marL="285750" indent="-285750">
                        <a:buFont typeface="Arial" pitchFamily="34" charset="0"/>
                        <a:buChar char="•"/>
                      </a:pPr>
                      <a:r>
                        <a:rPr lang="en-US" baseline="0" dirty="0" smtClean="0">
                          <a:solidFill>
                            <a:schemeClr val="tx1"/>
                          </a:solidFill>
                        </a:rPr>
                        <a:t>Energize them by involving champions they admire</a:t>
                      </a:r>
                      <a:endParaRPr lang="en-GB" dirty="0" smtClean="0">
                        <a:solidFill>
                          <a:schemeClr val="tx1"/>
                        </a:solidFill>
                      </a:endParaRPr>
                    </a:p>
                    <a:p>
                      <a:endParaRPr lang="en-GB" dirty="0">
                        <a:solidFill>
                          <a:schemeClr val="tx1"/>
                        </a:solidFill>
                      </a:endParaRPr>
                    </a:p>
                  </a:txBody>
                  <a:tcPr>
                    <a:solidFill>
                      <a:srgbClr val="196AAA"/>
                    </a:solid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smtClean="0"/>
              <a:t>What is a SOCO?</a:t>
            </a:r>
            <a:endParaRPr lang="en-GB" smtClean="0"/>
          </a:p>
        </p:txBody>
      </p:sp>
      <p:sp>
        <p:nvSpPr>
          <p:cNvPr id="28674" name="Content Placeholder 3"/>
          <p:cNvSpPr>
            <a:spLocks noGrp="1"/>
          </p:cNvSpPr>
          <p:nvPr>
            <p:ph sz="half" idx="2"/>
          </p:nvPr>
        </p:nvSpPr>
        <p:spPr>
          <a:xfrm>
            <a:off x="611188" y="1773238"/>
            <a:ext cx="8083550" cy="4392612"/>
          </a:xfrm>
        </p:spPr>
        <p:txBody>
          <a:bodyPr/>
          <a:lstStyle/>
          <a:p>
            <a:r>
              <a:rPr sz="4000"/>
              <a:t>The outcome or change you want to see in your audience as a result of communicating</a:t>
            </a:r>
          </a:p>
          <a:p>
            <a:r>
              <a:rPr sz="4000"/>
              <a:t>The SOCO is </a:t>
            </a:r>
            <a:r>
              <a:rPr sz="4000">
                <a:solidFill>
                  <a:srgbClr val="FF0000"/>
                </a:solidFill>
              </a:rPr>
              <a:t>not</a:t>
            </a:r>
            <a:r>
              <a:rPr sz="4000"/>
              <a:t> your message.</a:t>
            </a:r>
          </a:p>
          <a:p>
            <a:endParaRPr/>
          </a:p>
          <a:p>
            <a:pPr lvl="1"/>
            <a:endParaRPr lang="en-GB"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smtClean="0"/>
              <a:t>Developing your SOCO</a:t>
            </a:r>
            <a:endParaRPr lang="en-GB" smtClean="0"/>
          </a:p>
        </p:txBody>
      </p:sp>
      <p:sp>
        <p:nvSpPr>
          <p:cNvPr id="4" name="Content Placeholder 3"/>
          <p:cNvSpPr>
            <a:spLocks noGrp="1"/>
          </p:cNvSpPr>
          <p:nvPr>
            <p:ph sz="half" idx="2"/>
          </p:nvPr>
        </p:nvSpPr>
        <p:spPr>
          <a:xfrm>
            <a:off x="611188" y="1773238"/>
            <a:ext cx="8083550" cy="4392612"/>
          </a:xfrm>
        </p:spPr>
        <p:txBody>
          <a:bodyPr rtlCol="0">
            <a:normAutofit fontScale="92500" lnSpcReduction="10000"/>
          </a:bodyPr>
          <a:lstStyle/>
          <a:p>
            <a:pPr marL="467525" indent="-467525" fontAlgn="auto">
              <a:spcAft>
                <a:spcPts val="0"/>
              </a:spcAft>
              <a:buFont typeface="Arial" pitchFamily="34" charset="0"/>
              <a:buChar char="•"/>
              <a:defRPr/>
            </a:pPr>
            <a:r>
              <a:rPr lang="en-GB" sz="3600" dirty="0">
                <a:solidFill>
                  <a:srgbClr val="FF0000"/>
                </a:solidFill>
              </a:rPr>
              <a:t>What</a:t>
            </a:r>
            <a:r>
              <a:rPr lang="en-GB" sz="3600" dirty="0"/>
              <a:t> is your issue</a:t>
            </a:r>
            <a:r>
              <a:rPr lang="en-GB" sz="3600" dirty="0"/>
              <a:t>?</a:t>
            </a:r>
          </a:p>
          <a:p>
            <a:pPr marL="467525" indent="-467525" fontAlgn="auto">
              <a:spcAft>
                <a:spcPts val="0"/>
              </a:spcAft>
              <a:buFont typeface="Arial" pitchFamily="34" charset="0"/>
              <a:buChar char="•"/>
              <a:defRPr/>
            </a:pPr>
            <a:endParaRPr lang="en-GB" sz="1100" dirty="0"/>
          </a:p>
          <a:p>
            <a:pPr marL="467525" indent="-467525" fontAlgn="auto">
              <a:spcAft>
                <a:spcPts val="0"/>
              </a:spcAft>
              <a:buFont typeface="Arial" pitchFamily="34" charset="0"/>
              <a:buChar char="•"/>
              <a:defRPr/>
            </a:pPr>
            <a:r>
              <a:rPr sz="3600" dirty="0">
                <a:solidFill>
                  <a:srgbClr val="FF0000"/>
                </a:solidFill>
              </a:rPr>
              <a:t>Who</a:t>
            </a:r>
            <a:r>
              <a:rPr sz="3600" dirty="0"/>
              <a:t> is your audience?</a:t>
            </a:r>
            <a:endParaRPr lang="en-GB" sz="3600" dirty="0"/>
          </a:p>
          <a:p>
            <a:pPr marL="467525" indent="-467525" fontAlgn="auto">
              <a:spcAft>
                <a:spcPts val="0"/>
              </a:spcAft>
              <a:buFont typeface="Arial" pitchFamily="34" charset="0"/>
              <a:buChar char="•"/>
              <a:defRPr/>
            </a:pPr>
            <a:endParaRPr lang="en-GB" sz="1000" dirty="0"/>
          </a:p>
          <a:p>
            <a:pPr marL="467525" indent="-467525" fontAlgn="auto">
              <a:spcAft>
                <a:spcPts val="0"/>
              </a:spcAft>
              <a:buFont typeface="Arial" pitchFamily="34" charset="0"/>
              <a:buChar char="•"/>
              <a:defRPr/>
            </a:pPr>
            <a:r>
              <a:rPr lang="en-GB" sz="3600" dirty="0"/>
              <a:t>What is the</a:t>
            </a:r>
            <a:r>
              <a:rPr lang="en-GB" sz="3600" dirty="0">
                <a:solidFill>
                  <a:schemeClr val="bg2"/>
                </a:solidFill>
              </a:rPr>
              <a:t> </a:t>
            </a:r>
            <a:r>
              <a:rPr lang="en-GB" sz="3600" dirty="0">
                <a:solidFill>
                  <a:srgbClr val="FF0000"/>
                </a:solidFill>
              </a:rPr>
              <a:t>critical, compelling, new </a:t>
            </a:r>
            <a:r>
              <a:rPr lang="en-GB" sz="3600" dirty="0"/>
              <a:t>piece of information that will be relevant to your audience</a:t>
            </a:r>
            <a:r>
              <a:rPr lang="en-GB" sz="3600" dirty="0"/>
              <a:t>?</a:t>
            </a:r>
          </a:p>
          <a:p>
            <a:pPr marL="467525" indent="-467525" fontAlgn="auto">
              <a:spcAft>
                <a:spcPts val="0"/>
              </a:spcAft>
              <a:buFont typeface="Arial" pitchFamily="34" charset="0"/>
              <a:buChar char="•"/>
              <a:defRPr/>
            </a:pPr>
            <a:endParaRPr lang="en-GB" sz="1000" dirty="0"/>
          </a:p>
          <a:p>
            <a:pPr marL="467525" indent="-467525" fontAlgn="auto">
              <a:spcAft>
                <a:spcPts val="0"/>
              </a:spcAft>
              <a:buFont typeface="Arial" pitchFamily="34" charset="0"/>
              <a:buChar char="•"/>
              <a:defRPr/>
            </a:pPr>
            <a:r>
              <a:rPr lang="en-GB" sz="3600" dirty="0"/>
              <a:t>What do you want your audience to</a:t>
            </a:r>
            <a:r>
              <a:rPr lang="en-GB" sz="3600" dirty="0">
                <a:solidFill>
                  <a:srgbClr val="FF0000"/>
                </a:solidFill>
              </a:rPr>
              <a:t> change</a:t>
            </a:r>
            <a:r>
              <a:rPr lang="en-GB" sz="3600" dirty="0">
                <a:solidFill>
                  <a:srgbClr val="92D050"/>
                </a:solidFill>
              </a:rPr>
              <a:t> </a:t>
            </a:r>
            <a:r>
              <a:rPr lang="en-GB" sz="3600" dirty="0"/>
              <a:t>as a result of your message?</a:t>
            </a:r>
          </a:p>
          <a:p>
            <a:pPr fontAlgn="auto">
              <a:spcAft>
                <a:spcPts val="0"/>
              </a:spcAft>
              <a:buFont typeface="Arial" pitchFamily="34" charset="0"/>
              <a:buChar char="•"/>
              <a:defRPr/>
            </a:pPr>
            <a:endParaRPr dirty="0"/>
          </a:p>
          <a:p>
            <a:pPr lvl="1" fontAlgn="auto">
              <a:spcAft>
                <a:spcPts val="0"/>
              </a:spcAft>
              <a:buFont typeface="Arial" pitchFamily="34" charset="0"/>
              <a:buChar char="–"/>
              <a:defRPr/>
            </a:pP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smtClean="0"/>
              <a:t>Example of a SOCO</a:t>
            </a:r>
            <a:endParaRPr lang="en-GB" smtClean="0"/>
          </a:p>
        </p:txBody>
      </p:sp>
      <p:sp>
        <p:nvSpPr>
          <p:cNvPr id="4" name="Content Placeholder 3"/>
          <p:cNvSpPr>
            <a:spLocks noGrp="1"/>
          </p:cNvSpPr>
          <p:nvPr>
            <p:ph sz="half" idx="2"/>
          </p:nvPr>
        </p:nvSpPr>
        <p:spPr>
          <a:xfrm>
            <a:off x="611188" y="1773238"/>
            <a:ext cx="4465637" cy="4392612"/>
          </a:xfrm>
        </p:spPr>
        <p:txBody>
          <a:bodyPr rtlCol="0">
            <a:normAutofit fontScale="85000" lnSpcReduction="10000"/>
          </a:bodyPr>
          <a:lstStyle/>
          <a:p>
            <a:pPr marL="467525" indent="-467525" fontAlgn="auto">
              <a:spcAft>
                <a:spcPts val="0"/>
              </a:spcAft>
              <a:buFont typeface="Arial" pitchFamily="34" charset="0"/>
              <a:buChar char="•"/>
              <a:defRPr/>
            </a:pPr>
            <a:r>
              <a:rPr lang="en-GB" sz="2400" dirty="0">
                <a:solidFill>
                  <a:srgbClr val="FF0000"/>
                </a:solidFill>
              </a:rPr>
              <a:t>Issue: </a:t>
            </a:r>
            <a:r>
              <a:rPr lang="en-GB" sz="2400" dirty="0"/>
              <a:t>Increase in cardiovascular disease in your country</a:t>
            </a:r>
          </a:p>
          <a:p>
            <a:pPr marL="467525" indent="-467525" fontAlgn="auto">
              <a:spcAft>
                <a:spcPts val="0"/>
              </a:spcAft>
              <a:buFont typeface="Arial" pitchFamily="34" charset="0"/>
              <a:buChar char="•"/>
              <a:defRPr/>
            </a:pPr>
            <a:r>
              <a:rPr lang="en-GB" sz="2400" dirty="0">
                <a:solidFill>
                  <a:srgbClr val="FF0000"/>
                </a:solidFill>
              </a:rPr>
              <a:t>Audience: </a:t>
            </a:r>
            <a:r>
              <a:rPr lang="en-GB" sz="2400" dirty="0"/>
              <a:t>Donor interested in investing in health in your country</a:t>
            </a:r>
          </a:p>
          <a:p>
            <a:pPr marL="467525" indent="-467525" fontAlgn="auto">
              <a:spcAft>
                <a:spcPts val="0"/>
              </a:spcAft>
              <a:buFont typeface="Arial" pitchFamily="34" charset="0"/>
              <a:buChar char="•"/>
              <a:defRPr/>
            </a:pPr>
            <a:r>
              <a:rPr lang="en-GB" sz="2400" dirty="0">
                <a:solidFill>
                  <a:srgbClr val="FF0000"/>
                </a:solidFill>
              </a:rPr>
              <a:t>Information </a:t>
            </a:r>
            <a:r>
              <a:rPr lang="en-GB" sz="2400" dirty="0">
                <a:solidFill>
                  <a:srgbClr val="FF0000"/>
                </a:solidFill>
              </a:rPr>
              <a:t>relevant to </a:t>
            </a:r>
            <a:r>
              <a:rPr lang="en-GB" sz="2400" dirty="0">
                <a:solidFill>
                  <a:srgbClr val="FF0000"/>
                </a:solidFill>
              </a:rPr>
              <a:t>audience: </a:t>
            </a:r>
            <a:r>
              <a:rPr lang="en-GB" sz="2400" dirty="0"/>
              <a:t>By health promotion campaigns and mobile clinics for monitoring blood pressure, cardiovascular disease could be reduced</a:t>
            </a:r>
          </a:p>
          <a:p>
            <a:pPr marL="467525" indent="-467525" fontAlgn="auto">
              <a:spcAft>
                <a:spcPts val="0"/>
              </a:spcAft>
              <a:buFont typeface="Arial" pitchFamily="34" charset="0"/>
              <a:buChar char="•"/>
              <a:defRPr/>
            </a:pPr>
            <a:r>
              <a:rPr lang="en-GB" sz="2400" dirty="0">
                <a:solidFill>
                  <a:srgbClr val="FF0000"/>
                </a:solidFill>
              </a:rPr>
              <a:t>What </a:t>
            </a:r>
            <a:r>
              <a:rPr lang="en-GB" sz="2400" dirty="0">
                <a:solidFill>
                  <a:srgbClr val="FF0000"/>
                </a:solidFill>
              </a:rPr>
              <a:t>change do you want to see in your audience</a:t>
            </a:r>
            <a:r>
              <a:rPr lang="en-GB" sz="2400" dirty="0">
                <a:solidFill>
                  <a:srgbClr val="FF0000"/>
                </a:solidFill>
              </a:rPr>
              <a:t>: </a:t>
            </a:r>
            <a:r>
              <a:rPr lang="en-GB" sz="2400" dirty="0"/>
              <a:t>A grant of           US$ 100 000 over 1 year to invest in prevention of CVD</a:t>
            </a:r>
            <a:endParaRPr sz="2000" dirty="0"/>
          </a:p>
        </p:txBody>
      </p:sp>
      <p:pic>
        <p:nvPicPr>
          <p:cNvPr id="32771" name="Picture 2" descr="http://www.google.fr/url?source=imglanding&amp;ct=img&amp;q=http://www.smeadvisor.com/wp-content/uploads/2011/10/0082.jpg&amp;sa=X&amp;ei=0t1LVZL7J8uwUdnPgKgB&amp;ved=0CAkQ8wc4Kw&amp;usg=AFQjCNGL4Ypl7AHFPjXXn8yusZq4OzntIQ"/>
          <p:cNvPicPr>
            <a:picLocks noChangeAspect="1" noChangeArrowheads="1"/>
          </p:cNvPicPr>
          <p:nvPr/>
        </p:nvPicPr>
        <p:blipFill>
          <a:blip r:embed="rId3"/>
          <a:srcRect/>
          <a:stretch>
            <a:fillRect/>
          </a:stretch>
        </p:blipFill>
        <p:spPr bwMode="auto">
          <a:xfrm>
            <a:off x="5364163" y="2852738"/>
            <a:ext cx="3209925" cy="1508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smtClean="0"/>
              <a:t>More examples of SOCOs</a:t>
            </a:r>
            <a:endParaRPr lang="en-GB" smtClean="0"/>
          </a:p>
        </p:txBody>
      </p:sp>
      <p:sp>
        <p:nvSpPr>
          <p:cNvPr id="4" name="Content Placeholder 3"/>
          <p:cNvSpPr>
            <a:spLocks noGrp="1"/>
          </p:cNvSpPr>
          <p:nvPr>
            <p:ph sz="half" idx="2"/>
          </p:nvPr>
        </p:nvSpPr>
        <p:spPr>
          <a:xfrm>
            <a:off x="611188" y="1773238"/>
            <a:ext cx="8083550" cy="4392612"/>
          </a:xfrm>
        </p:spPr>
        <p:txBody>
          <a:bodyPr rtlCol="0">
            <a:normAutofit/>
          </a:bodyPr>
          <a:lstStyle/>
          <a:p>
            <a:pPr marL="467525" indent="-467525" fontAlgn="auto">
              <a:spcAft>
                <a:spcPts val="0"/>
              </a:spcAft>
              <a:buFont typeface="Arial" pitchFamily="34" charset="0"/>
              <a:buChar char="•"/>
              <a:defRPr/>
            </a:pPr>
            <a:r>
              <a:rPr sz="2800" dirty="0"/>
              <a:t>Journalist reports on activities that the Ministry of Health is leading to reduce use of tobacco products</a:t>
            </a:r>
            <a:endParaRPr sz="2800" dirty="0"/>
          </a:p>
          <a:p>
            <a:pPr marL="467525" indent="-467525" fontAlgn="auto">
              <a:spcAft>
                <a:spcPts val="0"/>
              </a:spcAft>
              <a:buFont typeface="Arial" pitchFamily="34" charset="0"/>
              <a:buChar char="•"/>
              <a:defRPr/>
            </a:pPr>
            <a:r>
              <a:rPr sz="2800" dirty="0"/>
              <a:t>Over-50s in Moscow get their blood pressure checked once a year</a:t>
            </a:r>
          </a:p>
          <a:p>
            <a:pPr marL="467525" indent="-467525" fontAlgn="auto">
              <a:spcAft>
                <a:spcPts val="0"/>
              </a:spcAft>
              <a:buFont typeface="Arial" pitchFamily="34" charset="0"/>
              <a:buChar char="•"/>
              <a:defRPr/>
            </a:pPr>
            <a:r>
              <a:rPr sz="2800" dirty="0"/>
              <a:t>Local NGO decides to collaborate with your office on an project to increase the % of under-16s doing a regular sporting activity</a:t>
            </a:r>
          </a:p>
          <a:p>
            <a:pPr marL="467525" indent="-467525" fontAlgn="auto">
              <a:spcAft>
                <a:spcPts val="0"/>
              </a:spcAft>
              <a:buFont typeface="Arial" pitchFamily="34" charset="0"/>
              <a:buChar char="•"/>
              <a:defRPr/>
            </a:pPr>
            <a:endParaRPr sz="1000" dirty="0"/>
          </a:p>
          <a:p>
            <a:pPr fontAlgn="auto">
              <a:spcAft>
                <a:spcPts val="0"/>
              </a:spcAft>
              <a:buFont typeface="Arial" pitchFamily="34" charset="0"/>
              <a:buChar char="•"/>
              <a:defRPr/>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Custom Design">
  <a:themeElements>
    <a:clrScheme name="WHO">
      <a:dk1>
        <a:sysClr val="windowText" lastClr="000000"/>
      </a:dk1>
      <a:lt1>
        <a:sysClr val="window" lastClr="FFFFFF"/>
      </a:lt1>
      <a:dk2>
        <a:srgbClr val="104670"/>
      </a:dk2>
      <a:lt2>
        <a:srgbClr val="EEECE1"/>
      </a:lt2>
      <a:accent1>
        <a:srgbClr val="196AAA"/>
      </a:accent1>
      <a:accent2>
        <a:srgbClr val="D86422"/>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WHO">
      <a:dk1>
        <a:sysClr val="windowText" lastClr="000000"/>
      </a:dk1>
      <a:lt1>
        <a:sysClr val="window" lastClr="FFFFFF"/>
      </a:lt1>
      <a:dk2>
        <a:srgbClr val="104670"/>
      </a:dk2>
      <a:lt2>
        <a:srgbClr val="EEECE1"/>
      </a:lt2>
      <a:accent1>
        <a:srgbClr val="196AAA"/>
      </a:accent1>
      <a:accent2>
        <a:srgbClr val="D86422"/>
      </a:accent2>
      <a:accent3>
        <a:srgbClr val="9BBB59"/>
      </a:accent3>
      <a:accent4>
        <a:srgbClr val="8064A2"/>
      </a:accent4>
      <a:accent5>
        <a:srgbClr val="4BACC6"/>
      </a:accent5>
      <a:accent6>
        <a:srgbClr val="F79646"/>
      </a:accent6>
      <a:hlink>
        <a:srgbClr val="0000FF"/>
      </a:hlink>
      <a:folHlink>
        <a:srgbClr val="80008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3289</TotalTime>
  <Words>2606</Words>
  <Application>Microsoft Office PowerPoint</Application>
  <PresentationFormat>On-screen Show (4:3)</PresentationFormat>
  <Paragraphs>419</Paragraphs>
  <Slides>50</Slides>
  <Notes>43</Notes>
  <HiddenSlides>0</HiddenSlides>
  <MMClips>0</MMClips>
  <ScaleCrop>false</ScaleCrop>
  <HeadingPairs>
    <vt:vector size="8" baseType="variant">
      <vt:variant>
        <vt:lpstr>Fonts Used</vt:lpstr>
      </vt:variant>
      <vt:variant>
        <vt:i4>12</vt:i4>
      </vt:variant>
      <vt:variant>
        <vt:lpstr>Design Template</vt:lpstr>
      </vt:variant>
      <vt:variant>
        <vt:i4>14</vt:i4>
      </vt:variant>
      <vt:variant>
        <vt:lpstr>Embedded OLE Servers</vt:lpstr>
      </vt:variant>
      <vt:variant>
        <vt:i4>1</vt:i4>
      </vt:variant>
      <vt:variant>
        <vt:lpstr>Slide Titles</vt:lpstr>
      </vt:variant>
      <vt:variant>
        <vt:i4>50</vt:i4>
      </vt:variant>
    </vt:vector>
  </HeadingPairs>
  <TitlesOfParts>
    <vt:vector size="77" baseType="lpstr">
      <vt:lpstr>Calibri</vt:lpstr>
      <vt:lpstr>Arial</vt:lpstr>
      <vt:lpstr>Franklin Gothic Medium</vt:lpstr>
      <vt:lpstr>Geotype TT</vt:lpstr>
      <vt:lpstr>Wingdings</vt:lpstr>
      <vt:lpstr>Franklin Gothic Medium Cond</vt:lpstr>
      <vt:lpstr>ZapfDingbats BT</vt:lpstr>
      <vt:lpstr>Webdings</vt:lpstr>
      <vt:lpstr>ＭＳ Ｐゴシック</vt:lpstr>
      <vt:lpstr>Wingdings 2</vt:lpstr>
      <vt:lpstr>Arial Narrow</vt:lpstr>
      <vt:lpstr>+mj-lt</vt:lpstr>
      <vt:lpstr>Custom Design</vt:lpstr>
      <vt:lpstr>1_Office Theme</vt:lpstr>
      <vt:lpstr>Custom Design</vt:lpstr>
      <vt:lpstr>Custom Design</vt:lpstr>
      <vt:lpstr>1_Office Theme</vt:lpstr>
      <vt:lpstr>1_Office Theme</vt:lpstr>
      <vt:lpstr>1_Office Theme</vt:lpstr>
      <vt:lpstr>1_Office Theme</vt:lpstr>
      <vt:lpstr>1_Office Theme</vt:lpstr>
      <vt:lpstr>1_Office Theme</vt:lpstr>
      <vt:lpstr>1_Office Theme</vt:lpstr>
      <vt:lpstr>1_Office Theme</vt:lpstr>
      <vt:lpstr>1_Office Theme</vt:lpstr>
      <vt:lpstr>1_Office Theme</vt:lpstr>
      <vt:lpstr>Microsoft Excel Worksheet</vt:lpstr>
      <vt:lpstr>Slide 1</vt:lpstr>
      <vt:lpstr>Slide 2</vt:lpstr>
      <vt:lpstr>Objectives</vt:lpstr>
      <vt:lpstr>Challenge 1 </vt:lpstr>
      <vt:lpstr>Tip 1: Get a SOCO</vt:lpstr>
      <vt:lpstr>What is a SOCO?</vt:lpstr>
      <vt:lpstr>Developing your SOCO</vt:lpstr>
      <vt:lpstr>Example of a SOCO</vt:lpstr>
      <vt:lpstr>More examples of SOCOs</vt:lpstr>
      <vt:lpstr>Exercise </vt:lpstr>
      <vt:lpstr>Challenge 2 </vt:lpstr>
      <vt:lpstr>Scientists and experts speak like this!</vt:lpstr>
      <vt:lpstr>Information overload!</vt:lpstr>
      <vt:lpstr> The audience is thinking:  What's in it for me?  </vt:lpstr>
      <vt:lpstr>Tip 2: Get to the point!</vt:lpstr>
      <vt:lpstr>Tip 2: Get to the point!</vt:lpstr>
      <vt:lpstr>Slide 17</vt:lpstr>
      <vt:lpstr>Psychology of memory</vt:lpstr>
      <vt:lpstr>The fundamentals</vt:lpstr>
      <vt:lpstr>Exercise : role play </vt:lpstr>
      <vt:lpstr>Designing effective products</vt:lpstr>
      <vt:lpstr>The 7 Cs of effective communications</vt:lpstr>
      <vt:lpstr>How do these products match up?</vt:lpstr>
      <vt:lpstr>Media and social media</vt:lpstr>
      <vt:lpstr>What media says is news</vt:lpstr>
      <vt:lpstr>Today's reporter </vt:lpstr>
      <vt:lpstr>The 5Ws and 1H of journalism</vt:lpstr>
      <vt:lpstr>10 golden rules </vt:lpstr>
      <vt:lpstr>10 golden rules (2) </vt:lpstr>
      <vt:lpstr>The role of a spokesperson</vt:lpstr>
      <vt:lpstr>    You do not control what reporters write. You do control what comes out of your mouth.    Remember… Interviews are not conversations.</vt:lpstr>
      <vt:lpstr>Remember…</vt:lpstr>
      <vt:lpstr>Communicating risk </vt:lpstr>
      <vt:lpstr>Risk is perceived differently by different people </vt:lpstr>
      <vt:lpstr>Risk is less acceptable to people if it… </vt:lpstr>
      <vt:lpstr>Risk communication strategies </vt:lpstr>
      <vt:lpstr>Risk communication strategies</vt:lpstr>
      <vt:lpstr>Risk communication strategies</vt:lpstr>
      <vt:lpstr>Risk communication strategies</vt:lpstr>
      <vt:lpstr>Risk communication strategies</vt:lpstr>
      <vt:lpstr>Risk communication strategies</vt:lpstr>
      <vt:lpstr>Exercise : role play </vt:lpstr>
      <vt:lpstr>Monitoring</vt:lpstr>
      <vt:lpstr>WHO information resources</vt:lpstr>
      <vt:lpstr>Communicating through video</vt:lpstr>
      <vt:lpstr>Social media channels </vt:lpstr>
      <vt:lpstr>Wrap-up </vt:lpstr>
      <vt:lpstr>Who we communicate with </vt:lpstr>
      <vt:lpstr>Stakeholder or audience analysis</vt:lpstr>
      <vt:lpstr>Communications strategies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userhec</cp:lastModifiedBy>
  <cp:revision>545</cp:revision>
  <cp:lastPrinted>2014-12-01T14:57:18Z</cp:lastPrinted>
  <dcterms:created xsi:type="dcterms:W3CDTF">2012-04-20T09:18:24Z</dcterms:created>
  <dcterms:modified xsi:type="dcterms:W3CDTF">2015-05-08T07:36:57Z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0x01010000E51D26ED8BA44093CC4847472D7D49</vt:lpwstr>
  </property>
</Properties>
</file>