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charts/chart3.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diagrams/drawing3.xml" ContentType="application/vnd.ms-office.drawingml.diagramDrawing+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Default Extension="gif" ContentType="image/gif"/>
  <Override PartName="/ppt/notesSlides/notesSlide31.xml" ContentType="application/vnd.openxmlformats-officedocument.presentationml.notesSlide+xml"/>
  <Override PartName="/ppt/slides/slide89.xml" ContentType="application/vnd.openxmlformats-officedocument.presentationml.slide+xml"/>
  <Override PartName="/ppt/charts/chart4.xml" ContentType="application/vnd.openxmlformats-officedocument.drawingml.chart+xml"/>
  <Override PartName="/ppt/diagrams/data3.xml" ContentType="application/vnd.openxmlformats-officedocument.drawingml.diagramData+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theme/themeOverride3.xml" ContentType="application/vnd.openxmlformats-officedocument.themeOverr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50.xml" ContentType="application/vnd.openxmlformats-officedocument.presentationml.notesSlide+xml"/>
  <Override PartName="/ppt/diagrams/data4.xml" ContentType="application/vnd.openxmlformats-officedocument.drawingml.diagramData+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theme/themeOverride4.xml" ContentType="application/vnd.openxmlformats-officedocument.themeOverride+xml"/>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55" r:id="rId2"/>
    <p:sldMasterId id="2147483656" r:id="rId3"/>
  </p:sldMasterIdLst>
  <p:notesMasterIdLst>
    <p:notesMasterId r:id="rId105"/>
  </p:notesMasterIdLst>
  <p:handoutMasterIdLst>
    <p:handoutMasterId r:id="rId106"/>
  </p:handoutMasterIdLst>
  <p:sldIdLst>
    <p:sldId id="732" r:id="rId4"/>
    <p:sldId id="355" r:id="rId5"/>
    <p:sldId id="407" r:id="rId6"/>
    <p:sldId id="523" r:id="rId7"/>
    <p:sldId id="600" r:id="rId8"/>
    <p:sldId id="598" r:id="rId9"/>
    <p:sldId id="676" r:id="rId10"/>
    <p:sldId id="484" r:id="rId11"/>
    <p:sldId id="485" r:id="rId12"/>
    <p:sldId id="486" r:id="rId13"/>
    <p:sldId id="525" r:id="rId14"/>
    <p:sldId id="758" r:id="rId15"/>
    <p:sldId id="759" r:id="rId16"/>
    <p:sldId id="677" r:id="rId17"/>
    <p:sldId id="678" r:id="rId18"/>
    <p:sldId id="679" r:id="rId19"/>
    <p:sldId id="680" r:id="rId20"/>
    <p:sldId id="681" r:id="rId21"/>
    <p:sldId id="729" r:id="rId22"/>
    <p:sldId id="733" r:id="rId23"/>
    <p:sldId id="683" r:id="rId24"/>
    <p:sldId id="734" r:id="rId25"/>
    <p:sldId id="735" r:id="rId26"/>
    <p:sldId id="736" r:id="rId27"/>
    <p:sldId id="737" r:id="rId28"/>
    <p:sldId id="687" r:id="rId29"/>
    <p:sldId id="688" r:id="rId30"/>
    <p:sldId id="689" r:id="rId31"/>
    <p:sldId id="690" r:id="rId32"/>
    <p:sldId id="738" r:id="rId33"/>
    <p:sldId id="739" r:id="rId34"/>
    <p:sldId id="740" r:id="rId35"/>
    <p:sldId id="741" r:id="rId36"/>
    <p:sldId id="742" r:id="rId37"/>
    <p:sldId id="743" r:id="rId38"/>
    <p:sldId id="692" r:id="rId39"/>
    <p:sldId id="744" r:id="rId40"/>
    <p:sldId id="693" r:id="rId41"/>
    <p:sldId id="747" r:id="rId42"/>
    <p:sldId id="746" r:id="rId43"/>
    <p:sldId id="748" r:id="rId44"/>
    <p:sldId id="749" r:id="rId45"/>
    <p:sldId id="745" r:id="rId46"/>
    <p:sldId id="698" r:id="rId47"/>
    <p:sldId id="699" r:id="rId48"/>
    <p:sldId id="700" r:id="rId49"/>
    <p:sldId id="712" r:id="rId50"/>
    <p:sldId id="750" r:id="rId51"/>
    <p:sldId id="751" r:id="rId52"/>
    <p:sldId id="752" r:id="rId53"/>
    <p:sldId id="702" r:id="rId54"/>
    <p:sldId id="753" r:id="rId55"/>
    <p:sldId id="754" r:id="rId56"/>
    <p:sldId id="704" r:id="rId57"/>
    <p:sldId id="719" r:id="rId58"/>
    <p:sldId id="706" r:id="rId59"/>
    <p:sldId id="536" r:id="rId60"/>
    <p:sldId id="622" r:id="rId61"/>
    <p:sldId id="597" r:id="rId62"/>
    <p:sldId id="617" r:id="rId63"/>
    <p:sldId id="623" r:id="rId64"/>
    <p:sldId id="587" r:id="rId65"/>
    <p:sldId id="672" r:id="rId66"/>
    <p:sldId id="757" r:id="rId67"/>
    <p:sldId id="652" r:id="rId68"/>
    <p:sldId id="517" r:id="rId69"/>
    <p:sldId id="673" r:id="rId70"/>
    <p:sldId id="653" r:id="rId71"/>
    <p:sldId id="647" r:id="rId72"/>
    <p:sldId id="651" r:id="rId73"/>
    <p:sldId id="663" r:id="rId74"/>
    <p:sldId id="650" r:id="rId75"/>
    <p:sldId id="658" r:id="rId76"/>
    <p:sldId id="659" r:id="rId77"/>
    <p:sldId id="660" r:id="rId78"/>
    <p:sldId id="618" r:id="rId79"/>
    <p:sldId id="624" r:id="rId80"/>
    <p:sldId id="638" r:id="rId81"/>
    <p:sldId id="616" r:id="rId82"/>
    <p:sldId id="612" r:id="rId83"/>
    <p:sldId id="707" r:id="rId84"/>
    <p:sldId id="674" r:id="rId85"/>
    <p:sldId id="708" r:id="rId86"/>
    <p:sldId id="588" r:id="rId87"/>
    <p:sldId id="619" r:id="rId88"/>
    <p:sldId id="625" r:id="rId89"/>
    <p:sldId id="631" r:id="rId90"/>
    <p:sldId id="675" r:id="rId91"/>
    <p:sldId id="629" r:id="rId92"/>
    <p:sldId id="632" r:id="rId93"/>
    <p:sldId id="591" r:id="rId94"/>
    <p:sldId id="728" r:id="rId95"/>
    <p:sldId id="730" r:id="rId96"/>
    <p:sldId id="726" r:id="rId97"/>
    <p:sldId id="661" r:id="rId98"/>
    <p:sldId id="662" r:id="rId99"/>
    <p:sldId id="594" r:id="rId100"/>
    <p:sldId id="761" r:id="rId101"/>
    <p:sldId id="762" r:id="rId102"/>
    <p:sldId id="763" r:id="rId103"/>
    <p:sldId id="548" r:id="rId104"/>
  </p:sldIdLst>
  <p:sldSz cx="10693400" cy="7561263"/>
  <p:notesSz cx="6805613" cy="9939338"/>
  <p:defaultTextStyle>
    <a:defPPr>
      <a:defRPr lang="en-US"/>
    </a:defPPr>
    <a:lvl1pPr algn="r" rtl="1" fontAlgn="base">
      <a:spcBef>
        <a:spcPct val="0"/>
      </a:spcBef>
      <a:spcAft>
        <a:spcPct val="0"/>
      </a:spcAft>
      <a:defRPr sz="3500" kern="1200">
        <a:solidFill>
          <a:srgbClr val="000066"/>
        </a:solidFill>
        <a:latin typeface="Arial" charset="0"/>
        <a:ea typeface="+mn-ea"/>
        <a:cs typeface="Arial" charset="0"/>
      </a:defRPr>
    </a:lvl1pPr>
    <a:lvl2pPr marL="457200" algn="r" rtl="1" fontAlgn="base">
      <a:spcBef>
        <a:spcPct val="0"/>
      </a:spcBef>
      <a:spcAft>
        <a:spcPct val="0"/>
      </a:spcAft>
      <a:defRPr sz="3500" kern="1200">
        <a:solidFill>
          <a:srgbClr val="000066"/>
        </a:solidFill>
        <a:latin typeface="Arial" charset="0"/>
        <a:ea typeface="+mn-ea"/>
        <a:cs typeface="Arial" charset="0"/>
      </a:defRPr>
    </a:lvl2pPr>
    <a:lvl3pPr marL="914400" algn="r" rtl="1" fontAlgn="base">
      <a:spcBef>
        <a:spcPct val="0"/>
      </a:spcBef>
      <a:spcAft>
        <a:spcPct val="0"/>
      </a:spcAft>
      <a:defRPr sz="3500" kern="1200">
        <a:solidFill>
          <a:srgbClr val="000066"/>
        </a:solidFill>
        <a:latin typeface="Arial" charset="0"/>
        <a:ea typeface="+mn-ea"/>
        <a:cs typeface="Arial" charset="0"/>
      </a:defRPr>
    </a:lvl3pPr>
    <a:lvl4pPr marL="1371600" algn="r" rtl="1" fontAlgn="base">
      <a:spcBef>
        <a:spcPct val="0"/>
      </a:spcBef>
      <a:spcAft>
        <a:spcPct val="0"/>
      </a:spcAft>
      <a:defRPr sz="3500" kern="1200">
        <a:solidFill>
          <a:srgbClr val="000066"/>
        </a:solidFill>
        <a:latin typeface="Arial" charset="0"/>
        <a:ea typeface="+mn-ea"/>
        <a:cs typeface="Arial" charset="0"/>
      </a:defRPr>
    </a:lvl4pPr>
    <a:lvl5pPr marL="1828800" algn="r" rtl="1" fontAlgn="base">
      <a:spcBef>
        <a:spcPct val="0"/>
      </a:spcBef>
      <a:spcAft>
        <a:spcPct val="0"/>
      </a:spcAft>
      <a:defRPr sz="3500" kern="1200">
        <a:solidFill>
          <a:srgbClr val="000066"/>
        </a:solidFill>
        <a:latin typeface="Arial" charset="0"/>
        <a:ea typeface="+mn-ea"/>
        <a:cs typeface="Arial" charset="0"/>
      </a:defRPr>
    </a:lvl5pPr>
    <a:lvl6pPr marL="2286000" algn="l" defTabSz="914400" rtl="0" eaLnBrk="1" latinLnBrk="0" hangingPunct="1">
      <a:defRPr sz="3500" kern="1200">
        <a:solidFill>
          <a:srgbClr val="000066"/>
        </a:solidFill>
        <a:latin typeface="Arial" charset="0"/>
        <a:ea typeface="+mn-ea"/>
        <a:cs typeface="Arial" charset="0"/>
      </a:defRPr>
    </a:lvl6pPr>
    <a:lvl7pPr marL="2743200" algn="l" defTabSz="914400" rtl="0" eaLnBrk="1" latinLnBrk="0" hangingPunct="1">
      <a:defRPr sz="3500" kern="1200">
        <a:solidFill>
          <a:srgbClr val="000066"/>
        </a:solidFill>
        <a:latin typeface="Arial" charset="0"/>
        <a:ea typeface="+mn-ea"/>
        <a:cs typeface="Arial" charset="0"/>
      </a:defRPr>
    </a:lvl7pPr>
    <a:lvl8pPr marL="3200400" algn="l" defTabSz="914400" rtl="0" eaLnBrk="1" latinLnBrk="0" hangingPunct="1">
      <a:defRPr sz="3500" kern="1200">
        <a:solidFill>
          <a:srgbClr val="000066"/>
        </a:solidFill>
        <a:latin typeface="Arial" charset="0"/>
        <a:ea typeface="+mn-ea"/>
        <a:cs typeface="Arial" charset="0"/>
      </a:defRPr>
    </a:lvl8pPr>
    <a:lvl9pPr marL="3657600" algn="l" defTabSz="914400" rtl="0" eaLnBrk="1" latinLnBrk="0" hangingPunct="1">
      <a:defRPr sz="3500" kern="1200">
        <a:solidFill>
          <a:srgbClr val="000066"/>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7FB8"/>
    <a:srgbClr val="1255A4"/>
    <a:srgbClr val="99CC00"/>
    <a:srgbClr val="66FF33"/>
    <a:srgbClr val="000066"/>
    <a:srgbClr val="4E75B9"/>
    <a:srgbClr val="660066"/>
    <a:srgbClr val="4D4D4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56" autoAdjust="0"/>
    <p:restoredTop sz="93860" autoAdjust="0"/>
  </p:normalViewPr>
  <p:slideViewPr>
    <p:cSldViewPr snapToGrid="0">
      <p:cViewPr>
        <p:scale>
          <a:sx n="66" d="100"/>
          <a:sy n="66" d="100"/>
        </p:scale>
        <p:origin x="-1944" y="-534"/>
      </p:cViewPr>
      <p:guideLst>
        <p:guide orient="horz" pos="2382"/>
        <p:guide pos="3368"/>
      </p:guideLst>
    </p:cSldViewPr>
  </p:slideViewPr>
  <p:notesTextViewPr>
    <p:cViewPr>
      <p:scale>
        <a:sx n="100" d="100"/>
        <a:sy n="100" d="100"/>
      </p:scale>
      <p:origin x="0" y="0"/>
    </p:cViewPr>
  </p:notesTextViewPr>
  <p:sorterViewPr>
    <p:cViewPr>
      <p:scale>
        <a:sx n="66" d="100"/>
        <a:sy n="66" d="100"/>
      </p:scale>
      <p:origin x="0" y="2958"/>
    </p:cViewPr>
  </p:sorterViewPr>
  <p:notesViewPr>
    <p:cSldViewPr snapToGrid="0">
      <p:cViewPr varScale="1">
        <p:scale>
          <a:sx n="60" d="100"/>
          <a:sy n="60" d="100"/>
        </p:scale>
        <p:origin x="-2292" y="-96"/>
      </p:cViewPr>
      <p:guideLst>
        <p:guide orient="horz" pos="3131"/>
        <p:guide pos="2143"/>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presProps" Target="presProps.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handoutMaster" Target="handoutMasters/handout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theme" Target="theme/theme1.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charts/_rels/chart1.xml.rels><?xml version="1.0" encoding="UTF-8" standalone="yes"?>
<Relationships xmlns="http://schemas.openxmlformats.org/package/2006/relationships"><Relationship Id="rId2" Type="http://schemas.openxmlformats.org/officeDocument/2006/relationships/oleObject" Target="http://www.who.int/gho/mortality_burden_disease/global_burden_disease_DTHInc_2008.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WIMS.who.int\HQ\GVA11\Secure\Departments\Dept-NMH-ADG\t-ALLSTAFF\UnitData\30.%20STATISTICS\WHA65%20-%20First%20target%20-%20Scatchbook.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WIMS.who.int\HQ\GVA11\Secure\Departments\Dept-NMH-ADG\t-ALLSTAFF\UnitData\30.%20STATISTICS\WHA65%20-%20First%20target%20-%20Scatchbook.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vanhiltenm\AppData\Local\Microsoft\Windows\Temporary%20Internet%20Files\Content.Outlook\S63C1B5O\Mortality%20target%20values%20for%202008.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lang val="fr-CH"/>
  <c:style val="18"/>
  <c:clrMapOvr bg1="lt1" tx1="dk1" bg2="lt2" tx2="dk2" accent1="accent1" accent2="accent2" accent3="accent3" accent4="accent4" accent5="accent5" accent6="accent6" hlink="hlink" folHlink="folHlink"/>
  <c:chart>
    <c:plotArea>
      <c:layout/>
      <c:barChart>
        <c:barDir val="col"/>
        <c:grouping val="clustered"/>
        <c:ser>
          <c:idx val="0"/>
          <c:order val="0"/>
          <c:tx>
            <c:strRef>
              <c:f>'Menno - World'!$G$28</c:f>
              <c:strCache>
                <c:ptCount val="1"/>
                <c:pt idx="0">
                  <c:v>Communicable, maternal, perinatal and nutritional conditions</c:v>
                </c:pt>
              </c:strCache>
            </c:strRef>
          </c:tx>
          <c:cat>
            <c:strRef>
              <c:f>'Menno - World'!$H$27:$J$27</c:f>
              <c:strCache>
                <c:ptCount val="3"/>
                <c:pt idx="0">
                  <c:v>0-29</c:v>
                </c:pt>
                <c:pt idx="1">
                  <c:v>30-69</c:v>
                </c:pt>
                <c:pt idx="2">
                  <c:v>70-80+</c:v>
                </c:pt>
              </c:strCache>
            </c:strRef>
          </c:cat>
          <c:val>
            <c:numRef>
              <c:f>'Menno - World'!$H$28:$J$28</c:f>
              <c:numCache>
                <c:formatCode>#,##0</c:formatCode>
                <c:ptCount val="3"/>
                <c:pt idx="0">
                  <c:v>9232854.379999999</c:v>
                </c:pt>
                <c:pt idx="1">
                  <c:v>4010053.22</c:v>
                </c:pt>
                <c:pt idx="2">
                  <c:v>2394491.8200000003</c:v>
                </c:pt>
              </c:numCache>
            </c:numRef>
          </c:val>
        </c:ser>
        <c:ser>
          <c:idx val="1"/>
          <c:order val="1"/>
          <c:tx>
            <c:strRef>
              <c:f>'Menno - World'!$G$29</c:f>
              <c:strCache>
                <c:ptCount val="1"/>
                <c:pt idx="0">
                  <c:v>Noncommunicable diseases</c:v>
                </c:pt>
              </c:strCache>
            </c:strRef>
          </c:tx>
          <c:cat>
            <c:strRef>
              <c:f>'Menno - World'!$H$27:$J$27</c:f>
              <c:strCache>
                <c:ptCount val="3"/>
                <c:pt idx="0">
                  <c:v>0-29</c:v>
                </c:pt>
                <c:pt idx="1">
                  <c:v>30-69</c:v>
                </c:pt>
                <c:pt idx="2">
                  <c:v>70-80+</c:v>
                </c:pt>
              </c:strCache>
            </c:strRef>
          </c:cat>
          <c:val>
            <c:numRef>
              <c:f>'Menno - World'!$H$29:$J$29</c:f>
              <c:numCache>
                <c:formatCode>#,##0</c:formatCode>
                <c:ptCount val="3"/>
                <c:pt idx="0">
                  <c:v>1580441.8400000003</c:v>
                </c:pt>
                <c:pt idx="1">
                  <c:v>14172987.369999999</c:v>
                </c:pt>
                <c:pt idx="2">
                  <c:v>20368441.600000001</c:v>
                </c:pt>
              </c:numCache>
            </c:numRef>
          </c:val>
        </c:ser>
        <c:ser>
          <c:idx val="2"/>
          <c:order val="2"/>
          <c:tx>
            <c:strRef>
              <c:f>'Menno - World'!$G$30</c:f>
              <c:strCache>
                <c:ptCount val="1"/>
                <c:pt idx="0">
                  <c:v>Injuries</c:v>
                </c:pt>
              </c:strCache>
            </c:strRef>
          </c:tx>
          <c:cat>
            <c:strRef>
              <c:f>'Menno - World'!$H$27:$J$27</c:f>
              <c:strCache>
                <c:ptCount val="3"/>
                <c:pt idx="0">
                  <c:v>0-29</c:v>
                </c:pt>
                <c:pt idx="1">
                  <c:v>30-69</c:v>
                </c:pt>
                <c:pt idx="2">
                  <c:v>70-80+</c:v>
                </c:pt>
              </c:strCache>
            </c:strRef>
          </c:cat>
          <c:val>
            <c:numRef>
              <c:f>'Menno - World'!$H$30:$J$30</c:f>
              <c:numCache>
                <c:formatCode>#,##0</c:formatCode>
                <c:ptCount val="3"/>
                <c:pt idx="0">
                  <c:v>1872966.96</c:v>
                </c:pt>
                <c:pt idx="1">
                  <c:v>2434261.12</c:v>
                </c:pt>
                <c:pt idx="2">
                  <c:v>821790.21</c:v>
                </c:pt>
              </c:numCache>
            </c:numRef>
          </c:val>
        </c:ser>
        <c:dLbls/>
        <c:axId val="115441024"/>
        <c:axId val="115463296"/>
      </c:barChart>
      <c:catAx>
        <c:axId val="115441024"/>
        <c:scaling>
          <c:orientation val="minMax"/>
        </c:scaling>
        <c:axPos val="b"/>
        <c:tickLblPos val="nextTo"/>
        <c:crossAx val="115463296"/>
        <c:crosses val="autoZero"/>
        <c:auto val="1"/>
        <c:lblAlgn val="ctr"/>
        <c:lblOffset val="100"/>
      </c:catAx>
      <c:valAx>
        <c:axId val="115463296"/>
        <c:scaling>
          <c:orientation val="minMax"/>
        </c:scaling>
        <c:axPos val="l"/>
        <c:majorGridlines/>
        <c:numFmt formatCode="#,##0" sourceLinked="1"/>
        <c:tickLblPos val="nextTo"/>
        <c:crossAx val="115441024"/>
        <c:crosses val="autoZero"/>
        <c:crossBetween val="between"/>
      </c:valAx>
    </c:plotArea>
    <c:legend>
      <c:legendPos val="r"/>
      <c:layout/>
    </c:legend>
    <c:plotVisOnly val="1"/>
    <c:dispBlanksAs val="gap"/>
  </c:chart>
  <c:txPr>
    <a:bodyPr/>
    <a:lstStyle/>
    <a:p>
      <a:pPr>
        <a:defRPr sz="1800"/>
      </a:pPr>
      <a:endParaRPr lang="fr-FR"/>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fr-CH"/>
  <c:style val="20"/>
  <c:clrMapOvr bg1="lt1" tx1="dk1" bg2="lt2" tx2="dk2" accent1="accent1" accent2="accent2" accent3="accent3" accent4="accent4" accent5="accent5" accent6="accent6" hlink="hlink" folHlink="folHlink"/>
  <c:chart>
    <c:plotArea>
      <c:layout/>
      <c:barChart>
        <c:barDir val="col"/>
        <c:grouping val="clustered"/>
        <c:ser>
          <c:idx val="0"/>
          <c:order val="0"/>
          <c:tx>
            <c:strRef>
              <c:f>'Menno - NCD'!$F$26</c:f>
              <c:strCache>
                <c:ptCount val="1"/>
                <c:pt idx="0">
                  <c:v>High-income countries</c:v>
                </c:pt>
              </c:strCache>
            </c:strRef>
          </c:tx>
          <c:cat>
            <c:strRef>
              <c:f>'Menno - NCD'!$G$25:$I$25</c:f>
              <c:strCache>
                <c:ptCount val="3"/>
                <c:pt idx="0">
                  <c:v>0-29</c:v>
                </c:pt>
                <c:pt idx="1">
                  <c:v>30-69</c:v>
                </c:pt>
                <c:pt idx="2">
                  <c:v>70-80+</c:v>
                </c:pt>
              </c:strCache>
            </c:strRef>
          </c:cat>
          <c:val>
            <c:numRef>
              <c:f>'Menno - NCD'!$G$26:$I$26</c:f>
              <c:numCache>
                <c:formatCode>#,##0</c:formatCode>
                <c:ptCount val="3"/>
                <c:pt idx="0">
                  <c:v>79324.832400000014</c:v>
                </c:pt>
                <c:pt idx="1">
                  <c:v>2036719.601</c:v>
                </c:pt>
                <c:pt idx="2">
                  <c:v>5792251.7200000007</c:v>
                </c:pt>
              </c:numCache>
            </c:numRef>
          </c:val>
        </c:ser>
        <c:ser>
          <c:idx val="1"/>
          <c:order val="1"/>
          <c:tx>
            <c:strRef>
              <c:f>'Menno - NCD'!$F$27</c:f>
              <c:strCache>
                <c:ptCount val="1"/>
                <c:pt idx="0">
                  <c:v>Upper middle-income countries</c:v>
                </c:pt>
              </c:strCache>
            </c:strRef>
          </c:tx>
          <c:cat>
            <c:strRef>
              <c:f>'Menno - NCD'!$G$25:$I$25</c:f>
              <c:strCache>
                <c:ptCount val="3"/>
                <c:pt idx="0">
                  <c:v>0-29</c:v>
                </c:pt>
                <c:pt idx="1">
                  <c:v>30-69</c:v>
                </c:pt>
                <c:pt idx="2">
                  <c:v>70-80+</c:v>
                </c:pt>
              </c:strCache>
            </c:strRef>
          </c:cat>
          <c:val>
            <c:numRef>
              <c:f>'Menno - NCD'!$G$27:$I$27</c:f>
              <c:numCache>
                <c:formatCode>#,##0</c:formatCode>
                <c:ptCount val="3"/>
                <c:pt idx="0">
                  <c:v>206373.71700000003</c:v>
                </c:pt>
                <c:pt idx="1">
                  <c:v>2268260.6780000003</c:v>
                </c:pt>
                <c:pt idx="2">
                  <c:v>3366489.38</c:v>
                </c:pt>
              </c:numCache>
            </c:numRef>
          </c:val>
        </c:ser>
        <c:ser>
          <c:idx val="2"/>
          <c:order val="2"/>
          <c:tx>
            <c:strRef>
              <c:f>'Menno - NCD'!$F$28</c:f>
              <c:strCache>
                <c:ptCount val="1"/>
                <c:pt idx="0">
                  <c:v>Lower middle-income countries</c:v>
                </c:pt>
              </c:strCache>
            </c:strRef>
          </c:tx>
          <c:cat>
            <c:strRef>
              <c:f>'Menno - NCD'!$G$25:$I$25</c:f>
              <c:strCache>
                <c:ptCount val="3"/>
                <c:pt idx="0">
                  <c:v>0-29</c:v>
                </c:pt>
                <c:pt idx="1">
                  <c:v>30-69</c:v>
                </c:pt>
                <c:pt idx="2">
                  <c:v>70-80+</c:v>
                </c:pt>
              </c:strCache>
            </c:strRef>
          </c:cat>
          <c:val>
            <c:numRef>
              <c:f>'Menno - NCD'!$G$28:$I$28</c:f>
              <c:numCache>
                <c:formatCode>#,##0</c:formatCode>
                <c:ptCount val="3"/>
                <c:pt idx="0">
                  <c:v>939369.76300000004</c:v>
                </c:pt>
                <c:pt idx="1">
                  <c:v>8332605.0800000001</c:v>
                </c:pt>
                <c:pt idx="2">
                  <c:v>10007797.9</c:v>
                </c:pt>
              </c:numCache>
            </c:numRef>
          </c:val>
        </c:ser>
        <c:ser>
          <c:idx val="3"/>
          <c:order val="3"/>
          <c:tx>
            <c:strRef>
              <c:f>'Menno - NCD'!$F$29</c:f>
              <c:strCache>
                <c:ptCount val="1"/>
                <c:pt idx="0">
                  <c:v>Low-income countries</c:v>
                </c:pt>
              </c:strCache>
            </c:strRef>
          </c:tx>
          <c:cat>
            <c:strRef>
              <c:f>'Menno - NCD'!$G$25:$I$25</c:f>
              <c:strCache>
                <c:ptCount val="3"/>
                <c:pt idx="0">
                  <c:v>0-29</c:v>
                </c:pt>
                <c:pt idx="1">
                  <c:v>30-69</c:v>
                </c:pt>
                <c:pt idx="2">
                  <c:v>70-80+</c:v>
                </c:pt>
              </c:strCache>
            </c:strRef>
          </c:cat>
          <c:val>
            <c:numRef>
              <c:f>'Menno - NCD'!$G$29:$I$29</c:f>
              <c:numCache>
                <c:formatCode>#,##0</c:formatCode>
                <c:ptCount val="3"/>
                <c:pt idx="0">
                  <c:v>355373.52</c:v>
                </c:pt>
                <c:pt idx="1">
                  <c:v>1535401.96</c:v>
                </c:pt>
                <c:pt idx="2">
                  <c:v>1201902.55</c:v>
                </c:pt>
              </c:numCache>
            </c:numRef>
          </c:val>
        </c:ser>
        <c:dLbls/>
        <c:axId val="115515776"/>
        <c:axId val="115517312"/>
      </c:barChart>
      <c:catAx>
        <c:axId val="115515776"/>
        <c:scaling>
          <c:orientation val="minMax"/>
        </c:scaling>
        <c:axPos val="b"/>
        <c:tickLblPos val="nextTo"/>
        <c:crossAx val="115517312"/>
        <c:crosses val="autoZero"/>
        <c:auto val="1"/>
        <c:lblAlgn val="ctr"/>
        <c:lblOffset val="100"/>
      </c:catAx>
      <c:valAx>
        <c:axId val="115517312"/>
        <c:scaling>
          <c:orientation val="minMax"/>
        </c:scaling>
        <c:axPos val="l"/>
        <c:majorGridlines/>
        <c:numFmt formatCode="#,##0" sourceLinked="1"/>
        <c:tickLblPos val="nextTo"/>
        <c:crossAx val="115515776"/>
        <c:crosses val="autoZero"/>
        <c:crossBetween val="between"/>
      </c:valAx>
    </c:plotArea>
    <c:legend>
      <c:legendPos val="r"/>
      <c:layout/>
    </c:legend>
    <c:plotVisOnly val="1"/>
    <c:dispBlanksAs val="gap"/>
  </c:chart>
  <c:txPr>
    <a:bodyPr/>
    <a:lstStyle/>
    <a:p>
      <a:pPr>
        <a:defRPr sz="1800"/>
      </a:pPr>
      <a:endParaRPr lang="fr-FR"/>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fr-CH"/>
  <c:style val="4"/>
  <c:clrMapOvr bg1="lt1" tx1="dk1" bg2="lt2" tx2="dk2" accent1="accent1" accent2="accent2" accent3="accent3" accent4="accent4" accent5="accent5" accent6="accent6" hlink="hlink" folHlink="folHlink"/>
  <c:chart>
    <c:plotArea>
      <c:layout/>
      <c:barChart>
        <c:barDir val="col"/>
        <c:grouping val="percentStacked"/>
        <c:ser>
          <c:idx val="0"/>
          <c:order val="0"/>
          <c:tx>
            <c:strRef>
              <c:f>'Menno - NCD'!$F$26</c:f>
              <c:strCache>
                <c:ptCount val="1"/>
                <c:pt idx="0">
                  <c:v>High-income countries</c:v>
                </c:pt>
              </c:strCache>
            </c:strRef>
          </c:tx>
          <c:cat>
            <c:strRef>
              <c:f>'Menno - NCD'!$G$25:$I$25</c:f>
              <c:strCache>
                <c:ptCount val="3"/>
                <c:pt idx="0">
                  <c:v>0-29</c:v>
                </c:pt>
                <c:pt idx="1">
                  <c:v>30-69</c:v>
                </c:pt>
                <c:pt idx="2">
                  <c:v>70-80+</c:v>
                </c:pt>
              </c:strCache>
            </c:strRef>
          </c:cat>
          <c:val>
            <c:numRef>
              <c:f>'Menno - NCD'!$G$26:$I$26</c:f>
              <c:numCache>
                <c:formatCode>#,##0</c:formatCode>
                <c:ptCount val="3"/>
                <c:pt idx="0">
                  <c:v>79324.832400000014</c:v>
                </c:pt>
                <c:pt idx="1">
                  <c:v>2036719.601</c:v>
                </c:pt>
                <c:pt idx="2">
                  <c:v>5792251.7200000007</c:v>
                </c:pt>
              </c:numCache>
            </c:numRef>
          </c:val>
        </c:ser>
        <c:ser>
          <c:idx val="1"/>
          <c:order val="1"/>
          <c:tx>
            <c:strRef>
              <c:f>'Menno - NCD'!$F$27</c:f>
              <c:strCache>
                <c:ptCount val="1"/>
                <c:pt idx="0">
                  <c:v>Upper middle-income countries</c:v>
                </c:pt>
              </c:strCache>
            </c:strRef>
          </c:tx>
          <c:cat>
            <c:strRef>
              <c:f>'Menno - NCD'!$G$25:$I$25</c:f>
              <c:strCache>
                <c:ptCount val="3"/>
                <c:pt idx="0">
                  <c:v>0-29</c:v>
                </c:pt>
                <c:pt idx="1">
                  <c:v>30-69</c:v>
                </c:pt>
                <c:pt idx="2">
                  <c:v>70-80+</c:v>
                </c:pt>
              </c:strCache>
            </c:strRef>
          </c:cat>
          <c:val>
            <c:numRef>
              <c:f>'Menno - NCD'!$G$27:$I$27</c:f>
              <c:numCache>
                <c:formatCode>#,##0</c:formatCode>
                <c:ptCount val="3"/>
                <c:pt idx="0">
                  <c:v>206373.71700000003</c:v>
                </c:pt>
                <c:pt idx="1">
                  <c:v>2268260.6780000003</c:v>
                </c:pt>
                <c:pt idx="2">
                  <c:v>3366489.38</c:v>
                </c:pt>
              </c:numCache>
            </c:numRef>
          </c:val>
        </c:ser>
        <c:ser>
          <c:idx val="2"/>
          <c:order val="2"/>
          <c:tx>
            <c:strRef>
              <c:f>'Menno - NCD'!$F$28</c:f>
              <c:strCache>
                <c:ptCount val="1"/>
                <c:pt idx="0">
                  <c:v>Lower middle-income countries</c:v>
                </c:pt>
              </c:strCache>
            </c:strRef>
          </c:tx>
          <c:cat>
            <c:strRef>
              <c:f>'Menno - NCD'!$G$25:$I$25</c:f>
              <c:strCache>
                <c:ptCount val="3"/>
                <c:pt idx="0">
                  <c:v>0-29</c:v>
                </c:pt>
                <c:pt idx="1">
                  <c:v>30-69</c:v>
                </c:pt>
                <c:pt idx="2">
                  <c:v>70-80+</c:v>
                </c:pt>
              </c:strCache>
            </c:strRef>
          </c:cat>
          <c:val>
            <c:numRef>
              <c:f>'Menno - NCD'!$G$28:$I$28</c:f>
              <c:numCache>
                <c:formatCode>#,##0</c:formatCode>
                <c:ptCount val="3"/>
                <c:pt idx="0">
                  <c:v>939369.76300000004</c:v>
                </c:pt>
                <c:pt idx="1">
                  <c:v>8332605.0800000001</c:v>
                </c:pt>
                <c:pt idx="2">
                  <c:v>10007797.9</c:v>
                </c:pt>
              </c:numCache>
            </c:numRef>
          </c:val>
        </c:ser>
        <c:ser>
          <c:idx val="3"/>
          <c:order val="3"/>
          <c:tx>
            <c:strRef>
              <c:f>'Menno - NCD'!$F$29</c:f>
              <c:strCache>
                <c:ptCount val="1"/>
                <c:pt idx="0">
                  <c:v>Low-income countries</c:v>
                </c:pt>
              </c:strCache>
            </c:strRef>
          </c:tx>
          <c:cat>
            <c:strRef>
              <c:f>'Menno - NCD'!$G$25:$I$25</c:f>
              <c:strCache>
                <c:ptCount val="3"/>
                <c:pt idx="0">
                  <c:v>0-29</c:v>
                </c:pt>
                <c:pt idx="1">
                  <c:v>30-69</c:v>
                </c:pt>
                <c:pt idx="2">
                  <c:v>70-80+</c:v>
                </c:pt>
              </c:strCache>
            </c:strRef>
          </c:cat>
          <c:val>
            <c:numRef>
              <c:f>'Menno - NCD'!$G$29:$I$29</c:f>
              <c:numCache>
                <c:formatCode>#,##0</c:formatCode>
                <c:ptCount val="3"/>
                <c:pt idx="0">
                  <c:v>355373.52</c:v>
                </c:pt>
                <c:pt idx="1">
                  <c:v>1535401.96</c:v>
                </c:pt>
                <c:pt idx="2">
                  <c:v>1201902.55</c:v>
                </c:pt>
              </c:numCache>
            </c:numRef>
          </c:val>
        </c:ser>
        <c:dLbls/>
        <c:overlap val="100"/>
        <c:axId val="115715072"/>
        <c:axId val="115737344"/>
      </c:barChart>
      <c:catAx>
        <c:axId val="115715072"/>
        <c:scaling>
          <c:orientation val="minMax"/>
        </c:scaling>
        <c:axPos val="b"/>
        <c:tickLblPos val="nextTo"/>
        <c:crossAx val="115737344"/>
        <c:crosses val="autoZero"/>
        <c:auto val="1"/>
        <c:lblAlgn val="ctr"/>
        <c:lblOffset val="100"/>
      </c:catAx>
      <c:valAx>
        <c:axId val="115737344"/>
        <c:scaling>
          <c:orientation val="minMax"/>
        </c:scaling>
        <c:axPos val="l"/>
        <c:majorGridlines/>
        <c:numFmt formatCode="0%" sourceLinked="1"/>
        <c:tickLblPos val="nextTo"/>
        <c:crossAx val="115715072"/>
        <c:crosses val="autoZero"/>
        <c:crossBetween val="between"/>
      </c:valAx>
    </c:plotArea>
    <c:legend>
      <c:legendPos val="r"/>
      <c:layout/>
    </c:legend>
    <c:plotVisOnly val="1"/>
    <c:dispBlanksAs val="gap"/>
  </c:chart>
  <c:txPr>
    <a:bodyPr/>
    <a:lstStyle/>
    <a:p>
      <a:pPr>
        <a:defRPr sz="1800"/>
      </a:pPr>
      <a:endParaRPr lang="fr-FR"/>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fr-CH"/>
  <c:style val="4"/>
  <c:clrMapOvr bg1="lt1" tx1="dk1" bg2="lt2" tx2="dk2" accent1="accent1" accent2="accent2" accent3="accent3" accent4="accent4" accent5="accent5" accent6="accent6" hlink="hlink" folHlink="folHlink"/>
  <c:chart>
    <c:plotArea>
      <c:layout/>
      <c:barChart>
        <c:barDir val="bar"/>
        <c:grouping val="clustered"/>
        <c:ser>
          <c:idx val="0"/>
          <c:order val="0"/>
          <c:cat>
            <c:strRef>
              <c:f>Sheet1!$A$3:$A$25</c:f>
              <c:strCache>
                <c:ptCount val="23"/>
                <c:pt idx="0">
                  <c:v>Japan</c:v>
                </c:pt>
                <c:pt idx="1">
                  <c:v>San Marino</c:v>
                </c:pt>
                <c:pt idx="2">
                  <c:v>Switzerland</c:v>
                </c:pt>
                <c:pt idx="3">
                  <c:v>Iceland</c:v>
                </c:pt>
                <c:pt idx="4">
                  <c:v>Australia</c:v>
                </c:pt>
                <c:pt idx="5">
                  <c:v>Italy</c:v>
                </c:pt>
                <c:pt idx="6">
                  <c:v>Cyprus</c:v>
                </c:pt>
                <c:pt idx="7">
                  <c:v>Andorra</c:v>
                </c:pt>
                <c:pt idx="8">
                  <c:v>Israel</c:v>
                </c:pt>
                <c:pt idx="9">
                  <c:v>Sweden</c:v>
                </c:pt>
                <c:pt idx="11">
                  <c:v>World </c:v>
                </c:pt>
                <c:pt idx="13">
                  <c:v>Swaziland</c:v>
                </c:pt>
                <c:pt idx="14">
                  <c:v>Kyrgyzstan</c:v>
                </c:pt>
                <c:pt idx="15">
                  <c:v>Cote d'Ivoire</c:v>
                </c:pt>
                <c:pt idx="16">
                  <c:v>Malawi</c:v>
                </c:pt>
                <c:pt idx="17">
                  <c:v>Afghanistan</c:v>
                </c:pt>
                <c:pt idx="18">
                  <c:v>Kazakhstan</c:v>
                </c:pt>
                <c:pt idx="19">
                  <c:v>Tuvalu</c:v>
                </c:pt>
                <c:pt idx="20">
                  <c:v>Turkmenistan</c:v>
                </c:pt>
                <c:pt idx="21">
                  <c:v>Nauru</c:v>
                </c:pt>
                <c:pt idx="22">
                  <c:v>Marshall Islands</c:v>
                </c:pt>
              </c:strCache>
            </c:strRef>
          </c:cat>
          <c:val>
            <c:numRef>
              <c:f>Sheet1!$B$3:$B$25</c:f>
              <c:numCache>
                <c:formatCode>0%</c:formatCode>
                <c:ptCount val="23"/>
                <c:pt idx="0">
                  <c:v>9.836480000000003E-2</c:v>
                </c:pt>
                <c:pt idx="1">
                  <c:v>0.10025199999999998</c:v>
                </c:pt>
                <c:pt idx="2">
                  <c:v>0.10152949999999998</c:v>
                </c:pt>
                <c:pt idx="3">
                  <c:v>0.10160540000000001</c:v>
                </c:pt>
                <c:pt idx="4">
                  <c:v>0.10547400000000001</c:v>
                </c:pt>
                <c:pt idx="5">
                  <c:v>0.10767470000000003</c:v>
                </c:pt>
                <c:pt idx="6">
                  <c:v>0.10874830000000002</c:v>
                </c:pt>
                <c:pt idx="7">
                  <c:v>0.10996290000000002</c:v>
                </c:pt>
                <c:pt idx="8">
                  <c:v>0.1101674</c:v>
                </c:pt>
                <c:pt idx="9">
                  <c:v>0.11195860000000001</c:v>
                </c:pt>
                <c:pt idx="11">
                  <c:v>0.22</c:v>
                </c:pt>
                <c:pt idx="13">
                  <c:v>0.3456686000000001</c:v>
                </c:pt>
                <c:pt idx="14">
                  <c:v>0.34579600000000005</c:v>
                </c:pt>
                <c:pt idx="15">
                  <c:v>0.3533344000000001</c:v>
                </c:pt>
                <c:pt idx="16">
                  <c:v>0.35894750000000003</c:v>
                </c:pt>
                <c:pt idx="17">
                  <c:v>0.3754513000000001</c:v>
                </c:pt>
                <c:pt idx="18">
                  <c:v>0.3807992</c:v>
                </c:pt>
                <c:pt idx="19">
                  <c:v>0.39233230000000008</c:v>
                </c:pt>
                <c:pt idx="20">
                  <c:v>0.40885640000000006</c:v>
                </c:pt>
                <c:pt idx="21">
                  <c:v>0.4745063000000001</c:v>
                </c:pt>
                <c:pt idx="22">
                  <c:v>0.59511389999999986</c:v>
                </c:pt>
              </c:numCache>
            </c:numRef>
          </c:val>
        </c:ser>
        <c:dLbls/>
        <c:axId val="115790592"/>
        <c:axId val="115792128"/>
      </c:barChart>
      <c:catAx>
        <c:axId val="115790592"/>
        <c:scaling>
          <c:orientation val="minMax"/>
        </c:scaling>
        <c:axPos val="l"/>
        <c:tickLblPos val="nextTo"/>
        <c:crossAx val="115792128"/>
        <c:crosses val="autoZero"/>
        <c:auto val="1"/>
        <c:lblAlgn val="ctr"/>
        <c:lblOffset val="100"/>
      </c:catAx>
      <c:valAx>
        <c:axId val="115792128"/>
        <c:scaling>
          <c:orientation val="minMax"/>
        </c:scaling>
        <c:axPos val="b"/>
        <c:majorGridlines/>
        <c:numFmt formatCode="0%" sourceLinked="1"/>
        <c:tickLblPos val="nextTo"/>
        <c:crossAx val="115790592"/>
        <c:crosses val="autoZero"/>
        <c:crossBetween val="between"/>
      </c:valAx>
    </c:plotArea>
    <c:plotVisOnly val="1"/>
    <c:dispBlanksAs val="gap"/>
  </c:chart>
  <c:externalData r:id="rId2"/>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0D5A56-D04D-4D22-8C34-E65C9DFF117C}" type="doc">
      <dgm:prSet loTypeId="urn:microsoft.com/office/officeart/2005/8/layout/pyramid1" loCatId="pyramid" qsTypeId="urn:microsoft.com/office/officeart/2005/8/quickstyle/simple1#1" qsCatId="simple" csTypeId="urn:microsoft.com/office/officeart/2005/8/colors/accent1_2#1" csCatId="accent1" phldr="1"/>
      <dgm:spPr/>
    </dgm:pt>
    <dgm:pt modelId="{1095BDE4-9B87-4854-AEBA-13FDCD0E9A46}">
      <dgm:prSet/>
      <dgm:spPr>
        <a:xfrm>
          <a:off x="2703246" y="0"/>
          <a:ext cx="1802164" cy="1220697"/>
        </a:xfrm>
        <a:prstGeom prst="trapezoid">
          <a:avLst>
            <a:gd name="adj" fmla="val 73817"/>
          </a:avLst>
        </a:prstGeom>
        <a:solidFill>
          <a:srgbClr val="C0504D">
            <a:lumMod val="40000"/>
            <a:lumOff val="60000"/>
          </a:srgbClr>
        </a:solidFill>
        <a:ln w="25400" cap="flat" cmpd="sng" algn="ctr">
          <a:solidFill>
            <a:sysClr val="window" lastClr="FFFFFF">
              <a:hueOff val="0"/>
              <a:satOff val="0"/>
              <a:lumOff val="0"/>
              <a:alphaOff val="0"/>
            </a:sysClr>
          </a:solidFill>
          <a:prstDash val="solid"/>
        </a:ln>
        <a:effectLs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rgbClr val="1255A4"/>
              </a:solidFill>
              <a:effectLst/>
              <a:latin typeface="Calibri" pitchFamily="34" charset="0"/>
              <a:ea typeface="+mn-ea"/>
              <a:cs typeface="Arial" charset="0"/>
            </a:rPr>
            <a:t>NCDs</a:t>
          </a:r>
          <a:endParaRPr kumimoji="0" lang="en-US" b="1" i="0" u="none" strike="noStrike" cap="none" normalizeH="0" baseline="0" dirty="0" smtClean="0">
            <a:ln>
              <a:noFill/>
            </a:ln>
            <a:solidFill>
              <a:srgbClr val="1255A4"/>
            </a:solidFill>
            <a:effectLst/>
            <a:latin typeface="Calibri" pitchFamily="34" charset="0"/>
            <a:ea typeface="+mn-ea"/>
            <a:cs typeface="Arial" charset="0"/>
          </a:endParaRPr>
        </a:p>
      </dgm:t>
    </dgm:pt>
    <dgm:pt modelId="{C88539D3-87CB-406B-9255-6A1B253A97FE}" type="parTrans" cxnId="{B298028B-4D17-4995-8070-BFF05247837C}">
      <dgm:prSet/>
      <dgm:spPr/>
      <dgm:t>
        <a:bodyPr/>
        <a:lstStyle/>
        <a:p>
          <a:endParaRPr lang="en-GB"/>
        </a:p>
      </dgm:t>
    </dgm:pt>
    <dgm:pt modelId="{69DDE132-60D7-4EF4-93EC-2D7B93C1CB43}" type="sibTrans" cxnId="{B298028B-4D17-4995-8070-BFF05247837C}">
      <dgm:prSet/>
      <dgm:spPr/>
      <dgm:t>
        <a:bodyPr/>
        <a:lstStyle/>
        <a:p>
          <a:endParaRPr lang="en-GB"/>
        </a:p>
      </dgm:t>
    </dgm:pt>
    <dgm:pt modelId="{01CE373F-F581-4633-AD6C-28759E21361D}">
      <dgm:prSet/>
      <dgm:spPr>
        <a:xfrm>
          <a:off x="1802164" y="1220697"/>
          <a:ext cx="3604328" cy="1220697"/>
        </a:xfrm>
        <a:prstGeom prst="trapezoid">
          <a:avLst>
            <a:gd name="adj" fmla="val 73817"/>
          </a:avLst>
        </a:prstGeom>
        <a:solidFill>
          <a:srgbClr val="C0504D">
            <a:lumMod val="60000"/>
            <a:lumOff val="40000"/>
          </a:srgbClr>
        </a:solidFill>
        <a:ln w="25400" cap="flat" cmpd="sng" algn="ctr">
          <a:solidFill>
            <a:sysClr val="window" lastClr="FFFFFF">
              <a:hueOff val="0"/>
              <a:satOff val="0"/>
              <a:lumOff val="0"/>
              <a:alphaOff val="0"/>
            </a:sysClr>
          </a:solidFill>
          <a:prstDash val="solid"/>
        </a:ln>
        <a:effectLs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ysClr val="window" lastClr="FFFFFF"/>
              </a:solidFill>
              <a:effectLst/>
              <a:latin typeface="Calibri" pitchFamily="34" charset="0"/>
              <a:ea typeface="+mn-ea"/>
              <a:cs typeface="Arial" charset="0"/>
            </a:rPr>
            <a:t>Raised blood pressure</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ysClr val="window" lastClr="FFFFFF"/>
              </a:solidFill>
              <a:effectLst/>
              <a:latin typeface="Calibri" pitchFamily="34" charset="0"/>
              <a:ea typeface="+mn-ea"/>
              <a:cs typeface="Arial" charset="0"/>
            </a:rPr>
            <a:t>Overweight/obesity</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ysClr val="window" lastClr="FFFFFF"/>
              </a:solidFill>
              <a:effectLst/>
              <a:latin typeface="Calibri" pitchFamily="34" charset="0"/>
              <a:ea typeface="+mn-ea"/>
              <a:cs typeface="Arial" charset="0"/>
            </a:rPr>
            <a:t>Raised blood glucose</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ysClr val="window" lastClr="FFFFFF"/>
              </a:solidFill>
              <a:effectLst/>
              <a:latin typeface="Calibri" pitchFamily="34" charset="0"/>
              <a:ea typeface="+mn-ea"/>
              <a:cs typeface="Arial" charset="0"/>
            </a:rPr>
            <a:t>Raised lipids</a:t>
          </a:r>
          <a:endParaRPr kumimoji="0" lang="en-US" b="1" i="0" u="none" strike="noStrike" cap="none" normalizeH="0" baseline="0" dirty="0" smtClean="0">
            <a:ln>
              <a:noFill/>
            </a:ln>
            <a:solidFill>
              <a:sysClr val="window" lastClr="FFFFFF"/>
            </a:solidFill>
            <a:effectLst/>
            <a:latin typeface="Calibri" pitchFamily="34" charset="0"/>
            <a:ea typeface="+mn-ea"/>
            <a:cs typeface="Arial" charset="0"/>
          </a:endParaRPr>
        </a:p>
      </dgm:t>
    </dgm:pt>
    <dgm:pt modelId="{A3CBA47E-9A2A-4C23-9B3E-9342F8427061}" type="parTrans" cxnId="{BCA8886A-1E42-46A1-846B-89B88EEBC3B5}">
      <dgm:prSet/>
      <dgm:spPr/>
      <dgm:t>
        <a:bodyPr/>
        <a:lstStyle/>
        <a:p>
          <a:endParaRPr lang="en-GB"/>
        </a:p>
      </dgm:t>
    </dgm:pt>
    <dgm:pt modelId="{8A40BDA7-CBB4-497F-B7B8-571FB45F6AA8}" type="sibTrans" cxnId="{BCA8886A-1E42-46A1-846B-89B88EEBC3B5}">
      <dgm:prSet/>
      <dgm:spPr/>
      <dgm:t>
        <a:bodyPr/>
        <a:lstStyle/>
        <a:p>
          <a:endParaRPr lang="en-GB"/>
        </a:p>
      </dgm:t>
    </dgm:pt>
    <dgm:pt modelId="{8EF986F4-4F51-4B5C-9DC9-368F7D981AF4}">
      <dgm:prSet/>
      <dgm:spPr>
        <a:xfrm>
          <a:off x="901082" y="2441395"/>
          <a:ext cx="5406491" cy="1220697"/>
        </a:xfrm>
        <a:prstGeom prst="trapezoid">
          <a:avLst>
            <a:gd name="adj" fmla="val 73817"/>
          </a:avLst>
        </a:prstGeom>
        <a:solidFill>
          <a:srgbClr val="C0504D">
            <a:lumMod val="75000"/>
          </a:srgbClr>
        </a:solidFill>
        <a:ln w="25400" cap="flat" cmpd="sng" algn="ctr">
          <a:solidFill>
            <a:sysClr val="window" lastClr="FFFFFF">
              <a:hueOff val="0"/>
              <a:satOff val="0"/>
              <a:lumOff val="0"/>
              <a:alphaOff val="0"/>
            </a:sysClr>
          </a:solidFill>
          <a:prstDash val="solid"/>
        </a:ln>
        <a:effectLs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ysClr val="window" lastClr="FFFFFF"/>
              </a:solidFill>
              <a:effectLst/>
              <a:latin typeface="Calibri" pitchFamily="34" charset="0"/>
              <a:ea typeface="+mn-ea"/>
              <a:cs typeface="Arial" charset="0"/>
            </a:rPr>
            <a:t>Tobacco use</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ysClr val="window" lastClr="FFFFFF"/>
              </a:solidFill>
              <a:effectLst/>
              <a:latin typeface="Calibri" pitchFamily="34" charset="0"/>
              <a:ea typeface="+mn-ea"/>
              <a:cs typeface="Arial" charset="0"/>
            </a:rPr>
            <a:t>Unhealthy diet</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ysClr val="window" lastClr="FFFFFF"/>
              </a:solidFill>
              <a:effectLst/>
              <a:latin typeface="Calibri" pitchFamily="34" charset="0"/>
              <a:ea typeface="+mn-ea"/>
              <a:cs typeface="Arial" charset="0"/>
            </a:rPr>
            <a:t>Physical inactivity</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ysClr val="window" lastClr="FFFFFF"/>
              </a:solidFill>
              <a:effectLst/>
              <a:latin typeface="Calibri" pitchFamily="34" charset="0"/>
              <a:ea typeface="+mn-ea"/>
              <a:cs typeface="Arial" charset="0"/>
            </a:rPr>
            <a:t>Harmful use of alcohol</a:t>
          </a:r>
          <a:endParaRPr kumimoji="0" lang="en-US" b="1" i="0" u="none" strike="noStrike" cap="none" normalizeH="0" baseline="0" dirty="0" smtClean="0">
            <a:ln>
              <a:noFill/>
            </a:ln>
            <a:solidFill>
              <a:sysClr val="window" lastClr="FFFFFF"/>
            </a:solidFill>
            <a:effectLst/>
            <a:latin typeface="Calibri" pitchFamily="34" charset="0"/>
            <a:ea typeface="+mn-ea"/>
            <a:cs typeface="Arial" charset="0"/>
          </a:endParaRPr>
        </a:p>
      </dgm:t>
    </dgm:pt>
    <dgm:pt modelId="{BF880AC4-41C6-4A93-80F3-9BC9058C3853}" type="parTrans" cxnId="{D1C2892D-8A1A-4D0B-99E1-18BA1ABD3A5D}">
      <dgm:prSet/>
      <dgm:spPr/>
      <dgm:t>
        <a:bodyPr/>
        <a:lstStyle/>
        <a:p>
          <a:endParaRPr lang="en-GB"/>
        </a:p>
      </dgm:t>
    </dgm:pt>
    <dgm:pt modelId="{183BC1AE-4225-4171-840C-67B2382210E3}" type="sibTrans" cxnId="{D1C2892D-8A1A-4D0B-99E1-18BA1ABD3A5D}">
      <dgm:prSet/>
      <dgm:spPr/>
      <dgm:t>
        <a:bodyPr/>
        <a:lstStyle/>
        <a:p>
          <a:endParaRPr lang="en-GB"/>
        </a:p>
      </dgm:t>
    </dgm:pt>
    <dgm:pt modelId="{A9EB2EFD-BC2B-4CC9-8A0E-96654AC73CB1}">
      <dgm:prSet/>
      <dgm:spPr>
        <a:xfrm>
          <a:off x="0" y="3662092"/>
          <a:ext cx="7208656" cy="1220697"/>
        </a:xfrm>
        <a:prstGeom prst="trapezoid">
          <a:avLst>
            <a:gd name="adj" fmla="val 73817"/>
          </a:avLst>
        </a:prstGeom>
        <a:solidFill>
          <a:srgbClr val="C0504D">
            <a:lumMod val="50000"/>
          </a:srgbClr>
        </a:solidFill>
        <a:ln w="25400" cap="flat" cmpd="sng" algn="ctr">
          <a:solidFill>
            <a:sysClr val="window" lastClr="FFFFFF">
              <a:hueOff val="0"/>
              <a:satOff val="0"/>
              <a:lumOff val="0"/>
              <a:alphaOff val="0"/>
            </a:sysClr>
          </a:solidFill>
          <a:prstDash val="solid"/>
        </a:ln>
        <a:effectLst/>
      </dgm:spPr>
      <dgm: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GB" b="1" i="0" u="none" strike="noStrike" cap="none" normalizeH="0" baseline="0" smtClean="0">
              <a:ln>
                <a:noFill/>
              </a:ln>
              <a:solidFill>
                <a:sysClr val="window" lastClr="FFFFFF"/>
              </a:solidFill>
              <a:effectLst/>
              <a:latin typeface="Calibri" pitchFamily="34" charset="0"/>
              <a:ea typeface="+mn-ea"/>
              <a:cs typeface="Arial" charset="0"/>
            </a:rPr>
            <a:t>Globalization</a:t>
          </a:r>
        </a:p>
        <a:p>
          <a:pPr marL="0" marR="0" lvl="0" indent="0" algn="r" defTabSz="914400" rtl="1" eaLnBrk="1" fontAlgn="base" latinLnBrk="0" hangingPunct="1">
            <a:lnSpc>
              <a:spcPct val="100000"/>
            </a:lnSpc>
            <a:spcBef>
              <a:spcPct val="0"/>
            </a:spcBef>
            <a:spcAft>
              <a:spcPct val="0"/>
            </a:spcAft>
            <a:buClrTx/>
            <a:buSzTx/>
            <a:buFontTx/>
            <a:buNone/>
            <a:tabLst/>
          </a:pPr>
          <a:r>
            <a:rPr kumimoji="0" lang="en-GB" b="1" i="0" u="none" strike="noStrike" cap="none" normalizeH="0" baseline="0" smtClean="0">
              <a:ln>
                <a:noFill/>
              </a:ln>
              <a:solidFill>
                <a:sysClr val="window" lastClr="FFFFFF"/>
              </a:solidFill>
              <a:effectLst/>
              <a:latin typeface="Calibri" pitchFamily="34" charset="0"/>
              <a:ea typeface="+mn-ea"/>
              <a:cs typeface="Arial" charset="0"/>
            </a:rPr>
            <a:t>Urbanization</a:t>
          </a:r>
        </a:p>
        <a:p>
          <a:pPr marL="0" marR="0" lvl="0" indent="0" algn="r" defTabSz="914400" rtl="1" eaLnBrk="1" fontAlgn="base" latinLnBrk="0" hangingPunct="1">
            <a:lnSpc>
              <a:spcPct val="100000"/>
            </a:lnSpc>
            <a:spcBef>
              <a:spcPct val="0"/>
            </a:spcBef>
            <a:spcAft>
              <a:spcPct val="0"/>
            </a:spcAft>
            <a:buClrTx/>
            <a:buSzTx/>
            <a:buFontTx/>
            <a:buNone/>
            <a:tabLst/>
          </a:pPr>
          <a:r>
            <a:rPr kumimoji="0" lang="en-GB" b="1" i="0" u="none" strike="noStrike" cap="none" normalizeH="0" baseline="0" smtClean="0">
              <a:ln>
                <a:noFill/>
              </a:ln>
              <a:solidFill>
                <a:sysClr val="window" lastClr="FFFFFF"/>
              </a:solidFill>
              <a:effectLst/>
              <a:latin typeface="Calibri" pitchFamily="34" charset="0"/>
              <a:ea typeface="+mn-ea"/>
              <a:cs typeface="Arial" charset="0"/>
            </a:rPr>
            <a:t>Population ageing</a:t>
          </a:r>
          <a:endParaRPr kumimoji="0" lang="en-US" b="1" i="0" u="none" strike="noStrike" cap="none" normalizeH="0" baseline="0" smtClean="0">
            <a:ln>
              <a:noFill/>
            </a:ln>
            <a:solidFill>
              <a:sysClr val="window" lastClr="FFFFFF"/>
            </a:solidFill>
            <a:effectLst/>
            <a:latin typeface="Calibri" pitchFamily="34" charset="0"/>
            <a:ea typeface="+mn-ea"/>
            <a:cs typeface="Arial" charset="0"/>
          </a:endParaRPr>
        </a:p>
      </dgm:t>
    </dgm:pt>
    <dgm:pt modelId="{C1C12F1D-F8AF-44CB-8B11-FCE4E747366A}" type="parTrans" cxnId="{CC33991B-EC11-4433-813A-103CFEF8E7FC}">
      <dgm:prSet/>
      <dgm:spPr/>
      <dgm:t>
        <a:bodyPr/>
        <a:lstStyle/>
        <a:p>
          <a:endParaRPr lang="en-GB"/>
        </a:p>
      </dgm:t>
    </dgm:pt>
    <dgm:pt modelId="{C119752B-040D-45B8-B7A7-014284554008}" type="sibTrans" cxnId="{CC33991B-EC11-4433-813A-103CFEF8E7FC}">
      <dgm:prSet/>
      <dgm:spPr/>
      <dgm:t>
        <a:bodyPr/>
        <a:lstStyle/>
        <a:p>
          <a:endParaRPr lang="en-GB"/>
        </a:p>
      </dgm:t>
    </dgm:pt>
    <dgm:pt modelId="{2A155431-0B27-4EE1-A45C-7C590FF7EDE6}" type="pres">
      <dgm:prSet presAssocID="{E30D5A56-D04D-4D22-8C34-E65C9DFF117C}" presName="Name0" presStyleCnt="0">
        <dgm:presLayoutVars>
          <dgm:dir/>
          <dgm:animLvl val="lvl"/>
          <dgm:resizeHandles val="exact"/>
        </dgm:presLayoutVars>
      </dgm:prSet>
      <dgm:spPr/>
    </dgm:pt>
    <dgm:pt modelId="{D94065F1-C5FA-433F-B937-B4C737B67DB3}" type="pres">
      <dgm:prSet presAssocID="{1095BDE4-9B87-4854-AEBA-13FDCD0E9A46}" presName="Name8" presStyleCnt="0"/>
      <dgm:spPr/>
    </dgm:pt>
    <dgm:pt modelId="{889BE748-C539-4587-A3AF-B28E124EB911}" type="pres">
      <dgm:prSet presAssocID="{1095BDE4-9B87-4854-AEBA-13FDCD0E9A46}" presName="level" presStyleLbl="node1" presStyleIdx="0" presStyleCnt="4">
        <dgm:presLayoutVars>
          <dgm:chMax val="1"/>
          <dgm:bulletEnabled val="1"/>
        </dgm:presLayoutVars>
      </dgm:prSet>
      <dgm:spPr/>
      <dgm:t>
        <a:bodyPr/>
        <a:lstStyle/>
        <a:p>
          <a:endParaRPr lang="en-US"/>
        </a:p>
      </dgm:t>
    </dgm:pt>
    <dgm:pt modelId="{74972248-A8BC-4C05-9EFA-5759EFCF4F37}" type="pres">
      <dgm:prSet presAssocID="{1095BDE4-9B87-4854-AEBA-13FDCD0E9A46}" presName="levelTx" presStyleLbl="revTx" presStyleIdx="0" presStyleCnt="0">
        <dgm:presLayoutVars>
          <dgm:chMax val="1"/>
          <dgm:bulletEnabled val="1"/>
        </dgm:presLayoutVars>
      </dgm:prSet>
      <dgm:spPr/>
      <dgm:t>
        <a:bodyPr/>
        <a:lstStyle/>
        <a:p>
          <a:endParaRPr lang="en-US"/>
        </a:p>
      </dgm:t>
    </dgm:pt>
    <dgm:pt modelId="{CDA17A63-3F41-41F7-BD0E-1084D2261B59}" type="pres">
      <dgm:prSet presAssocID="{01CE373F-F581-4633-AD6C-28759E21361D}" presName="Name8" presStyleCnt="0"/>
      <dgm:spPr/>
    </dgm:pt>
    <dgm:pt modelId="{91B3BBE9-0B03-402A-B0C9-82C0344C4949}" type="pres">
      <dgm:prSet presAssocID="{01CE373F-F581-4633-AD6C-28759E21361D}" presName="level" presStyleLbl="node1" presStyleIdx="1" presStyleCnt="4">
        <dgm:presLayoutVars>
          <dgm:chMax val="1"/>
          <dgm:bulletEnabled val="1"/>
        </dgm:presLayoutVars>
      </dgm:prSet>
      <dgm:spPr/>
      <dgm:t>
        <a:bodyPr/>
        <a:lstStyle/>
        <a:p>
          <a:endParaRPr lang="en-US"/>
        </a:p>
      </dgm:t>
    </dgm:pt>
    <dgm:pt modelId="{F4ACC382-7365-4CE1-9865-1753D0405806}" type="pres">
      <dgm:prSet presAssocID="{01CE373F-F581-4633-AD6C-28759E21361D}" presName="levelTx" presStyleLbl="revTx" presStyleIdx="0" presStyleCnt="0">
        <dgm:presLayoutVars>
          <dgm:chMax val="1"/>
          <dgm:bulletEnabled val="1"/>
        </dgm:presLayoutVars>
      </dgm:prSet>
      <dgm:spPr/>
      <dgm:t>
        <a:bodyPr/>
        <a:lstStyle/>
        <a:p>
          <a:endParaRPr lang="en-US"/>
        </a:p>
      </dgm:t>
    </dgm:pt>
    <dgm:pt modelId="{247442D7-DBBC-4BDD-967A-ED40E1706FD9}" type="pres">
      <dgm:prSet presAssocID="{8EF986F4-4F51-4B5C-9DC9-368F7D981AF4}" presName="Name8" presStyleCnt="0"/>
      <dgm:spPr/>
    </dgm:pt>
    <dgm:pt modelId="{7BECE8F0-6E94-453F-8A89-EF98828DFE41}" type="pres">
      <dgm:prSet presAssocID="{8EF986F4-4F51-4B5C-9DC9-368F7D981AF4}" presName="level" presStyleLbl="node1" presStyleIdx="2" presStyleCnt="4">
        <dgm:presLayoutVars>
          <dgm:chMax val="1"/>
          <dgm:bulletEnabled val="1"/>
        </dgm:presLayoutVars>
      </dgm:prSet>
      <dgm:spPr/>
      <dgm:t>
        <a:bodyPr/>
        <a:lstStyle/>
        <a:p>
          <a:endParaRPr lang="en-US"/>
        </a:p>
      </dgm:t>
    </dgm:pt>
    <dgm:pt modelId="{0C9CDFE1-E92A-45B1-9B7F-FF455A10D5BF}" type="pres">
      <dgm:prSet presAssocID="{8EF986F4-4F51-4B5C-9DC9-368F7D981AF4}" presName="levelTx" presStyleLbl="revTx" presStyleIdx="0" presStyleCnt="0">
        <dgm:presLayoutVars>
          <dgm:chMax val="1"/>
          <dgm:bulletEnabled val="1"/>
        </dgm:presLayoutVars>
      </dgm:prSet>
      <dgm:spPr/>
      <dgm:t>
        <a:bodyPr/>
        <a:lstStyle/>
        <a:p>
          <a:endParaRPr lang="en-US"/>
        </a:p>
      </dgm:t>
    </dgm:pt>
    <dgm:pt modelId="{392D361B-6F5D-47E2-B003-669A37A41EED}" type="pres">
      <dgm:prSet presAssocID="{A9EB2EFD-BC2B-4CC9-8A0E-96654AC73CB1}" presName="Name8" presStyleCnt="0"/>
      <dgm:spPr/>
    </dgm:pt>
    <dgm:pt modelId="{23DF03EE-A1A6-4873-AC85-0C218838830F}" type="pres">
      <dgm:prSet presAssocID="{A9EB2EFD-BC2B-4CC9-8A0E-96654AC73CB1}" presName="level" presStyleLbl="node1" presStyleIdx="3" presStyleCnt="4">
        <dgm:presLayoutVars>
          <dgm:chMax val="1"/>
          <dgm:bulletEnabled val="1"/>
        </dgm:presLayoutVars>
      </dgm:prSet>
      <dgm:spPr/>
      <dgm:t>
        <a:bodyPr/>
        <a:lstStyle/>
        <a:p>
          <a:endParaRPr lang="en-US"/>
        </a:p>
      </dgm:t>
    </dgm:pt>
    <dgm:pt modelId="{F7DC783C-DF2A-4B69-B4AF-2AD1295F8E4D}" type="pres">
      <dgm:prSet presAssocID="{A9EB2EFD-BC2B-4CC9-8A0E-96654AC73CB1}" presName="levelTx" presStyleLbl="revTx" presStyleIdx="0" presStyleCnt="0">
        <dgm:presLayoutVars>
          <dgm:chMax val="1"/>
          <dgm:bulletEnabled val="1"/>
        </dgm:presLayoutVars>
      </dgm:prSet>
      <dgm:spPr/>
      <dgm:t>
        <a:bodyPr/>
        <a:lstStyle/>
        <a:p>
          <a:endParaRPr lang="en-US"/>
        </a:p>
      </dgm:t>
    </dgm:pt>
  </dgm:ptLst>
  <dgm:cxnLst>
    <dgm:cxn modelId="{B298028B-4D17-4995-8070-BFF05247837C}" srcId="{E30D5A56-D04D-4D22-8C34-E65C9DFF117C}" destId="{1095BDE4-9B87-4854-AEBA-13FDCD0E9A46}" srcOrd="0" destOrd="0" parTransId="{C88539D3-87CB-406B-9255-6A1B253A97FE}" sibTransId="{69DDE132-60D7-4EF4-93EC-2D7B93C1CB43}"/>
    <dgm:cxn modelId="{D253093E-FBDF-49A5-930A-9972AE4172B6}" type="presOf" srcId="{A9EB2EFD-BC2B-4CC9-8A0E-96654AC73CB1}" destId="{23DF03EE-A1A6-4873-AC85-0C218838830F}" srcOrd="0" destOrd="0" presId="urn:microsoft.com/office/officeart/2005/8/layout/pyramid1"/>
    <dgm:cxn modelId="{9EC9BB6E-AA41-4D2C-8E8D-476E45EFDE95}" type="presOf" srcId="{1095BDE4-9B87-4854-AEBA-13FDCD0E9A46}" destId="{74972248-A8BC-4C05-9EFA-5759EFCF4F37}" srcOrd="1" destOrd="0" presId="urn:microsoft.com/office/officeart/2005/8/layout/pyramid1"/>
    <dgm:cxn modelId="{D1C2892D-8A1A-4D0B-99E1-18BA1ABD3A5D}" srcId="{E30D5A56-D04D-4D22-8C34-E65C9DFF117C}" destId="{8EF986F4-4F51-4B5C-9DC9-368F7D981AF4}" srcOrd="2" destOrd="0" parTransId="{BF880AC4-41C6-4A93-80F3-9BC9058C3853}" sibTransId="{183BC1AE-4225-4171-840C-67B2382210E3}"/>
    <dgm:cxn modelId="{A176FDF2-6BEB-460C-8774-687AF0F7BB27}" type="presOf" srcId="{E30D5A56-D04D-4D22-8C34-E65C9DFF117C}" destId="{2A155431-0B27-4EE1-A45C-7C590FF7EDE6}" srcOrd="0" destOrd="0" presId="urn:microsoft.com/office/officeart/2005/8/layout/pyramid1"/>
    <dgm:cxn modelId="{B49A13A2-2815-48EB-A20B-D22F1E26FD5B}" type="presOf" srcId="{8EF986F4-4F51-4B5C-9DC9-368F7D981AF4}" destId="{7BECE8F0-6E94-453F-8A89-EF98828DFE41}" srcOrd="0" destOrd="0" presId="urn:microsoft.com/office/officeart/2005/8/layout/pyramid1"/>
    <dgm:cxn modelId="{7AFFB733-083E-4352-A843-80033090F8FA}" type="presOf" srcId="{A9EB2EFD-BC2B-4CC9-8A0E-96654AC73CB1}" destId="{F7DC783C-DF2A-4B69-B4AF-2AD1295F8E4D}" srcOrd="1" destOrd="0" presId="urn:microsoft.com/office/officeart/2005/8/layout/pyramid1"/>
    <dgm:cxn modelId="{782BB6DE-5526-4EA5-B84A-43C98A4E5B6B}" type="presOf" srcId="{01CE373F-F581-4633-AD6C-28759E21361D}" destId="{91B3BBE9-0B03-402A-B0C9-82C0344C4949}" srcOrd="0" destOrd="0" presId="urn:microsoft.com/office/officeart/2005/8/layout/pyramid1"/>
    <dgm:cxn modelId="{B73C38FA-576A-44BC-BEF2-0D79AB2B8702}" type="presOf" srcId="{8EF986F4-4F51-4B5C-9DC9-368F7D981AF4}" destId="{0C9CDFE1-E92A-45B1-9B7F-FF455A10D5BF}" srcOrd="1" destOrd="0" presId="urn:microsoft.com/office/officeart/2005/8/layout/pyramid1"/>
    <dgm:cxn modelId="{C50F4FC7-18AC-4DE6-81B2-18F8ACAD948D}" type="presOf" srcId="{1095BDE4-9B87-4854-AEBA-13FDCD0E9A46}" destId="{889BE748-C539-4587-A3AF-B28E124EB911}" srcOrd="0" destOrd="0" presId="urn:microsoft.com/office/officeart/2005/8/layout/pyramid1"/>
    <dgm:cxn modelId="{0689C8BB-6F12-4370-8FEB-2642BB5DD407}" type="presOf" srcId="{01CE373F-F581-4633-AD6C-28759E21361D}" destId="{F4ACC382-7365-4CE1-9865-1753D0405806}" srcOrd="1" destOrd="0" presId="urn:microsoft.com/office/officeart/2005/8/layout/pyramid1"/>
    <dgm:cxn modelId="{BCA8886A-1E42-46A1-846B-89B88EEBC3B5}" srcId="{E30D5A56-D04D-4D22-8C34-E65C9DFF117C}" destId="{01CE373F-F581-4633-AD6C-28759E21361D}" srcOrd="1" destOrd="0" parTransId="{A3CBA47E-9A2A-4C23-9B3E-9342F8427061}" sibTransId="{8A40BDA7-CBB4-497F-B7B8-571FB45F6AA8}"/>
    <dgm:cxn modelId="{CC33991B-EC11-4433-813A-103CFEF8E7FC}" srcId="{E30D5A56-D04D-4D22-8C34-E65C9DFF117C}" destId="{A9EB2EFD-BC2B-4CC9-8A0E-96654AC73CB1}" srcOrd="3" destOrd="0" parTransId="{C1C12F1D-F8AF-44CB-8B11-FCE4E747366A}" sibTransId="{C119752B-040D-45B8-B7A7-014284554008}"/>
    <dgm:cxn modelId="{CB4A398E-40EC-4E97-98BB-D00BD8659EF3}" type="presParOf" srcId="{2A155431-0B27-4EE1-A45C-7C590FF7EDE6}" destId="{D94065F1-C5FA-433F-B937-B4C737B67DB3}" srcOrd="0" destOrd="0" presId="urn:microsoft.com/office/officeart/2005/8/layout/pyramid1"/>
    <dgm:cxn modelId="{B879015E-7DBF-4695-9BA1-0794B2347E0E}" type="presParOf" srcId="{D94065F1-C5FA-433F-B937-B4C737B67DB3}" destId="{889BE748-C539-4587-A3AF-B28E124EB911}" srcOrd="0" destOrd="0" presId="urn:microsoft.com/office/officeart/2005/8/layout/pyramid1"/>
    <dgm:cxn modelId="{63A641B3-935D-45A2-AA76-90E6DADB56B9}" type="presParOf" srcId="{D94065F1-C5FA-433F-B937-B4C737B67DB3}" destId="{74972248-A8BC-4C05-9EFA-5759EFCF4F37}" srcOrd="1" destOrd="0" presId="urn:microsoft.com/office/officeart/2005/8/layout/pyramid1"/>
    <dgm:cxn modelId="{99B10F80-B726-42C5-A865-6A051D93E97D}" type="presParOf" srcId="{2A155431-0B27-4EE1-A45C-7C590FF7EDE6}" destId="{CDA17A63-3F41-41F7-BD0E-1084D2261B59}" srcOrd="1" destOrd="0" presId="urn:microsoft.com/office/officeart/2005/8/layout/pyramid1"/>
    <dgm:cxn modelId="{4B62094C-8EFE-4014-A6E4-FB43AE265FA5}" type="presParOf" srcId="{CDA17A63-3F41-41F7-BD0E-1084D2261B59}" destId="{91B3BBE9-0B03-402A-B0C9-82C0344C4949}" srcOrd="0" destOrd="0" presId="urn:microsoft.com/office/officeart/2005/8/layout/pyramid1"/>
    <dgm:cxn modelId="{BD6EB748-60D1-4A1A-8D84-9A728E222182}" type="presParOf" srcId="{CDA17A63-3F41-41F7-BD0E-1084D2261B59}" destId="{F4ACC382-7365-4CE1-9865-1753D0405806}" srcOrd="1" destOrd="0" presId="urn:microsoft.com/office/officeart/2005/8/layout/pyramid1"/>
    <dgm:cxn modelId="{B2A2F37C-FBB1-4E66-922A-F9E2A482FCEC}" type="presParOf" srcId="{2A155431-0B27-4EE1-A45C-7C590FF7EDE6}" destId="{247442D7-DBBC-4BDD-967A-ED40E1706FD9}" srcOrd="2" destOrd="0" presId="urn:microsoft.com/office/officeart/2005/8/layout/pyramid1"/>
    <dgm:cxn modelId="{6C5C52AA-89D2-44DE-B7B6-5CC2049C7917}" type="presParOf" srcId="{247442D7-DBBC-4BDD-967A-ED40E1706FD9}" destId="{7BECE8F0-6E94-453F-8A89-EF98828DFE41}" srcOrd="0" destOrd="0" presId="urn:microsoft.com/office/officeart/2005/8/layout/pyramid1"/>
    <dgm:cxn modelId="{7E74F683-1C4A-493E-A361-E97C7BF950A7}" type="presParOf" srcId="{247442D7-DBBC-4BDD-967A-ED40E1706FD9}" destId="{0C9CDFE1-E92A-45B1-9B7F-FF455A10D5BF}" srcOrd="1" destOrd="0" presId="urn:microsoft.com/office/officeart/2005/8/layout/pyramid1"/>
    <dgm:cxn modelId="{CAE08B92-ED38-418F-B127-56C0E6606372}" type="presParOf" srcId="{2A155431-0B27-4EE1-A45C-7C590FF7EDE6}" destId="{392D361B-6F5D-47E2-B003-669A37A41EED}" srcOrd="3" destOrd="0" presId="urn:microsoft.com/office/officeart/2005/8/layout/pyramid1"/>
    <dgm:cxn modelId="{7FA52302-C832-44AD-88A0-326406CDED78}" type="presParOf" srcId="{392D361B-6F5D-47E2-B003-669A37A41EED}" destId="{23DF03EE-A1A6-4873-AC85-0C218838830F}" srcOrd="0" destOrd="0" presId="urn:microsoft.com/office/officeart/2005/8/layout/pyramid1"/>
    <dgm:cxn modelId="{B714AFAB-FD24-489B-A8A0-0F352221B623}" type="presParOf" srcId="{392D361B-6F5D-47E2-B003-669A37A41EED}" destId="{F7DC783C-DF2A-4B69-B4AF-2AD1295F8E4D}" srcOrd="1"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21831E-3645-4CE0-BA15-C48F7AB97DDB}" type="doc">
      <dgm:prSet loTypeId="urn:microsoft.com/office/officeart/2005/8/layout/hProcess7#1" loCatId="list" qsTypeId="urn:microsoft.com/office/officeart/2005/8/quickstyle/simple1" qsCatId="simple" csTypeId="urn:microsoft.com/office/officeart/2005/8/colors/accent2_3" csCatId="accent2" phldr="1"/>
      <dgm:spPr/>
      <dgm:t>
        <a:bodyPr/>
        <a:lstStyle/>
        <a:p>
          <a:endParaRPr lang="en-US"/>
        </a:p>
      </dgm:t>
    </dgm:pt>
    <dgm:pt modelId="{37D4E32B-B28C-498E-B45B-2E95E8ABC8DA}">
      <dgm:prSet phldrT="[Text]"/>
      <dgm:spPr/>
      <dgm:t>
        <a:bodyPr/>
        <a:lstStyle/>
        <a:p>
          <a:r>
            <a:rPr lang="en-US" b="1" dirty="0" smtClean="0"/>
            <a:t>High-level Meeting</a:t>
          </a:r>
          <a:endParaRPr lang="en-US" b="1" dirty="0"/>
        </a:p>
      </dgm:t>
    </dgm:pt>
    <dgm:pt modelId="{340591D5-8C35-489F-BF96-541095563177}" type="parTrans" cxnId="{D73A2949-AA92-4E96-B8C2-3671B234AE2A}">
      <dgm:prSet/>
      <dgm:spPr/>
      <dgm:t>
        <a:bodyPr/>
        <a:lstStyle/>
        <a:p>
          <a:endParaRPr lang="en-US"/>
        </a:p>
      </dgm:t>
    </dgm:pt>
    <dgm:pt modelId="{F2BF2D26-F6C7-42FC-8CF5-EDBC5345DF68}" type="sibTrans" cxnId="{D73A2949-AA92-4E96-B8C2-3671B234AE2A}">
      <dgm:prSet/>
      <dgm:spPr/>
      <dgm:t>
        <a:bodyPr/>
        <a:lstStyle/>
        <a:p>
          <a:endParaRPr lang="en-US"/>
        </a:p>
      </dgm:t>
    </dgm:pt>
    <dgm:pt modelId="{8AEB7EED-7ABC-4E40-AB16-C09904C10B40}">
      <dgm:prSet phldrT="[Text]"/>
      <dgm:spPr/>
      <dgm:t>
        <a:bodyPr/>
        <a:lstStyle/>
        <a:p>
          <a:r>
            <a:rPr lang="en-US" b="1" smtClean="0">
              <a:latin typeface="Calibri" pitchFamily="34" charset="0"/>
            </a:rPr>
            <a:t>113 </a:t>
          </a:r>
          <a:r>
            <a:rPr lang="en-US" smtClean="0">
              <a:latin typeface="Calibri" pitchFamily="34" charset="0"/>
            </a:rPr>
            <a:t>Member States</a:t>
          </a:r>
          <a:endParaRPr lang="en-US" dirty="0"/>
        </a:p>
      </dgm:t>
    </dgm:pt>
    <dgm:pt modelId="{A1256D64-8164-4A63-8102-20BAA34CB3AF}" type="parTrans" cxnId="{9F2F6900-1165-4219-B2C9-8598F8A9AA44}">
      <dgm:prSet/>
      <dgm:spPr/>
      <dgm:t>
        <a:bodyPr/>
        <a:lstStyle/>
        <a:p>
          <a:endParaRPr lang="en-US"/>
        </a:p>
      </dgm:t>
    </dgm:pt>
    <dgm:pt modelId="{69FBE4E0-5B1F-4B2F-8DE6-F0982BB1C417}" type="sibTrans" cxnId="{9F2F6900-1165-4219-B2C9-8598F8A9AA44}">
      <dgm:prSet/>
      <dgm:spPr/>
      <dgm:t>
        <a:bodyPr/>
        <a:lstStyle/>
        <a:p>
          <a:endParaRPr lang="en-US"/>
        </a:p>
      </dgm:t>
    </dgm:pt>
    <dgm:pt modelId="{AB6B299C-5C2B-4841-B656-88611BE27257}">
      <dgm:prSet phldrT="[Text]"/>
      <dgm:spPr/>
      <dgm:t>
        <a:bodyPr/>
        <a:lstStyle/>
        <a:p>
          <a:r>
            <a:rPr lang="en-US" b="1" dirty="0" smtClean="0"/>
            <a:t>Political Declaration</a:t>
          </a:r>
          <a:endParaRPr lang="en-US" b="1" dirty="0"/>
        </a:p>
      </dgm:t>
    </dgm:pt>
    <dgm:pt modelId="{880E25AB-FCF2-4E3D-8E1B-6410C69E5C31}" type="parTrans" cxnId="{BC480D61-7D14-4FC3-AEE7-A9F49E3390FF}">
      <dgm:prSet/>
      <dgm:spPr/>
      <dgm:t>
        <a:bodyPr/>
        <a:lstStyle/>
        <a:p>
          <a:endParaRPr lang="en-US"/>
        </a:p>
      </dgm:t>
    </dgm:pt>
    <dgm:pt modelId="{6C0D7125-1CB0-4ECD-8B56-E2B945CBCC05}" type="sibTrans" cxnId="{BC480D61-7D14-4FC3-AEE7-A9F49E3390FF}">
      <dgm:prSet/>
      <dgm:spPr/>
      <dgm:t>
        <a:bodyPr/>
        <a:lstStyle/>
        <a:p>
          <a:endParaRPr lang="en-US"/>
        </a:p>
      </dgm:t>
    </dgm:pt>
    <dgm:pt modelId="{F75F54C1-0FEE-4A0A-8311-7D8AA6FD7EAF}">
      <dgm:prSet phldrT="[Text]"/>
      <dgm:spPr/>
      <dgm:t>
        <a:bodyPr/>
        <a:lstStyle/>
        <a:p>
          <a:r>
            <a:rPr lang="en-US" dirty="0" smtClean="0">
              <a:latin typeface="Calibri" pitchFamily="34" charset="0"/>
              <a:cs typeface="Calibri" pitchFamily="34" charset="0"/>
            </a:rPr>
            <a:t>Establish multisectoral national plans by 2013</a:t>
          </a:r>
        </a:p>
        <a:p>
          <a:r>
            <a:rPr lang="en-US" dirty="0" smtClean="0">
              <a:latin typeface="Calibri" pitchFamily="34" charset="0"/>
              <a:cs typeface="Calibri" pitchFamily="34" charset="0"/>
            </a:rPr>
            <a:t>Integrate NCDs into health-planning processes and the national development agenda</a:t>
          </a:r>
        </a:p>
        <a:p>
          <a:r>
            <a:rPr lang="en-US" dirty="0" smtClean="0">
              <a:latin typeface="Calibri" pitchFamily="34" charset="0"/>
              <a:cs typeface="Calibri" pitchFamily="34" charset="0"/>
            </a:rPr>
            <a:t>Promote multisectoral action through health-in-all policies and whole-of-government approaches</a:t>
          </a:r>
        </a:p>
        <a:p>
          <a:r>
            <a:rPr lang="en-US" dirty="0" smtClean="0">
              <a:latin typeface="Calibri" pitchFamily="34" charset="0"/>
              <a:cs typeface="Calibri" pitchFamily="34" charset="0"/>
            </a:rPr>
            <a:t>Build national capacity</a:t>
          </a:r>
        </a:p>
        <a:p>
          <a:r>
            <a:rPr lang="en-US" dirty="0" smtClean="0">
              <a:latin typeface="Calibri" pitchFamily="34" charset="0"/>
              <a:cs typeface="Calibri" pitchFamily="34" charset="0"/>
            </a:rPr>
            <a:t>Increase domestic resources</a:t>
          </a:r>
          <a:endParaRPr lang="en-US" dirty="0">
            <a:latin typeface="Calibri" pitchFamily="34" charset="0"/>
            <a:cs typeface="Calibri" pitchFamily="34" charset="0"/>
          </a:endParaRPr>
        </a:p>
      </dgm:t>
    </dgm:pt>
    <dgm:pt modelId="{1121815B-9A9B-416E-90E0-7B8C101EADBC}" type="parTrans" cxnId="{A01B14C9-BC55-4334-AE9F-1BEED7F1A66A}">
      <dgm:prSet/>
      <dgm:spPr/>
      <dgm:t>
        <a:bodyPr/>
        <a:lstStyle/>
        <a:p>
          <a:endParaRPr lang="en-US"/>
        </a:p>
      </dgm:t>
    </dgm:pt>
    <dgm:pt modelId="{E7958915-B33E-42C2-B140-E957FDCFF74B}" type="sibTrans" cxnId="{A01B14C9-BC55-4334-AE9F-1BEED7F1A66A}">
      <dgm:prSet/>
      <dgm:spPr/>
      <dgm:t>
        <a:bodyPr/>
        <a:lstStyle/>
        <a:p>
          <a:endParaRPr lang="en-US"/>
        </a:p>
      </dgm:t>
    </dgm:pt>
    <dgm:pt modelId="{D253546B-BB09-463C-AE28-B7396B7DA65A}">
      <dgm:prSet phldrT="[Text]"/>
      <dgm:spPr/>
      <dgm:t>
        <a:bodyPr/>
        <a:lstStyle/>
        <a:p>
          <a:r>
            <a:rPr lang="en-US" b="1" dirty="0" smtClean="0"/>
            <a:t>Assignments for WHO </a:t>
          </a:r>
          <a:endParaRPr lang="en-US" b="1" dirty="0"/>
        </a:p>
      </dgm:t>
    </dgm:pt>
    <dgm:pt modelId="{1E6A8383-22D2-48B5-B914-23ED145A905A}" type="parTrans" cxnId="{5C871ACC-CCA2-4AFD-96A5-9B1316BC2E8A}">
      <dgm:prSet/>
      <dgm:spPr/>
      <dgm:t>
        <a:bodyPr/>
        <a:lstStyle/>
        <a:p>
          <a:endParaRPr lang="en-US"/>
        </a:p>
      </dgm:t>
    </dgm:pt>
    <dgm:pt modelId="{3423B0C0-8FDC-4D53-9906-553ABE52B599}" type="sibTrans" cxnId="{5C871ACC-CCA2-4AFD-96A5-9B1316BC2E8A}">
      <dgm:prSet/>
      <dgm:spPr/>
      <dgm:t>
        <a:bodyPr/>
        <a:lstStyle/>
        <a:p>
          <a:endParaRPr lang="en-US"/>
        </a:p>
      </dgm:t>
    </dgm:pt>
    <dgm:pt modelId="{E42E0CA2-484F-427A-9872-E6950C0508C7}">
      <dgm:prSet phldrT="[Text]" custT="1"/>
      <dgm:spPr/>
      <dgm:t>
        <a:bodyPr/>
        <a:lstStyle/>
        <a:p>
          <a:r>
            <a:rPr lang="en-US" sz="1600" dirty="0" smtClean="0">
              <a:latin typeface="Calibri" pitchFamily="34" charset="0"/>
              <a:cs typeface="Calibri" pitchFamily="34" charset="0"/>
            </a:rPr>
            <a:t>Develop a global monitoring framework and targets</a:t>
          </a:r>
        </a:p>
        <a:p>
          <a:r>
            <a:rPr lang="en-US" sz="1600" dirty="0" smtClean="0">
              <a:latin typeface="Calibri" pitchFamily="34" charset="0"/>
              <a:cs typeface="Calibri" pitchFamily="34" charset="0"/>
            </a:rPr>
            <a:t>Develop a global implementation plan 2013-2020</a:t>
          </a:r>
        </a:p>
        <a:p>
          <a:r>
            <a:rPr lang="en-US" sz="1600" dirty="0" smtClean="0">
              <a:latin typeface="Calibri" pitchFamily="34" charset="0"/>
              <a:cs typeface="Calibri" pitchFamily="34" charset="0"/>
            </a:rPr>
            <a:t>Provide technical support to developing countries</a:t>
          </a:r>
        </a:p>
        <a:p>
          <a:r>
            <a:rPr lang="en-US" sz="1600" dirty="0" smtClean="0">
              <a:latin typeface="Calibri" pitchFamily="34" charset="0"/>
              <a:cs typeface="Calibri" pitchFamily="34" charset="0"/>
            </a:rPr>
            <a:t>Identify options for partnerships</a:t>
          </a:r>
        </a:p>
        <a:p>
          <a:r>
            <a:rPr lang="en-US" sz="1600" dirty="0" smtClean="0">
              <a:latin typeface="Calibri" pitchFamily="34" charset="0"/>
              <a:cs typeface="Calibri" pitchFamily="34" charset="0"/>
            </a:rPr>
            <a:t>Coordinate work with other UN Agencies</a:t>
          </a:r>
        </a:p>
        <a:p>
          <a:r>
            <a:rPr lang="en-US" sz="1600" dirty="0" smtClean="0">
              <a:latin typeface="Calibri" pitchFamily="34" charset="0"/>
              <a:cs typeface="Calibri" pitchFamily="34" charset="0"/>
            </a:rPr>
            <a:t>Measure results</a:t>
          </a:r>
        </a:p>
        <a:p>
          <a:endParaRPr lang="en-US" sz="1600" dirty="0">
            <a:latin typeface="Calibri" pitchFamily="34" charset="0"/>
            <a:cs typeface="Calibri" pitchFamily="34" charset="0"/>
          </a:endParaRPr>
        </a:p>
      </dgm:t>
    </dgm:pt>
    <dgm:pt modelId="{4A1A5A7F-1FFA-4DCF-BC1C-AD20EF84BB2C}" type="parTrans" cxnId="{39CC145B-FA63-40EC-A417-3CA81F1AD875}">
      <dgm:prSet/>
      <dgm:spPr/>
      <dgm:t>
        <a:bodyPr/>
        <a:lstStyle/>
        <a:p>
          <a:endParaRPr lang="en-US"/>
        </a:p>
      </dgm:t>
    </dgm:pt>
    <dgm:pt modelId="{1FB4730D-083F-4698-856C-E94037F6CBA5}" type="sibTrans" cxnId="{39CC145B-FA63-40EC-A417-3CA81F1AD875}">
      <dgm:prSet/>
      <dgm:spPr/>
      <dgm:t>
        <a:bodyPr/>
        <a:lstStyle/>
        <a:p>
          <a:endParaRPr lang="en-US"/>
        </a:p>
      </dgm:t>
    </dgm:pt>
    <dgm:pt modelId="{78AA0B99-229D-48EF-87A7-D04B50D307C2}">
      <dgm:prSet/>
      <dgm:spPr/>
      <dgm:t>
        <a:bodyPr/>
        <a:lstStyle/>
        <a:p>
          <a:r>
            <a:rPr lang="en-US" b="1" dirty="0" smtClean="0">
              <a:latin typeface="Calibri" pitchFamily="34" charset="0"/>
            </a:rPr>
            <a:t>34</a:t>
          </a:r>
          <a:r>
            <a:rPr lang="en-US" dirty="0" smtClean="0">
              <a:latin typeface="Calibri" pitchFamily="34" charset="0"/>
            </a:rPr>
            <a:t> Presidents and Prime-Ministers</a:t>
          </a:r>
          <a:endParaRPr lang="en-US" dirty="0">
            <a:latin typeface="Calibri" pitchFamily="34" charset="0"/>
          </a:endParaRPr>
        </a:p>
      </dgm:t>
    </dgm:pt>
    <dgm:pt modelId="{24CA49A8-9FEA-4CFB-B43D-F9BD48438762}" type="parTrans" cxnId="{7247B15A-E423-41B4-AAF1-D374F7140A03}">
      <dgm:prSet/>
      <dgm:spPr/>
      <dgm:t>
        <a:bodyPr/>
        <a:lstStyle/>
        <a:p>
          <a:endParaRPr lang="en-US"/>
        </a:p>
      </dgm:t>
    </dgm:pt>
    <dgm:pt modelId="{E970E326-F021-47E3-9E63-3FABC4E2CBEF}" type="sibTrans" cxnId="{7247B15A-E423-41B4-AAF1-D374F7140A03}">
      <dgm:prSet/>
      <dgm:spPr/>
      <dgm:t>
        <a:bodyPr/>
        <a:lstStyle/>
        <a:p>
          <a:endParaRPr lang="en-US"/>
        </a:p>
      </dgm:t>
    </dgm:pt>
    <dgm:pt modelId="{8BF24754-C803-45C7-B0DB-2BE576488A84}">
      <dgm:prSet/>
      <dgm:spPr/>
      <dgm:t>
        <a:bodyPr/>
        <a:lstStyle/>
        <a:p>
          <a:r>
            <a:rPr lang="en-US" b="1" dirty="0" smtClean="0">
              <a:latin typeface="Calibri" pitchFamily="34" charset="0"/>
            </a:rPr>
            <a:t>3</a:t>
          </a:r>
          <a:r>
            <a:rPr lang="en-US" dirty="0" smtClean="0">
              <a:latin typeface="Calibri" pitchFamily="34" charset="0"/>
            </a:rPr>
            <a:t> Vice-Presidents and </a:t>
          </a:r>
          <a:br>
            <a:rPr lang="en-US" dirty="0" smtClean="0">
              <a:latin typeface="Calibri" pitchFamily="34" charset="0"/>
            </a:rPr>
          </a:br>
          <a:r>
            <a:rPr lang="en-US" dirty="0" smtClean="0">
              <a:latin typeface="Calibri" pitchFamily="34" charset="0"/>
            </a:rPr>
            <a:t>Deputy Prime-Ministers</a:t>
          </a:r>
          <a:endParaRPr lang="en-US" dirty="0">
            <a:latin typeface="Calibri" pitchFamily="34" charset="0"/>
          </a:endParaRPr>
        </a:p>
      </dgm:t>
    </dgm:pt>
    <dgm:pt modelId="{3C851A00-6B9F-43C0-A2CE-AC1E784046E4}" type="parTrans" cxnId="{12F6580D-5F83-43E0-9BBE-132D4C78FC69}">
      <dgm:prSet/>
      <dgm:spPr/>
      <dgm:t>
        <a:bodyPr/>
        <a:lstStyle/>
        <a:p>
          <a:endParaRPr lang="en-US"/>
        </a:p>
      </dgm:t>
    </dgm:pt>
    <dgm:pt modelId="{D3D78C63-7958-4C48-98F9-8EA1966EBA9C}" type="sibTrans" cxnId="{12F6580D-5F83-43E0-9BBE-132D4C78FC69}">
      <dgm:prSet/>
      <dgm:spPr/>
      <dgm:t>
        <a:bodyPr/>
        <a:lstStyle/>
        <a:p>
          <a:endParaRPr lang="en-US"/>
        </a:p>
      </dgm:t>
    </dgm:pt>
    <dgm:pt modelId="{2467F696-F479-4353-ABE2-7AEA899F9B5B}">
      <dgm:prSet/>
      <dgm:spPr/>
      <dgm:t>
        <a:bodyPr/>
        <a:lstStyle/>
        <a:p>
          <a:r>
            <a:rPr lang="en-US" b="1" dirty="0" smtClean="0">
              <a:latin typeface="Calibri" pitchFamily="34" charset="0"/>
            </a:rPr>
            <a:t>51</a:t>
          </a:r>
          <a:r>
            <a:rPr lang="en-US" dirty="0" smtClean="0">
              <a:latin typeface="Calibri" pitchFamily="34" charset="0"/>
            </a:rPr>
            <a:t> Ministers of Foreign Affairs and Health</a:t>
          </a:r>
        </a:p>
        <a:p>
          <a:r>
            <a:rPr lang="en-US" dirty="0" smtClean="0">
              <a:latin typeface="Calibri" pitchFamily="34" charset="0"/>
            </a:rPr>
            <a:t>11 Heads of UN Agencies</a:t>
          </a:r>
        </a:p>
        <a:p>
          <a:r>
            <a:rPr lang="en-US" dirty="0" smtClean="0">
              <a:latin typeface="Calibri" pitchFamily="34" charset="0"/>
            </a:rPr>
            <a:t>100s of NGOs</a:t>
          </a:r>
          <a:endParaRPr lang="en-US" dirty="0">
            <a:latin typeface="Calibri" pitchFamily="34" charset="0"/>
          </a:endParaRPr>
        </a:p>
      </dgm:t>
    </dgm:pt>
    <dgm:pt modelId="{D1770573-40F3-4751-9ED1-83EA23550977}" type="parTrans" cxnId="{216566AD-359F-41BB-A2D1-ACDE793B3B35}">
      <dgm:prSet/>
      <dgm:spPr/>
      <dgm:t>
        <a:bodyPr/>
        <a:lstStyle/>
        <a:p>
          <a:endParaRPr lang="en-US"/>
        </a:p>
      </dgm:t>
    </dgm:pt>
    <dgm:pt modelId="{0BBC8174-3EB7-4C9E-812B-026CA93DE359}" type="sibTrans" cxnId="{216566AD-359F-41BB-A2D1-ACDE793B3B35}">
      <dgm:prSet/>
      <dgm:spPr/>
      <dgm:t>
        <a:bodyPr/>
        <a:lstStyle/>
        <a:p>
          <a:endParaRPr lang="en-US"/>
        </a:p>
      </dgm:t>
    </dgm:pt>
    <dgm:pt modelId="{BCF1AD54-6F0D-4720-A061-3F32F2FFB7CE}" type="pres">
      <dgm:prSet presAssocID="{1E21831E-3645-4CE0-BA15-C48F7AB97DDB}" presName="Name0" presStyleCnt="0">
        <dgm:presLayoutVars>
          <dgm:dir/>
          <dgm:animLvl val="lvl"/>
          <dgm:resizeHandles val="exact"/>
        </dgm:presLayoutVars>
      </dgm:prSet>
      <dgm:spPr/>
      <dgm:t>
        <a:bodyPr/>
        <a:lstStyle/>
        <a:p>
          <a:endParaRPr lang="en-US"/>
        </a:p>
      </dgm:t>
    </dgm:pt>
    <dgm:pt modelId="{2EFDDC7A-4E8C-47C7-AA6B-62517A9C0A9E}" type="pres">
      <dgm:prSet presAssocID="{37D4E32B-B28C-498E-B45B-2E95E8ABC8DA}" presName="compositeNode" presStyleCnt="0">
        <dgm:presLayoutVars>
          <dgm:bulletEnabled val="1"/>
        </dgm:presLayoutVars>
      </dgm:prSet>
      <dgm:spPr/>
    </dgm:pt>
    <dgm:pt modelId="{AEF7248E-9AF2-4CBB-8788-4D35A3E86C11}" type="pres">
      <dgm:prSet presAssocID="{37D4E32B-B28C-498E-B45B-2E95E8ABC8DA}" presName="bgRect" presStyleLbl="node1" presStyleIdx="0" presStyleCnt="3"/>
      <dgm:spPr/>
      <dgm:t>
        <a:bodyPr/>
        <a:lstStyle/>
        <a:p>
          <a:endParaRPr lang="en-US"/>
        </a:p>
      </dgm:t>
    </dgm:pt>
    <dgm:pt modelId="{71912A0D-0D21-483F-8C8C-7E71D5F5A352}" type="pres">
      <dgm:prSet presAssocID="{37D4E32B-B28C-498E-B45B-2E95E8ABC8DA}" presName="parentNode" presStyleLbl="node1" presStyleIdx="0" presStyleCnt="3">
        <dgm:presLayoutVars>
          <dgm:chMax val="0"/>
          <dgm:bulletEnabled val="1"/>
        </dgm:presLayoutVars>
      </dgm:prSet>
      <dgm:spPr/>
      <dgm:t>
        <a:bodyPr/>
        <a:lstStyle/>
        <a:p>
          <a:endParaRPr lang="en-US"/>
        </a:p>
      </dgm:t>
    </dgm:pt>
    <dgm:pt modelId="{488A343A-1353-4E12-9967-B8364D058D46}" type="pres">
      <dgm:prSet presAssocID="{37D4E32B-B28C-498E-B45B-2E95E8ABC8DA}" presName="childNode" presStyleLbl="node1" presStyleIdx="0" presStyleCnt="3">
        <dgm:presLayoutVars>
          <dgm:bulletEnabled val="1"/>
        </dgm:presLayoutVars>
      </dgm:prSet>
      <dgm:spPr/>
      <dgm:t>
        <a:bodyPr/>
        <a:lstStyle/>
        <a:p>
          <a:endParaRPr lang="en-US"/>
        </a:p>
      </dgm:t>
    </dgm:pt>
    <dgm:pt modelId="{4627F97F-4B17-4093-8595-97058A07920F}" type="pres">
      <dgm:prSet presAssocID="{F2BF2D26-F6C7-42FC-8CF5-EDBC5345DF68}" presName="hSp" presStyleCnt="0"/>
      <dgm:spPr/>
    </dgm:pt>
    <dgm:pt modelId="{B3CA7872-4631-490A-82BB-B162FD6A99DE}" type="pres">
      <dgm:prSet presAssocID="{F2BF2D26-F6C7-42FC-8CF5-EDBC5345DF68}" presName="vProcSp" presStyleCnt="0"/>
      <dgm:spPr/>
    </dgm:pt>
    <dgm:pt modelId="{81849A74-4587-407E-81E5-085E77516675}" type="pres">
      <dgm:prSet presAssocID="{F2BF2D26-F6C7-42FC-8CF5-EDBC5345DF68}" presName="vSp1" presStyleCnt="0"/>
      <dgm:spPr/>
    </dgm:pt>
    <dgm:pt modelId="{466C04C4-F147-44A0-9096-DF0838F8D0B4}" type="pres">
      <dgm:prSet presAssocID="{F2BF2D26-F6C7-42FC-8CF5-EDBC5345DF68}" presName="simulatedConn" presStyleLbl="solidFgAcc1" presStyleIdx="0" presStyleCnt="2"/>
      <dgm:spPr/>
    </dgm:pt>
    <dgm:pt modelId="{ED92C81F-7F17-4232-8240-1ACA038F0BBF}" type="pres">
      <dgm:prSet presAssocID="{F2BF2D26-F6C7-42FC-8CF5-EDBC5345DF68}" presName="vSp2" presStyleCnt="0"/>
      <dgm:spPr/>
    </dgm:pt>
    <dgm:pt modelId="{E4D4D670-42CB-4F05-AC98-4CFB73BD3377}" type="pres">
      <dgm:prSet presAssocID="{F2BF2D26-F6C7-42FC-8CF5-EDBC5345DF68}" presName="sibTrans" presStyleCnt="0"/>
      <dgm:spPr/>
    </dgm:pt>
    <dgm:pt modelId="{922001F2-4B77-428E-9510-70CD19454994}" type="pres">
      <dgm:prSet presAssocID="{AB6B299C-5C2B-4841-B656-88611BE27257}" presName="compositeNode" presStyleCnt="0">
        <dgm:presLayoutVars>
          <dgm:bulletEnabled val="1"/>
        </dgm:presLayoutVars>
      </dgm:prSet>
      <dgm:spPr/>
    </dgm:pt>
    <dgm:pt modelId="{49150634-74F9-4F47-8171-1AA41F2251FC}" type="pres">
      <dgm:prSet presAssocID="{AB6B299C-5C2B-4841-B656-88611BE27257}" presName="bgRect" presStyleLbl="node1" presStyleIdx="1" presStyleCnt="3"/>
      <dgm:spPr/>
      <dgm:t>
        <a:bodyPr/>
        <a:lstStyle/>
        <a:p>
          <a:endParaRPr lang="en-US"/>
        </a:p>
      </dgm:t>
    </dgm:pt>
    <dgm:pt modelId="{CCB895DB-A414-4518-8473-BD2EC2B93B18}" type="pres">
      <dgm:prSet presAssocID="{AB6B299C-5C2B-4841-B656-88611BE27257}" presName="parentNode" presStyleLbl="node1" presStyleIdx="1" presStyleCnt="3">
        <dgm:presLayoutVars>
          <dgm:chMax val="0"/>
          <dgm:bulletEnabled val="1"/>
        </dgm:presLayoutVars>
      </dgm:prSet>
      <dgm:spPr/>
      <dgm:t>
        <a:bodyPr/>
        <a:lstStyle/>
        <a:p>
          <a:endParaRPr lang="en-US"/>
        </a:p>
      </dgm:t>
    </dgm:pt>
    <dgm:pt modelId="{B96A43BD-C5F5-4F47-A6E0-36BF508C0A6B}" type="pres">
      <dgm:prSet presAssocID="{AB6B299C-5C2B-4841-B656-88611BE27257}" presName="childNode" presStyleLbl="node1" presStyleIdx="1" presStyleCnt="3">
        <dgm:presLayoutVars>
          <dgm:bulletEnabled val="1"/>
        </dgm:presLayoutVars>
      </dgm:prSet>
      <dgm:spPr/>
      <dgm:t>
        <a:bodyPr/>
        <a:lstStyle/>
        <a:p>
          <a:endParaRPr lang="en-US"/>
        </a:p>
      </dgm:t>
    </dgm:pt>
    <dgm:pt modelId="{8108D069-66C7-4E27-8AC1-402EA4DD93A0}" type="pres">
      <dgm:prSet presAssocID="{6C0D7125-1CB0-4ECD-8B56-E2B945CBCC05}" presName="hSp" presStyleCnt="0"/>
      <dgm:spPr/>
    </dgm:pt>
    <dgm:pt modelId="{40E4A0A3-8C4D-4EB9-B595-434330AE7C5A}" type="pres">
      <dgm:prSet presAssocID="{6C0D7125-1CB0-4ECD-8B56-E2B945CBCC05}" presName="vProcSp" presStyleCnt="0"/>
      <dgm:spPr/>
    </dgm:pt>
    <dgm:pt modelId="{965C0A47-AF35-4E55-B5B4-ABB8E6A40008}" type="pres">
      <dgm:prSet presAssocID="{6C0D7125-1CB0-4ECD-8B56-E2B945CBCC05}" presName="vSp1" presStyleCnt="0"/>
      <dgm:spPr/>
    </dgm:pt>
    <dgm:pt modelId="{DD68C2C8-0FF5-4D08-9FAD-EEBE3C5126D4}" type="pres">
      <dgm:prSet presAssocID="{6C0D7125-1CB0-4ECD-8B56-E2B945CBCC05}" presName="simulatedConn" presStyleLbl="solidFgAcc1" presStyleIdx="1" presStyleCnt="2"/>
      <dgm:spPr/>
    </dgm:pt>
    <dgm:pt modelId="{A952E38C-68D5-479A-9688-D2D9BAC4BBDB}" type="pres">
      <dgm:prSet presAssocID="{6C0D7125-1CB0-4ECD-8B56-E2B945CBCC05}" presName="vSp2" presStyleCnt="0"/>
      <dgm:spPr/>
    </dgm:pt>
    <dgm:pt modelId="{B51226E9-CA6D-4631-B6AC-5A8987A863AA}" type="pres">
      <dgm:prSet presAssocID="{6C0D7125-1CB0-4ECD-8B56-E2B945CBCC05}" presName="sibTrans" presStyleCnt="0"/>
      <dgm:spPr/>
    </dgm:pt>
    <dgm:pt modelId="{7EF28D74-E8FD-4496-ABF4-5FCBCFA368CA}" type="pres">
      <dgm:prSet presAssocID="{D253546B-BB09-463C-AE28-B7396B7DA65A}" presName="compositeNode" presStyleCnt="0">
        <dgm:presLayoutVars>
          <dgm:bulletEnabled val="1"/>
        </dgm:presLayoutVars>
      </dgm:prSet>
      <dgm:spPr/>
    </dgm:pt>
    <dgm:pt modelId="{AA967CB7-35BE-4463-B1E7-66F6F062F5D9}" type="pres">
      <dgm:prSet presAssocID="{D253546B-BB09-463C-AE28-B7396B7DA65A}" presName="bgRect" presStyleLbl="node1" presStyleIdx="2" presStyleCnt="3"/>
      <dgm:spPr/>
      <dgm:t>
        <a:bodyPr/>
        <a:lstStyle/>
        <a:p>
          <a:endParaRPr lang="en-US"/>
        </a:p>
      </dgm:t>
    </dgm:pt>
    <dgm:pt modelId="{7E16E668-C054-4010-8F99-D811985205DC}" type="pres">
      <dgm:prSet presAssocID="{D253546B-BB09-463C-AE28-B7396B7DA65A}" presName="parentNode" presStyleLbl="node1" presStyleIdx="2" presStyleCnt="3">
        <dgm:presLayoutVars>
          <dgm:chMax val="0"/>
          <dgm:bulletEnabled val="1"/>
        </dgm:presLayoutVars>
      </dgm:prSet>
      <dgm:spPr/>
      <dgm:t>
        <a:bodyPr/>
        <a:lstStyle/>
        <a:p>
          <a:endParaRPr lang="en-US"/>
        </a:p>
      </dgm:t>
    </dgm:pt>
    <dgm:pt modelId="{01CE0296-CE81-4713-AB4F-D4C7CC9A6BAF}" type="pres">
      <dgm:prSet presAssocID="{D253546B-BB09-463C-AE28-B7396B7DA65A}" presName="childNode" presStyleLbl="node1" presStyleIdx="2" presStyleCnt="3">
        <dgm:presLayoutVars>
          <dgm:bulletEnabled val="1"/>
        </dgm:presLayoutVars>
      </dgm:prSet>
      <dgm:spPr/>
      <dgm:t>
        <a:bodyPr/>
        <a:lstStyle/>
        <a:p>
          <a:endParaRPr lang="en-US"/>
        </a:p>
      </dgm:t>
    </dgm:pt>
  </dgm:ptLst>
  <dgm:cxnLst>
    <dgm:cxn modelId="{7247B15A-E423-41B4-AAF1-D374F7140A03}" srcId="{37D4E32B-B28C-498E-B45B-2E95E8ABC8DA}" destId="{78AA0B99-229D-48EF-87A7-D04B50D307C2}" srcOrd="1" destOrd="0" parTransId="{24CA49A8-9FEA-4CFB-B43D-F9BD48438762}" sibTransId="{E970E326-F021-47E3-9E63-3FABC4E2CBEF}"/>
    <dgm:cxn modelId="{A01B14C9-BC55-4334-AE9F-1BEED7F1A66A}" srcId="{AB6B299C-5C2B-4841-B656-88611BE27257}" destId="{F75F54C1-0FEE-4A0A-8311-7D8AA6FD7EAF}" srcOrd="0" destOrd="0" parTransId="{1121815B-9A9B-416E-90E0-7B8C101EADBC}" sibTransId="{E7958915-B33E-42C2-B140-E957FDCFF74B}"/>
    <dgm:cxn modelId="{0E2E1E2F-A97A-436E-93BF-DA590A6FB4C4}" type="presOf" srcId="{AB6B299C-5C2B-4841-B656-88611BE27257}" destId="{CCB895DB-A414-4518-8473-BD2EC2B93B18}" srcOrd="1" destOrd="0" presId="urn:microsoft.com/office/officeart/2005/8/layout/hProcess7#1"/>
    <dgm:cxn modelId="{3A366C13-46AE-438D-85D8-FA851EF4A87D}" type="presOf" srcId="{78AA0B99-229D-48EF-87A7-D04B50D307C2}" destId="{488A343A-1353-4E12-9967-B8364D058D46}" srcOrd="0" destOrd="1" presId="urn:microsoft.com/office/officeart/2005/8/layout/hProcess7#1"/>
    <dgm:cxn modelId="{D73A2949-AA92-4E96-B8C2-3671B234AE2A}" srcId="{1E21831E-3645-4CE0-BA15-C48F7AB97DDB}" destId="{37D4E32B-B28C-498E-B45B-2E95E8ABC8DA}" srcOrd="0" destOrd="0" parTransId="{340591D5-8C35-489F-BF96-541095563177}" sibTransId="{F2BF2D26-F6C7-42FC-8CF5-EDBC5345DF68}"/>
    <dgm:cxn modelId="{2D2AC796-2338-4150-9852-F0151134B8EA}" type="presOf" srcId="{37D4E32B-B28C-498E-B45B-2E95E8ABC8DA}" destId="{AEF7248E-9AF2-4CBB-8788-4D35A3E86C11}" srcOrd="0" destOrd="0" presId="urn:microsoft.com/office/officeart/2005/8/layout/hProcess7#1"/>
    <dgm:cxn modelId="{820C82E5-3F6D-4BFF-AE46-7C6354757AD4}" type="presOf" srcId="{8AEB7EED-7ABC-4E40-AB16-C09904C10B40}" destId="{488A343A-1353-4E12-9967-B8364D058D46}" srcOrd="0" destOrd="0" presId="urn:microsoft.com/office/officeart/2005/8/layout/hProcess7#1"/>
    <dgm:cxn modelId="{9F2F6900-1165-4219-B2C9-8598F8A9AA44}" srcId="{37D4E32B-B28C-498E-B45B-2E95E8ABC8DA}" destId="{8AEB7EED-7ABC-4E40-AB16-C09904C10B40}" srcOrd="0" destOrd="0" parTransId="{A1256D64-8164-4A63-8102-20BAA34CB3AF}" sibTransId="{69FBE4E0-5B1F-4B2F-8DE6-F0982BB1C417}"/>
    <dgm:cxn modelId="{216566AD-359F-41BB-A2D1-ACDE793B3B35}" srcId="{37D4E32B-B28C-498E-B45B-2E95E8ABC8DA}" destId="{2467F696-F479-4353-ABE2-7AEA899F9B5B}" srcOrd="3" destOrd="0" parTransId="{D1770573-40F3-4751-9ED1-83EA23550977}" sibTransId="{0BBC8174-3EB7-4C9E-812B-026CA93DE359}"/>
    <dgm:cxn modelId="{3F419A95-2836-4815-8D5D-C21D204435F1}" type="presOf" srcId="{D253546B-BB09-463C-AE28-B7396B7DA65A}" destId="{AA967CB7-35BE-4463-B1E7-66F6F062F5D9}" srcOrd="0" destOrd="0" presId="urn:microsoft.com/office/officeart/2005/8/layout/hProcess7#1"/>
    <dgm:cxn modelId="{32DE57FF-AF9E-4A9C-9C6B-1D2BE8D89DBD}" type="presOf" srcId="{1E21831E-3645-4CE0-BA15-C48F7AB97DDB}" destId="{BCF1AD54-6F0D-4720-A061-3F32F2FFB7CE}" srcOrd="0" destOrd="0" presId="urn:microsoft.com/office/officeart/2005/8/layout/hProcess7#1"/>
    <dgm:cxn modelId="{2605C8E6-7BEE-4C71-BBA1-2B49C308CA79}" type="presOf" srcId="{F75F54C1-0FEE-4A0A-8311-7D8AA6FD7EAF}" destId="{B96A43BD-C5F5-4F47-A6E0-36BF508C0A6B}" srcOrd="0" destOrd="0" presId="urn:microsoft.com/office/officeart/2005/8/layout/hProcess7#1"/>
    <dgm:cxn modelId="{81248456-7651-4708-AF08-2CAC737750F3}" type="presOf" srcId="{8BF24754-C803-45C7-B0DB-2BE576488A84}" destId="{488A343A-1353-4E12-9967-B8364D058D46}" srcOrd="0" destOrd="2" presId="urn:microsoft.com/office/officeart/2005/8/layout/hProcess7#1"/>
    <dgm:cxn modelId="{F7EE8931-573A-4E07-9409-94BD904C9BB3}" type="presOf" srcId="{D253546B-BB09-463C-AE28-B7396B7DA65A}" destId="{7E16E668-C054-4010-8F99-D811985205DC}" srcOrd="1" destOrd="0" presId="urn:microsoft.com/office/officeart/2005/8/layout/hProcess7#1"/>
    <dgm:cxn modelId="{5C871ACC-CCA2-4AFD-96A5-9B1316BC2E8A}" srcId="{1E21831E-3645-4CE0-BA15-C48F7AB97DDB}" destId="{D253546B-BB09-463C-AE28-B7396B7DA65A}" srcOrd="2" destOrd="0" parTransId="{1E6A8383-22D2-48B5-B914-23ED145A905A}" sibTransId="{3423B0C0-8FDC-4D53-9906-553ABE52B599}"/>
    <dgm:cxn modelId="{BC480D61-7D14-4FC3-AEE7-A9F49E3390FF}" srcId="{1E21831E-3645-4CE0-BA15-C48F7AB97DDB}" destId="{AB6B299C-5C2B-4841-B656-88611BE27257}" srcOrd="1" destOrd="0" parTransId="{880E25AB-FCF2-4E3D-8E1B-6410C69E5C31}" sibTransId="{6C0D7125-1CB0-4ECD-8B56-E2B945CBCC05}"/>
    <dgm:cxn modelId="{CDE795C7-FE1A-42AC-AC83-AD4B9C099765}" type="presOf" srcId="{E42E0CA2-484F-427A-9872-E6950C0508C7}" destId="{01CE0296-CE81-4713-AB4F-D4C7CC9A6BAF}" srcOrd="0" destOrd="0" presId="urn:microsoft.com/office/officeart/2005/8/layout/hProcess7#1"/>
    <dgm:cxn modelId="{9C7648B5-6EE5-4DD9-A96C-644883A5C1F6}" type="presOf" srcId="{37D4E32B-B28C-498E-B45B-2E95E8ABC8DA}" destId="{71912A0D-0D21-483F-8C8C-7E71D5F5A352}" srcOrd="1" destOrd="0" presId="urn:microsoft.com/office/officeart/2005/8/layout/hProcess7#1"/>
    <dgm:cxn modelId="{3E37C538-00EE-48A9-88D3-99593A2231E4}" type="presOf" srcId="{AB6B299C-5C2B-4841-B656-88611BE27257}" destId="{49150634-74F9-4F47-8171-1AA41F2251FC}" srcOrd="0" destOrd="0" presId="urn:microsoft.com/office/officeart/2005/8/layout/hProcess7#1"/>
    <dgm:cxn modelId="{12F6580D-5F83-43E0-9BBE-132D4C78FC69}" srcId="{37D4E32B-B28C-498E-B45B-2E95E8ABC8DA}" destId="{8BF24754-C803-45C7-B0DB-2BE576488A84}" srcOrd="2" destOrd="0" parTransId="{3C851A00-6B9F-43C0-A2CE-AC1E784046E4}" sibTransId="{D3D78C63-7958-4C48-98F9-8EA1966EBA9C}"/>
    <dgm:cxn modelId="{CF40ED59-D2EF-43EE-A056-4F5F67C03C77}" type="presOf" srcId="{2467F696-F479-4353-ABE2-7AEA899F9B5B}" destId="{488A343A-1353-4E12-9967-B8364D058D46}" srcOrd="0" destOrd="3" presId="urn:microsoft.com/office/officeart/2005/8/layout/hProcess7#1"/>
    <dgm:cxn modelId="{39CC145B-FA63-40EC-A417-3CA81F1AD875}" srcId="{D253546B-BB09-463C-AE28-B7396B7DA65A}" destId="{E42E0CA2-484F-427A-9872-E6950C0508C7}" srcOrd="0" destOrd="0" parTransId="{4A1A5A7F-1FFA-4DCF-BC1C-AD20EF84BB2C}" sibTransId="{1FB4730D-083F-4698-856C-E94037F6CBA5}"/>
    <dgm:cxn modelId="{C35A867E-915A-492B-AE36-E57AC583C7BD}" type="presParOf" srcId="{BCF1AD54-6F0D-4720-A061-3F32F2FFB7CE}" destId="{2EFDDC7A-4E8C-47C7-AA6B-62517A9C0A9E}" srcOrd="0" destOrd="0" presId="urn:microsoft.com/office/officeart/2005/8/layout/hProcess7#1"/>
    <dgm:cxn modelId="{910C1603-332F-4C87-99AA-16D839A62D08}" type="presParOf" srcId="{2EFDDC7A-4E8C-47C7-AA6B-62517A9C0A9E}" destId="{AEF7248E-9AF2-4CBB-8788-4D35A3E86C11}" srcOrd="0" destOrd="0" presId="urn:microsoft.com/office/officeart/2005/8/layout/hProcess7#1"/>
    <dgm:cxn modelId="{78335EAC-2381-49C3-88A4-0DC25DC2994A}" type="presParOf" srcId="{2EFDDC7A-4E8C-47C7-AA6B-62517A9C0A9E}" destId="{71912A0D-0D21-483F-8C8C-7E71D5F5A352}" srcOrd="1" destOrd="0" presId="urn:microsoft.com/office/officeart/2005/8/layout/hProcess7#1"/>
    <dgm:cxn modelId="{C6E7F77F-61F7-481B-9B9E-592FAE12C9FE}" type="presParOf" srcId="{2EFDDC7A-4E8C-47C7-AA6B-62517A9C0A9E}" destId="{488A343A-1353-4E12-9967-B8364D058D46}" srcOrd="2" destOrd="0" presId="urn:microsoft.com/office/officeart/2005/8/layout/hProcess7#1"/>
    <dgm:cxn modelId="{79E5FE52-429A-4F2F-936C-1012A99724D2}" type="presParOf" srcId="{BCF1AD54-6F0D-4720-A061-3F32F2FFB7CE}" destId="{4627F97F-4B17-4093-8595-97058A07920F}" srcOrd="1" destOrd="0" presId="urn:microsoft.com/office/officeart/2005/8/layout/hProcess7#1"/>
    <dgm:cxn modelId="{F5D1782D-554F-427D-8A17-D1F550534372}" type="presParOf" srcId="{BCF1AD54-6F0D-4720-A061-3F32F2FFB7CE}" destId="{B3CA7872-4631-490A-82BB-B162FD6A99DE}" srcOrd="2" destOrd="0" presId="urn:microsoft.com/office/officeart/2005/8/layout/hProcess7#1"/>
    <dgm:cxn modelId="{A5AB2F1D-C9AB-49BF-B932-61386AAC16AB}" type="presParOf" srcId="{B3CA7872-4631-490A-82BB-B162FD6A99DE}" destId="{81849A74-4587-407E-81E5-085E77516675}" srcOrd="0" destOrd="0" presId="urn:microsoft.com/office/officeart/2005/8/layout/hProcess7#1"/>
    <dgm:cxn modelId="{02DB41B5-8205-4A90-8E10-FBE6BAC82718}" type="presParOf" srcId="{B3CA7872-4631-490A-82BB-B162FD6A99DE}" destId="{466C04C4-F147-44A0-9096-DF0838F8D0B4}" srcOrd="1" destOrd="0" presId="urn:microsoft.com/office/officeart/2005/8/layout/hProcess7#1"/>
    <dgm:cxn modelId="{ECEA314E-69C7-4A0F-96AA-29CC0C73BC03}" type="presParOf" srcId="{B3CA7872-4631-490A-82BB-B162FD6A99DE}" destId="{ED92C81F-7F17-4232-8240-1ACA038F0BBF}" srcOrd="2" destOrd="0" presId="urn:microsoft.com/office/officeart/2005/8/layout/hProcess7#1"/>
    <dgm:cxn modelId="{0E17B689-5074-455F-8980-8C63102BF586}" type="presParOf" srcId="{BCF1AD54-6F0D-4720-A061-3F32F2FFB7CE}" destId="{E4D4D670-42CB-4F05-AC98-4CFB73BD3377}" srcOrd="3" destOrd="0" presId="urn:microsoft.com/office/officeart/2005/8/layout/hProcess7#1"/>
    <dgm:cxn modelId="{4EBE65A8-81E4-4D22-BFF9-8FE2AE503EE9}" type="presParOf" srcId="{BCF1AD54-6F0D-4720-A061-3F32F2FFB7CE}" destId="{922001F2-4B77-428E-9510-70CD19454994}" srcOrd="4" destOrd="0" presId="urn:microsoft.com/office/officeart/2005/8/layout/hProcess7#1"/>
    <dgm:cxn modelId="{320F01D4-D1B6-47EE-93E4-197DA4529700}" type="presParOf" srcId="{922001F2-4B77-428E-9510-70CD19454994}" destId="{49150634-74F9-4F47-8171-1AA41F2251FC}" srcOrd="0" destOrd="0" presId="urn:microsoft.com/office/officeart/2005/8/layout/hProcess7#1"/>
    <dgm:cxn modelId="{63E7DC5C-7089-4FC2-8FB5-FFA0F67AB7CA}" type="presParOf" srcId="{922001F2-4B77-428E-9510-70CD19454994}" destId="{CCB895DB-A414-4518-8473-BD2EC2B93B18}" srcOrd="1" destOrd="0" presId="urn:microsoft.com/office/officeart/2005/8/layout/hProcess7#1"/>
    <dgm:cxn modelId="{C95AD0AA-7E94-4C89-BA1F-A1442E5BC754}" type="presParOf" srcId="{922001F2-4B77-428E-9510-70CD19454994}" destId="{B96A43BD-C5F5-4F47-A6E0-36BF508C0A6B}" srcOrd="2" destOrd="0" presId="urn:microsoft.com/office/officeart/2005/8/layout/hProcess7#1"/>
    <dgm:cxn modelId="{C7C2F0EC-7D4F-4EAB-98EB-9F760D3E16D1}" type="presParOf" srcId="{BCF1AD54-6F0D-4720-A061-3F32F2FFB7CE}" destId="{8108D069-66C7-4E27-8AC1-402EA4DD93A0}" srcOrd="5" destOrd="0" presId="urn:microsoft.com/office/officeart/2005/8/layout/hProcess7#1"/>
    <dgm:cxn modelId="{6350DA36-F20F-42FD-B3D5-1C3E595F0E52}" type="presParOf" srcId="{BCF1AD54-6F0D-4720-A061-3F32F2FFB7CE}" destId="{40E4A0A3-8C4D-4EB9-B595-434330AE7C5A}" srcOrd="6" destOrd="0" presId="urn:microsoft.com/office/officeart/2005/8/layout/hProcess7#1"/>
    <dgm:cxn modelId="{AACCE2B8-AA80-4E38-94B0-6F90DABBF5F8}" type="presParOf" srcId="{40E4A0A3-8C4D-4EB9-B595-434330AE7C5A}" destId="{965C0A47-AF35-4E55-B5B4-ABB8E6A40008}" srcOrd="0" destOrd="0" presId="urn:microsoft.com/office/officeart/2005/8/layout/hProcess7#1"/>
    <dgm:cxn modelId="{E93DEB11-DD43-4346-B7DD-CFA0995E3A7D}" type="presParOf" srcId="{40E4A0A3-8C4D-4EB9-B595-434330AE7C5A}" destId="{DD68C2C8-0FF5-4D08-9FAD-EEBE3C5126D4}" srcOrd="1" destOrd="0" presId="urn:microsoft.com/office/officeart/2005/8/layout/hProcess7#1"/>
    <dgm:cxn modelId="{928BF820-B0DC-46BD-9524-CA2330992948}" type="presParOf" srcId="{40E4A0A3-8C4D-4EB9-B595-434330AE7C5A}" destId="{A952E38C-68D5-479A-9688-D2D9BAC4BBDB}" srcOrd="2" destOrd="0" presId="urn:microsoft.com/office/officeart/2005/8/layout/hProcess7#1"/>
    <dgm:cxn modelId="{A69AF32D-3D79-4DC1-A044-8AEDA0E8392D}" type="presParOf" srcId="{BCF1AD54-6F0D-4720-A061-3F32F2FFB7CE}" destId="{B51226E9-CA6D-4631-B6AC-5A8987A863AA}" srcOrd="7" destOrd="0" presId="urn:microsoft.com/office/officeart/2005/8/layout/hProcess7#1"/>
    <dgm:cxn modelId="{E4CF8B35-2496-4F2A-993F-D3E021E1E122}" type="presParOf" srcId="{BCF1AD54-6F0D-4720-A061-3F32F2FFB7CE}" destId="{7EF28D74-E8FD-4496-ABF4-5FCBCFA368CA}" srcOrd="8" destOrd="0" presId="urn:microsoft.com/office/officeart/2005/8/layout/hProcess7#1"/>
    <dgm:cxn modelId="{C6E61E16-DE7D-4D9A-A88A-804008EFF318}" type="presParOf" srcId="{7EF28D74-E8FD-4496-ABF4-5FCBCFA368CA}" destId="{AA967CB7-35BE-4463-B1E7-66F6F062F5D9}" srcOrd="0" destOrd="0" presId="urn:microsoft.com/office/officeart/2005/8/layout/hProcess7#1"/>
    <dgm:cxn modelId="{5566E060-5583-45F7-8D99-E2274DA1C0BF}" type="presParOf" srcId="{7EF28D74-E8FD-4496-ABF4-5FCBCFA368CA}" destId="{7E16E668-C054-4010-8F99-D811985205DC}" srcOrd="1" destOrd="0" presId="urn:microsoft.com/office/officeart/2005/8/layout/hProcess7#1"/>
    <dgm:cxn modelId="{517DA95E-9860-4B16-9D5A-FE707FDAA273}" type="presParOf" srcId="{7EF28D74-E8FD-4496-ABF4-5FCBCFA368CA}" destId="{01CE0296-CE81-4713-AB4F-D4C7CC9A6BAF}" srcOrd="2" destOrd="0" presId="urn:microsoft.com/office/officeart/2005/8/layout/hProcess7#1"/>
  </dgm:cxnLst>
  <dgm:bg>
    <a:noFill/>
  </dgm:bg>
  <dgm:whole>
    <a:ln>
      <a:noFill/>
    </a:ln>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8ACF68-C52C-479C-B146-9D3FB562E027}"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4CD977DA-F055-4C83-ACCC-EFB239E51CB3}">
      <dgm:prSet phldrT="[Text]"/>
      <dgm:spPr>
        <a:xfrm>
          <a:off x="4464" y="2649140"/>
          <a:ext cx="1178718" cy="1178718"/>
        </a:xfrm>
        <a:prstGeom prst="ellipse">
          <a:avLst/>
        </a:prstGeom>
        <a:solidFill>
          <a:srgbClr val="1E7FB8"/>
        </a:solidFill>
        <a:ln w="25400" cap="flat" cmpd="sng" algn="ctr">
          <a:solidFill>
            <a:srgbClr val="FFFFFF">
              <a:hueOff val="0"/>
              <a:satOff val="0"/>
              <a:lumOff val="0"/>
              <a:alphaOff val="0"/>
            </a:srgbClr>
          </a:solidFill>
          <a:prstDash val="solid"/>
        </a:ln>
        <a:effectLst/>
      </dgm:spPr>
      <dgm:t>
        <a:bodyPr/>
        <a:lstStyle/>
        <a:p>
          <a:r>
            <a:rPr lang="en-US" dirty="0" smtClean="0">
              <a:solidFill>
                <a:srgbClr val="FFFFFF"/>
              </a:solidFill>
              <a:latin typeface="Arial"/>
              <a:ea typeface="+mn-ea"/>
              <a:cs typeface="Arial"/>
            </a:rPr>
            <a:t>2016</a:t>
          </a:r>
          <a:endParaRPr lang="en-US" dirty="0">
            <a:solidFill>
              <a:srgbClr val="FFFFFF"/>
            </a:solidFill>
            <a:latin typeface="Arial"/>
            <a:ea typeface="+mn-ea"/>
            <a:cs typeface="Arial"/>
          </a:endParaRPr>
        </a:p>
      </dgm:t>
    </dgm:pt>
    <dgm:pt modelId="{1EAD1E7E-B256-47C6-90C2-D0672C8F394D}" type="parTrans" cxnId="{91A8E4F5-25C8-46AB-8A58-9D923B54A82D}">
      <dgm:prSet/>
      <dgm:spPr/>
      <dgm:t>
        <a:bodyPr/>
        <a:lstStyle/>
        <a:p>
          <a:endParaRPr lang="en-US"/>
        </a:p>
      </dgm:t>
    </dgm:pt>
    <dgm:pt modelId="{07415967-06B0-4431-ABB4-54B2DECC1E01}" type="sibTrans" cxnId="{91A8E4F5-25C8-46AB-8A58-9D923B54A82D}">
      <dgm:prSet/>
      <dgm:spPr/>
      <dgm:t>
        <a:bodyPr/>
        <a:lstStyle/>
        <a:p>
          <a:endParaRPr lang="en-US"/>
        </a:p>
      </dgm:t>
    </dgm:pt>
    <dgm:pt modelId="{DF337E61-2EB9-422B-9BAB-A938F1C7EF53}">
      <dgm:prSet phldrT="[Text]"/>
      <dgm:spPr>
        <a:xfrm>
          <a:off x="593824" y="2208151"/>
          <a:ext cx="2357437" cy="2060697"/>
        </a:xfrm>
        <a:prstGeom prst="rightArrow">
          <a:avLst>
            <a:gd name="adj1" fmla="val 70000"/>
            <a:gd name="adj2" fmla="val 50000"/>
          </a:avLst>
        </a:prstGeom>
        <a:solidFill>
          <a:srgbClr val="FBDF53">
            <a:lumMod val="75000"/>
            <a:alpha val="90000"/>
          </a:srgbClr>
        </a:solidFill>
        <a:ln w="25400" cap="flat" cmpd="sng" algn="ctr">
          <a:solidFill>
            <a:srgbClr val="FBDF53">
              <a:alpha val="90000"/>
              <a:tint val="40000"/>
              <a:hueOff val="0"/>
              <a:satOff val="0"/>
              <a:lumOff val="0"/>
              <a:alphaOff val="0"/>
            </a:srgbClr>
          </a:solidFill>
          <a:prstDash val="solid"/>
        </a:ln>
        <a:effectLst/>
      </dgm:spPr>
      <dgm:t>
        <a:bodyPr/>
        <a:lstStyle/>
        <a:p>
          <a:r>
            <a:rPr lang="en-US" dirty="0" smtClean="0">
              <a:solidFill>
                <a:srgbClr val="000000">
                  <a:hueOff val="0"/>
                  <a:satOff val="0"/>
                  <a:lumOff val="0"/>
                  <a:alphaOff val="0"/>
                </a:srgbClr>
              </a:solidFill>
              <a:latin typeface="Arial"/>
              <a:ea typeface="+mn-ea"/>
              <a:cs typeface="Arial"/>
            </a:rPr>
            <a:t>WHA67</a:t>
          </a:r>
          <a:endParaRPr lang="en-US" dirty="0">
            <a:solidFill>
              <a:srgbClr val="000000">
                <a:hueOff val="0"/>
                <a:satOff val="0"/>
                <a:lumOff val="0"/>
                <a:alphaOff val="0"/>
              </a:srgbClr>
            </a:solidFill>
            <a:latin typeface="Arial"/>
            <a:ea typeface="+mn-ea"/>
            <a:cs typeface="Arial"/>
          </a:endParaRPr>
        </a:p>
      </dgm:t>
    </dgm:pt>
    <dgm:pt modelId="{63394387-896A-4369-A1AB-8E234B0137AA}" type="parTrans" cxnId="{B078FD41-772B-4BF4-A34A-4EFA6B7A3793}">
      <dgm:prSet/>
      <dgm:spPr/>
      <dgm:t>
        <a:bodyPr/>
        <a:lstStyle/>
        <a:p>
          <a:endParaRPr lang="en-US"/>
        </a:p>
      </dgm:t>
    </dgm:pt>
    <dgm:pt modelId="{F869DA61-C0B6-4A72-9BD6-185DFB344B6D}" type="sibTrans" cxnId="{B078FD41-772B-4BF4-A34A-4EFA6B7A3793}">
      <dgm:prSet/>
      <dgm:spPr/>
      <dgm:t>
        <a:bodyPr/>
        <a:lstStyle/>
        <a:p>
          <a:endParaRPr lang="en-US"/>
        </a:p>
      </dgm:t>
    </dgm:pt>
    <dgm:pt modelId="{974D7935-2C6C-4C5A-B1A8-1C681F57DF6F}">
      <dgm:prSet phldrT="[Text]"/>
      <dgm:spPr>
        <a:xfrm>
          <a:off x="3098601" y="2649140"/>
          <a:ext cx="1178718" cy="1178718"/>
        </a:xfrm>
        <a:prstGeom prst="ellipse">
          <a:avLst/>
        </a:prstGeom>
        <a:solidFill>
          <a:srgbClr val="1E7FB8"/>
        </a:solidFill>
        <a:ln w="25400" cap="flat" cmpd="sng" algn="ctr">
          <a:solidFill>
            <a:srgbClr val="FFFFFF">
              <a:hueOff val="0"/>
              <a:satOff val="0"/>
              <a:lumOff val="0"/>
              <a:alphaOff val="0"/>
            </a:srgbClr>
          </a:solidFill>
          <a:prstDash val="solid"/>
        </a:ln>
        <a:effectLst/>
      </dgm:spPr>
      <dgm:t>
        <a:bodyPr/>
        <a:lstStyle/>
        <a:p>
          <a:r>
            <a:rPr lang="en-US" dirty="0" smtClean="0">
              <a:solidFill>
                <a:srgbClr val="FFFFFF"/>
              </a:solidFill>
              <a:latin typeface="Arial"/>
              <a:ea typeface="+mn-ea"/>
              <a:cs typeface="Arial"/>
            </a:rPr>
            <a:t>2021</a:t>
          </a:r>
          <a:endParaRPr lang="en-US" dirty="0">
            <a:solidFill>
              <a:srgbClr val="FFFFFF"/>
            </a:solidFill>
            <a:latin typeface="Arial"/>
            <a:ea typeface="+mn-ea"/>
            <a:cs typeface="Arial"/>
          </a:endParaRPr>
        </a:p>
      </dgm:t>
    </dgm:pt>
    <dgm:pt modelId="{D3F64C66-434E-44B7-A9BA-21BEE7CCD520}" type="parTrans" cxnId="{C0411DDA-895B-41E4-AFCF-9E0BBCF23C89}">
      <dgm:prSet/>
      <dgm:spPr/>
      <dgm:t>
        <a:bodyPr/>
        <a:lstStyle/>
        <a:p>
          <a:endParaRPr lang="en-US"/>
        </a:p>
      </dgm:t>
    </dgm:pt>
    <dgm:pt modelId="{0F7EABD2-A469-4D96-8575-59D8791444E4}" type="sibTrans" cxnId="{C0411DDA-895B-41E4-AFCF-9E0BBCF23C89}">
      <dgm:prSet/>
      <dgm:spPr/>
      <dgm:t>
        <a:bodyPr/>
        <a:lstStyle/>
        <a:p>
          <a:endParaRPr lang="en-US"/>
        </a:p>
      </dgm:t>
    </dgm:pt>
    <dgm:pt modelId="{FDDE25DB-B847-457F-AC47-B66D28F8C455}">
      <dgm:prSet phldrT="[Text]"/>
      <dgm:spPr>
        <a:xfrm>
          <a:off x="3687960" y="2208151"/>
          <a:ext cx="2357437" cy="2060697"/>
        </a:xfrm>
        <a:prstGeom prst="rightArrow">
          <a:avLst>
            <a:gd name="adj1" fmla="val 70000"/>
            <a:gd name="adj2" fmla="val 50000"/>
          </a:avLst>
        </a:prstGeom>
        <a:solidFill>
          <a:srgbClr val="FDECB3">
            <a:lumMod val="50000"/>
            <a:alpha val="90000"/>
          </a:srgbClr>
        </a:solidFill>
        <a:ln w="25400" cap="flat" cmpd="sng" algn="ctr">
          <a:solidFill>
            <a:srgbClr val="FBDF53">
              <a:alpha val="90000"/>
              <a:tint val="40000"/>
              <a:hueOff val="0"/>
              <a:satOff val="0"/>
              <a:lumOff val="0"/>
              <a:alphaOff val="0"/>
            </a:srgbClr>
          </a:solidFill>
          <a:prstDash val="solid"/>
        </a:ln>
        <a:effectLst/>
      </dgm:spPr>
      <dgm:t>
        <a:bodyPr/>
        <a:lstStyle/>
        <a:p>
          <a:r>
            <a:rPr lang="en-US" dirty="0" smtClean="0">
              <a:solidFill>
                <a:srgbClr val="000000">
                  <a:hueOff val="0"/>
                  <a:satOff val="0"/>
                  <a:lumOff val="0"/>
                  <a:alphaOff val="0"/>
                </a:srgbClr>
              </a:solidFill>
              <a:latin typeface="Arial"/>
              <a:ea typeface="+mn-ea"/>
              <a:cs typeface="Arial"/>
            </a:rPr>
            <a:t>WHA74</a:t>
          </a:r>
          <a:endParaRPr lang="en-US" dirty="0">
            <a:solidFill>
              <a:srgbClr val="000000">
                <a:hueOff val="0"/>
                <a:satOff val="0"/>
                <a:lumOff val="0"/>
                <a:alphaOff val="0"/>
              </a:srgbClr>
            </a:solidFill>
            <a:latin typeface="Arial"/>
            <a:ea typeface="+mn-ea"/>
            <a:cs typeface="Arial"/>
          </a:endParaRPr>
        </a:p>
      </dgm:t>
    </dgm:pt>
    <dgm:pt modelId="{5B73B0BB-76F2-4D8C-B2DD-5587361C2867}" type="parTrans" cxnId="{1ECDDA21-4FD7-4F94-9861-A5C8A3E4E168}">
      <dgm:prSet/>
      <dgm:spPr/>
      <dgm:t>
        <a:bodyPr/>
        <a:lstStyle/>
        <a:p>
          <a:endParaRPr lang="en-US"/>
        </a:p>
      </dgm:t>
    </dgm:pt>
    <dgm:pt modelId="{E6D2F5A6-58F9-42D1-B159-AF79CCC2F2E2}" type="sibTrans" cxnId="{1ECDDA21-4FD7-4F94-9861-A5C8A3E4E168}">
      <dgm:prSet/>
      <dgm:spPr/>
      <dgm:t>
        <a:bodyPr/>
        <a:lstStyle/>
        <a:p>
          <a:endParaRPr lang="en-US"/>
        </a:p>
      </dgm:t>
    </dgm:pt>
    <dgm:pt modelId="{6510721C-0CFD-48C0-844D-7334745AC215}">
      <dgm:prSet phldrT="[Text]"/>
      <dgm:spPr>
        <a:xfrm>
          <a:off x="6192738" y="2649140"/>
          <a:ext cx="1178718" cy="1178718"/>
        </a:xfrm>
        <a:prstGeom prst="ellipse">
          <a:avLst/>
        </a:prstGeom>
        <a:solidFill>
          <a:srgbClr val="1E7FB8"/>
        </a:solidFill>
        <a:ln w="25400" cap="flat" cmpd="sng" algn="ctr">
          <a:solidFill>
            <a:srgbClr val="FFFFFF">
              <a:hueOff val="0"/>
              <a:satOff val="0"/>
              <a:lumOff val="0"/>
              <a:alphaOff val="0"/>
            </a:srgbClr>
          </a:solidFill>
          <a:prstDash val="solid"/>
        </a:ln>
        <a:effectLst/>
      </dgm:spPr>
      <dgm:t>
        <a:bodyPr/>
        <a:lstStyle/>
        <a:p>
          <a:r>
            <a:rPr lang="en-US" dirty="0" smtClean="0">
              <a:solidFill>
                <a:srgbClr val="FFFFFF"/>
              </a:solidFill>
              <a:latin typeface="Arial"/>
              <a:ea typeface="+mn-ea"/>
              <a:cs typeface="Arial"/>
            </a:rPr>
            <a:t>2026</a:t>
          </a:r>
          <a:endParaRPr lang="en-US" dirty="0">
            <a:solidFill>
              <a:srgbClr val="FFFFFF"/>
            </a:solidFill>
            <a:latin typeface="Arial"/>
            <a:ea typeface="+mn-ea"/>
            <a:cs typeface="Arial"/>
          </a:endParaRPr>
        </a:p>
      </dgm:t>
    </dgm:pt>
    <dgm:pt modelId="{BBD483BA-B9A3-423F-BED6-AD71BB19794D}" type="parTrans" cxnId="{A8BBB9F3-8014-44BE-ACE2-C806B995BF9B}">
      <dgm:prSet/>
      <dgm:spPr/>
      <dgm:t>
        <a:bodyPr/>
        <a:lstStyle/>
        <a:p>
          <a:endParaRPr lang="en-US"/>
        </a:p>
      </dgm:t>
    </dgm:pt>
    <dgm:pt modelId="{9BC34BBD-2743-4154-8833-1D601D4C6E3D}" type="sibTrans" cxnId="{A8BBB9F3-8014-44BE-ACE2-C806B995BF9B}">
      <dgm:prSet/>
      <dgm:spPr/>
      <dgm:t>
        <a:bodyPr/>
        <a:lstStyle/>
        <a:p>
          <a:endParaRPr lang="en-US"/>
        </a:p>
      </dgm:t>
    </dgm:pt>
    <dgm:pt modelId="{20458027-F3A7-45F7-8EA3-1CE85B9D9D8C}">
      <dgm:prSet phldrT="[Text]"/>
      <dgm:spPr>
        <a:xfrm>
          <a:off x="6782097" y="2208151"/>
          <a:ext cx="2357437" cy="2060697"/>
        </a:xfrm>
        <a:prstGeom prst="rightArrow">
          <a:avLst>
            <a:gd name="adj1" fmla="val 70000"/>
            <a:gd name="adj2" fmla="val 50000"/>
          </a:avLst>
        </a:prstGeom>
        <a:solidFill>
          <a:srgbClr val="E78A5C">
            <a:lumMod val="75000"/>
            <a:alpha val="90000"/>
          </a:srgbClr>
        </a:solidFill>
        <a:ln w="25400" cap="flat" cmpd="sng" algn="ctr">
          <a:solidFill>
            <a:srgbClr val="FBDF53">
              <a:alpha val="90000"/>
              <a:tint val="40000"/>
              <a:hueOff val="0"/>
              <a:satOff val="0"/>
              <a:lumOff val="0"/>
              <a:alphaOff val="0"/>
            </a:srgbClr>
          </a:solidFill>
          <a:prstDash val="solid"/>
        </a:ln>
        <a:effectLst/>
      </dgm:spPr>
      <dgm:t>
        <a:bodyPr/>
        <a:lstStyle/>
        <a:p>
          <a:r>
            <a:rPr lang="en-US" dirty="0" smtClean="0">
              <a:solidFill>
                <a:srgbClr val="000000">
                  <a:hueOff val="0"/>
                  <a:satOff val="0"/>
                  <a:lumOff val="0"/>
                  <a:alphaOff val="0"/>
                </a:srgbClr>
              </a:solidFill>
              <a:latin typeface="Arial"/>
              <a:ea typeface="+mn-ea"/>
              <a:cs typeface="Arial"/>
            </a:rPr>
            <a:t>WHA79</a:t>
          </a:r>
          <a:endParaRPr lang="en-US" dirty="0">
            <a:solidFill>
              <a:srgbClr val="000000">
                <a:hueOff val="0"/>
                <a:satOff val="0"/>
                <a:lumOff val="0"/>
                <a:alphaOff val="0"/>
              </a:srgbClr>
            </a:solidFill>
            <a:latin typeface="Arial"/>
            <a:ea typeface="+mn-ea"/>
            <a:cs typeface="Arial"/>
          </a:endParaRPr>
        </a:p>
      </dgm:t>
    </dgm:pt>
    <dgm:pt modelId="{B8022D42-210A-4488-94F8-C6FC1082717B}" type="parTrans" cxnId="{32AC0A55-512A-40BD-BDB7-FD5276B94F1C}">
      <dgm:prSet/>
      <dgm:spPr/>
      <dgm:t>
        <a:bodyPr/>
        <a:lstStyle/>
        <a:p>
          <a:endParaRPr lang="en-US"/>
        </a:p>
      </dgm:t>
    </dgm:pt>
    <dgm:pt modelId="{2443F8B6-978D-49A0-BEB3-CDADDE83BDA0}" type="sibTrans" cxnId="{32AC0A55-512A-40BD-BDB7-FD5276B94F1C}">
      <dgm:prSet/>
      <dgm:spPr/>
      <dgm:t>
        <a:bodyPr/>
        <a:lstStyle/>
        <a:p>
          <a:endParaRPr lang="en-US"/>
        </a:p>
      </dgm:t>
    </dgm:pt>
    <dgm:pt modelId="{53898F2B-E770-4F76-A4E1-8CA95269D97A}" type="pres">
      <dgm:prSet presAssocID="{AE8ACF68-C52C-479C-B146-9D3FB562E027}" presName="theList" presStyleCnt="0">
        <dgm:presLayoutVars>
          <dgm:dir/>
          <dgm:animLvl val="lvl"/>
          <dgm:resizeHandles val="exact"/>
        </dgm:presLayoutVars>
      </dgm:prSet>
      <dgm:spPr/>
      <dgm:t>
        <a:bodyPr/>
        <a:lstStyle/>
        <a:p>
          <a:endParaRPr lang="en-US"/>
        </a:p>
      </dgm:t>
    </dgm:pt>
    <dgm:pt modelId="{4330FFD7-28E6-4AE5-998E-CD7DC7AAD43F}" type="pres">
      <dgm:prSet presAssocID="{4CD977DA-F055-4C83-ACCC-EFB239E51CB3}" presName="compNode" presStyleCnt="0"/>
      <dgm:spPr/>
    </dgm:pt>
    <dgm:pt modelId="{AA19AA99-FF03-46E9-9C0D-CF87828193FE}" type="pres">
      <dgm:prSet presAssocID="{4CD977DA-F055-4C83-ACCC-EFB239E51CB3}" presName="noGeometry" presStyleCnt="0"/>
      <dgm:spPr/>
    </dgm:pt>
    <dgm:pt modelId="{E272C515-2EAD-4D22-A063-34C5FFB911C8}" type="pres">
      <dgm:prSet presAssocID="{4CD977DA-F055-4C83-ACCC-EFB239E51CB3}" presName="childTextVisible" presStyleLbl="bgAccFollowNode1" presStyleIdx="0" presStyleCnt="3">
        <dgm:presLayoutVars>
          <dgm:bulletEnabled val="1"/>
        </dgm:presLayoutVars>
      </dgm:prSet>
      <dgm:spPr/>
      <dgm:t>
        <a:bodyPr/>
        <a:lstStyle/>
        <a:p>
          <a:endParaRPr lang="en-US"/>
        </a:p>
      </dgm:t>
    </dgm:pt>
    <dgm:pt modelId="{EBC9BD15-96AB-441C-96B2-D237FE30ED14}" type="pres">
      <dgm:prSet presAssocID="{4CD977DA-F055-4C83-ACCC-EFB239E51CB3}" presName="childTextHidden" presStyleLbl="bgAccFollowNode1" presStyleIdx="0" presStyleCnt="3"/>
      <dgm:spPr/>
      <dgm:t>
        <a:bodyPr/>
        <a:lstStyle/>
        <a:p>
          <a:endParaRPr lang="en-US"/>
        </a:p>
      </dgm:t>
    </dgm:pt>
    <dgm:pt modelId="{33B5CEFA-71C3-48EB-999D-AF3360179D53}" type="pres">
      <dgm:prSet presAssocID="{4CD977DA-F055-4C83-ACCC-EFB239E51CB3}" presName="parentText" presStyleLbl="node1" presStyleIdx="0" presStyleCnt="3">
        <dgm:presLayoutVars>
          <dgm:chMax val="1"/>
          <dgm:bulletEnabled val="1"/>
        </dgm:presLayoutVars>
      </dgm:prSet>
      <dgm:spPr/>
      <dgm:t>
        <a:bodyPr/>
        <a:lstStyle/>
        <a:p>
          <a:endParaRPr lang="en-US"/>
        </a:p>
      </dgm:t>
    </dgm:pt>
    <dgm:pt modelId="{44F2045E-8DF1-4DE5-874D-2203EE51DC8F}" type="pres">
      <dgm:prSet presAssocID="{4CD977DA-F055-4C83-ACCC-EFB239E51CB3}" presName="aSpace" presStyleCnt="0"/>
      <dgm:spPr/>
    </dgm:pt>
    <dgm:pt modelId="{0D948D92-C6F8-423C-BD8C-E6ECE2BB7918}" type="pres">
      <dgm:prSet presAssocID="{974D7935-2C6C-4C5A-B1A8-1C681F57DF6F}" presName="compNode" presStyleCnt="0"/>
      <dgm:spPr/>
    </dgm:pt>
    <dgm:pt modelId="{2EE9F13D-389A-4E88-861F-1F04878A7ACE}" type="pres">
      <dgm:prSet presAssocID="{974D7935-2C6C-4C5A-B1A8-1C681F57DF6F}" presName="noGeometry" presStyleCnt="0"/>
      <dgm:spPr/>
    </dgm:pt>
    <dgm:pt modelId="{3AD1205B-6481-48F8-A792-1403EB7EAC69}" type="pres">
      <dgm:prSet presAssocID="{974D7935-2C6C-4C5A-B1A8-1C681F57DF6F}" presName="childTextVisible" presStyleLbl="bgAccFollowNode1" presStyleIdx="1" presStyleCnt="3">
        <dgm:presLayoutVars>
          <dgm:bulletEnabled val="1"/>
        </dgm:presLayoutVars>
      </dgm:prSet>
      <dgm:spPr/>
      <dgm:t>
        <a:bodyPr/>
        <a:lstStyle/>
        <a:p>
          <a:endParaRPr lang="en-US"/>
        </a:p>
      </dgm:t>
    </dgm:pt>
    <dgm:pt modelId="{32889AB6-88BD-45BE-9ACE-BB9140DCC268}" type="pres">
      <dgm:prSet presAssocID="{974D7935-2C6C-4C5A-B1A8-1C681F57DF6F}" presName="childTextHidden" presStyleLbl="bgAccFollowNode1" presStyleIdx="1" presStyleCnt="3"/>
      <dgm:spPr/>
      <dgm:t>
        <a:bodyPr/>
        <a:lstStyle/>
        <a:p>
          <a:endParaRPr lang="en-US"/>
        </a:p>
      </dgm:t>
    </dgm:pt>
    <dgm:pt modelId="{3DB0CD49-9114-45E2-99BE-FBB39E4557EE}" type="pres">
      <dgm:prSet presAssocID="{974D7935-2C6C-4C5A-B1A8-1C681F57DF6F}" presName="parentText" presStyleLbl="node1" presStyleIdx="1" presStyleCnt="3">
        <dgm:presLayoutVars>
          <dgm:chMax val="1"/>
          <dgm:bulletEnabled val="1"/>
        </dgm:presLayoutVars>
      </dgm:prSet>
      <dgm:spPr/>
      <dgm:t>
        <a:bodyPr/>
        <a:lstStyle/>
        <a:p>
          <a:endParaRPr lang="en-US"/>
        </a:p>
      </dgm:t>
    </dgm:pt>
    <dgm:pt modelId="{916ACE7F-91F3-46E7-AD68-93CD2767E724}" type="pres">
      <dgm:prSet presAssocID="{974D7935-2C6C-4C5A-B1A8-1C681F57DF6F}" presName="aSpace" presStyleCnt="0"/>
      <dgm:spPr/>
    </dgm:pt>
    <dgm:pt modelId="{996E906D-3927-4B60-BB3D-23CD3B7771D2}" type="pres">
      <dgm:prSet presAssocID="{6510721C-0CFD-48C0-844D-7334745AC215}" presName="compNode" presStyleCnt="0"/>
      <dgm:spPr/>
    </dgm:pt>
    <dgm:pt modelId="{D25785D7-7D36-4712-9957-9077BFA4C2CD}" type="pres">
      <dgm:prSet presAssocID="{6510721C-0CFD-48C0-844D-7334745AC215}" presName="noGeometry" presStyleCnt="0"/>
      <dgm:spPr/>
    </dgm:pt>
    <dgm:pt modelId="{6A617CED-684E-4682-8C25-295DCA487921}" type="pres">
      <dgm:prSet presAssocID="{6510721C-0CFD-48C0-844D-7334745AC215}" presName="childTextVisible" presStyleLbl="bgAccFollowNode1" presStyleIdx="2" presStyleCnt="3">
        <dgm:presLayoutVars>
          <dgm:bulletEnabled val="1"/>
        </dgm:presLayoutVars>
      </dgm:prSet>
      <dgm:spPr/>
      <dgm:t>
        <a:bodyPr/>
        <a:lstStyle/>
        <a:p>
          <a:endParaRPr lang="en-US"/>
        </a:p>
      </dgm:t>
    </dgm:pt>
    <dgm:pt modelId="{AE09106D-680E-4782-9626-B302A821C3C8}" type="pres">
      <dgm:prSet presAssocID="{6510721C-0CFD-48C0-844D-7334745AC215}" presName="childTextHidden" presStyleLbl="bgAccFollowNode1" presStyleIdx="2" presStyleCnt="3"/>
      <dgm:spPr/>
      <dgm:t>
        <a:bodyPr/>
        <a:lstStyle/>
        <a:p>
          <a:endParaRPr lang="en-US"/>
        </a:p>
      </dgm:t>
    </dgm:pt>
    <dgm:pt modelId="{41C9A1A7-8A05-4C15-BB1B-A67484978811}" type="pres">
      <dgm:prSet presAssocID="{6510721C-0CFD-48C0-844D-7334745AC215}" presName="parentText" presStyleLbl="node1" presStyleIdx="2" presStyleCnt="3">
        <dgm:presLayoutVars>
          <dgm:chMax val="1"/>
          <dgm:bulletEnabled val="1"/>
        </dgm:presLayoutVars>
      </dgm:prSet>
      <dgm:spPr/>
      <dgm:t>
        <a:bodyPr/>
        <a:lstStyle/>
        <a:p>
          <a:endParaRPr lang="en-US"/>
        </a:p>
      </dgm:t>
    </dgm:pt>
  </dgm:ptLst>
  <dgm:cxnLst>
    <dgm:cxn modelId="{6E90CBB3-7102-4521-91F6-9657CB8EE984}" type="presOf" srcId="{AE8ACF68-C52C-479C-B146-9D3FB562E027}" destId="{53898F2B-E770-4F76-A4E1-8CA95269D97A}" srcOrd="0" destOrd="0" presId="urn:microsoft.com/office/officeart/2005/8/layout/hProcess6"/>
    <dgm:cxn modelId="{73CC9D88-E415-4F84-B939-FEB1237BA0B0}" type="presOf" srcId="{DF337E61-2EB9-422B-9BAB-A938F1C7EF53}" destId="{E272C515-2EAD-4D22-A063-34C5FFB911C8}" srcOrd="0" destOrd="0" presId="urn:microsoft.com/office/officeart/2005/8/layout/hProcess6"/>
    <dgm:cxn modelId="{172FBBF0-3EC9-4980-A52D-A3139D2A08F5}" type="presOf" srcId="{20458027-F3A7-45F7-8EA3-1CE85B9D9D8C}" destId="{6A617CED-684E-4682-8C25-295DCA487921}" srcOrd="0" destOrd="0" presId="urn:microsoft.com/office/officeart/2005/8/layout/hProcess6"/>
    <dgm:cxn modelId="{8386B488-AD5D-4FC6-B117-D9AD83629748}" type="presOf" srcId="{FDDE25DB-B847-457F-AC47-B66D28F8C455}" destId="{3AD1205B-6481-48F8-A792-1403EB7EAC69}" srcOrd="0" destOrd="0" presId="urn:microsoft.com/office/officeart/2005/8/layout/hProcess6"/>
    <dgm:cxn modelId="{B0C87B46-CC6A-4A3E-AA7B-461F4C04F8FD}" type="presOf" srcId="{974D7935-2C6C-4C5A-B1A8-1C681F57DF6F}" destId="{3DB0CD49-9114-45E2-99BE-FBB39E4557EE}" srcOrd="0" destOrd="0" presId="urn:microsoft.com/office/officeart/2005/8/layout/hProcess6"/>
    <dgm:cxn modelId="{8BC9DA6C-7812-41A5-9639-C5ED34EAEAD5}" type="presOf" srcId="{20458027-F3A7-45F7-8EA3-1CE85B9D9D8C}" destId="{AE09106D-680E-4782-9626-B302A821C3C8}" srcOrd="1" destOrd="0" presId="urn:microsoft.com/office/officeart/2005/8/layout/hProcess6"/>
    <dgm:cxn modelId="{32AC0A55-512A-40BD-BDB7-FD5276B94F1C}" srcId="{6510721C-0CFD-48C0-844D-7334745AC215}" destId="{20458027-F3A7-45F7-8EA3-1CE85B9D9D8C}" srcOrd="0" destOrd="0" parTransId="{B8022D42-210A-4488-94F8-C6FC1082717B}" sibTransId="{2443F8B6-978D-49A0-BEB3-CDADDE83BDA0}"/>
    <dgm:cxn modelId="{B7D6D348-19FE-4CF7-A7A5-1F0D56C81EA7}" type="presOf" srcId="{FDDE25DB-B847-457F-AC47-B66D28F8C455}" destId="{32889AB6-88BD-45BE-9ACE-BB9140DCC268}" srcOrd="1" destOrd="0" presId="urn:microsoft.com/office/officeart/2005/8/layout/hProcess6"/>
    <dgm:cxn modelId="{33C94BAC-69F8-4286-8A34-4D2FB5E97BAE}" type="presOf" srcId="{DF337E61-2EB9-422B-9BAB-A938F1C7EF53}" destId="{EBC9BD15-96AB-441C-96B2-D237FE30ED14}" srcOrd="1" destOrd="0" presId="urn:microsoft.com/office/officeart/2005/8/layout/hProcess6"/>
    <dgm:cxn modelId="{B078FD41-772B-4BF4-A34A-4EFA6B7A3793}" srcId="{4CD977DA-F055-4C83-ACCC-EFB239E51CB3}" destId="{DF337E61-2EB9-422B-9BAB-A938F1C7EF53}" srcOrd="0" destOrd="0" parTransId="{63394387-896A-4369-A1AB-8E234B0137AA}" sibTransId="{F869DA61-C0B6-4A72-9BD6-185DFB344B6D}"/>
    <dgm:cxn modelId="{1ECDDA21-4FD7-4F94-9861-A5C8A3E4E168}" srcId="{974D7935-2C6C-4C5A-B1A8-1C681F57DF6F}" destId="{FDDE25DB-B847-457F-AC47-B66D28F8C455}" srcOrd="0" destOrd="0" parTransId="{5B73B0BB-76F2-4D8C-B2DD-5587361C2867}" sibTransId="{E6D2F5A6-58F9-42D1-B159-AF79CCC2F2E2}"/>
    <dgm:cxn modelId="{A8BBB9F3-8014-44BE-ACE2-C806B995BF9B}" srcId="{AE8ACF68-C52C-479C-B146-9D3FB562E027}" destId="{6510721C-0CFD-48C0-844D-7334745AC215}" srcOrd="2" destOrd="0" parTransId="{BBD483BA-B9A3-423F-BED6-AD71BB19794D}" sibTransId="{9BC34BBD-2743-4154-8833-1D601D4C6E3D}"/>
    <dgm:cxn modelId="{C0411DDA-895B-41E4-AFCF-9E0BBCF23C89}" srcId="{AE8ACF68-C52C-479C-B146-9D3FB562E027}" destId="{974D7935-2C6C-4C5A-B1A8-1C681F57DF6F}" srcOrd="1" destOrd="0" parTransId="{D3F64C66-434E-44B7-A9BA-21BEE7CCD520}" sibTransId="{0F7EABD2-A469-4D96-8575-59D8791444E4}"/>
    <dgm:cxn modelId="{91A8E4F5-25C8-46AB-8A58-9D923B54A82D}" srcId="{AE8ACF68-C52C-479C-B146-9D3FB562E027}" destId="{4CD977DA-F055-4C83-ACCC-EFB239E51CB3}" srcOrd="0" destOrd="0" parTransId="{1EAD1E7E-B256-47C6-90C2-D0672C8F394D}" sibTransId="{07415967-06B0-4431-ABB4-54B2DECC1E01}"/>
    <dgm:cxn modelId="{158B7E52-B1EE-4ECB-B21C-63FC8331948F}" type="presOf" srcId="{4CD977DA-F055-4C83-ACCC-EFB239E51CB3}" destId="{33B5CEFA-71C3-48EB-999D-AF3360179D53}" srcOrd="0" destOrd="0" presId="urn:microsoft.com/office/officeart/2005/8/layout/hProcess6"/>
    <dgm:cxn modelId="{EE30A30B-25CF-44EF-A7AE-4D53959664C7}" type="presOf" srcId="{6510721C-0CFD-48C0-844D-7334745AC215}" destId="{41C9A1A7-8A05-4C15-BB1B-A67484978811}" srcOrd="0" destOrd="0" presId="urn:microsoft.com/office/officeart/2005/8/layout/hProcess6"/>
    <dgm:cxn modelId="{9C228D73-5A66-4153-8176-7E7AC3590FB3}" type="presParOf" srcId="{53898F2B-E770-4F76-A4E1-8CA95269D97A}" destId="{4330FFD7-28E6-4AE5-998E-CD7DC7AAD43F}" srcOrd="0" destOrd="0" presId="urn:microsoft.com/office/officeart/2005/8/layout/hProcess6"/>
    <dgm:cxn modelId="{3D9E4838-536C-4528-A5DB-8949AEF5945D}" type="presParOf" srcId="{4330FFD7-28E6-4AE5-998E-CD7DC7AAD43F}" destId="{AA19AA99-FF03-46E9-9C0D-CF87828193FE}" srcOrd="0" destOrd="0" presId="urn:microsoft.com/office/officeart/2005/8/layout/hProcess6"/>
    <dgm:cxn modelId="{CD16A7F7-7EED-44FE-89C8-B25553493ECD}" type="presParOf" srcId="{4330FFD7-28E6-4AE5-998E-CD7DC7AAD43F}" destId="{E272C515-2EAD-4D22-A063-34C5FFB911C8}" srcOrd="1" destOrd="0" presId="urn:microsoft.com/office/officeart/2005/8/layout/hProcess6"/>
    <dgm:cxn modelId="{1473852B-1D5D-4FAC-BB1F-96828C4611F6}" type="presParOf" srcId="{4330FFD7-28E6-4AE5-998E-CD7DC7AAD43F}" destId="{EBC9BD15-96AB-441C-96B2-D237FE30ED14}" srcOrd="2" destOrd="0" presId="urn:microsoft.com/office/officeart/2005/8/layout/hProcess6"/>
    <dgm:cxn modelId="{C79A18FF-80A2-4E81-883A-28D96DE58702}" type="presParOf" srcId="{4330FFD7-28E6-4AE5-998E-CD7DC7AAD43F}" destId="{33B5CEFA-71C3-48EB-999D-AF3360179D53}" srcOrd="3" destOrd="0" presId="urn:microsoft.com/office/officeart/2005/8/layout/hProcess6"/>
    <dgm:cxn modelId="{F713954D-B180-4F6A-AC1A-731E9E702D0A}" type="presParOf" srcId="{53898F2B-E770-4F76-A4E1-8CA95269D97A}" destId="{44F2045E-8DF1-4DE5-874D-2203EE51DC8F}" srcOrd="1" destOrd="0" presId="urn:microsoft.com/office/officeart/2005/8/layout/hProcess6"/>
    <dgm:cxn modelId="{ED330DA3-BD3F-4E7F-98F2-DB20FEBC3BB0}" type="presParOf" srcId="{53898F2B-E770-4F76-A4E1-8CA95269D97A}" destId="{0D948D92-C6F8-423C-BD8C-E6ECE2BB7918}" srcOrd="2" destOrd="0" presId="urn:microsoft.com/office/officeart/2005/8/layout/hProcess6"/>
    <dgm:cxn modelId="{B85EBC96-1A01-4356-AF11-CA0DF6574102}" type="presParOf" srcId="{0D948D92-C6F8-423C-BD8C-E6ECE2BB7918}" destId="{2EE9F13D-389A-4E88-861F-1F04878A7ACE}" srcOrd="0" destOrd="0" presId="urn:microsoft.com/office/officeart/2005/8/layout/hProcess6"/>
    <dgm:cxn modelId="{506C3ACF-7400-4302-8BE1-1C8FB0695DC5}" type="presParOf" srcId="{0D948D92-C6F8-423C-BD8C-E6ECE2BB7918}" destId="{3AD1205B-6481-48F8-A792-1403EB7EAC69}" srcOrd="1" destOrd="0" presId="urn:microsoft.com/office/officeart/2005/8/layout/hProcess6"/>
    <dgm:cxn modelId="{2D373CA0-A21E-42BF-96D3-64584B49C949}" type="presParOf" srcId="{0D948D92-C6F8-423C-BD8C-E6ECE2BB7918}" destId="{32889AB6-88BD-45BE-9ACE-BB9140DCC268}" srcOrd="2" destOrd="0" presId="urn:microsoft.com/office/officeart/2005/8/layout/hProcess6"/>
    <dgm:cxn modelId="{9D66FBF3-8659-45C0-81A4-D34257533F96}" type="presParOf" srcId="{0D948D92-C6F8-423C-BD8C-E6ECE2BB7918}" destId="{3DB0CD49-9114-45E2-99BE-FBB39E4557EE}" srcOrd="3" destOrd="0" presId="urn:microsoft.com/office/officeart/2005/8/layout/hProcess6"/>
    <dgm:cxn modelId="{CA8C842D-C8C1-4A16-B977-EEA552EF7210}" type="presParOf" srcId="{53898F2B-E770-4F76-A4E1-8CA95269D97A}" destId="{916ACE7F-91F3-46E7-AD68-93CD2767E724}" srcOrd="3" destOrd="0" presId="urn:microsoft.com/office/officeart/2005/8/layout/hProcess6"/>
    <dgm:cxn modelId="{EBE36B8D-0505-41EE-A190-88D80ABED3EC}" type="presParOf" srcId="{53898F2B-E770-4F76-A4E1-8CA95269D97A}" destId="{996E906D-3927-4B60-BB3D-23CD3B7771D2}" srcOrd="4" destOrd="0" presId="urn:microsoft.com/office/officeart/2005/8/layout/hProcess6"/>
    <dgm:cxn modelId="{E0148C22-C1CE-4760-BBF3-01B3B0022B9A}" type="presParOf" srcId="{996E906D-3927-4B60-BB3D-23CD3B7771D2}" destId="{D25785D7-7D36-4712-9957-9077BFA4C2CD}" srcOrd="0" destOrd="0" presId="urn:microsoft.com/office/officeart/2005/8/layout/hProcess6"/>
    <dgm:cxn modelId="{A910B244-D827-49FE-86E5-E5A9CA7BA5B4}" type="presParOf" srcId="{996E906D-3927-4B60-BB3D-23CD3B7771D2}" destId="{6A617CED-684E-4682-8C25-295DCA487921}" srcOrd="1" destOrd="0" presId="urn:microsoft.com/office/officeart/2005/8/layout/hProcess6"/>
    <dgm:cxn modelId="{27E872E1-8E36-4FA7-8132-4F25B6998DC6}" type="presParOf" srcId="{996E906D-3927-4B60-BB3D-23CD3B7771D2}" destId="{AE09106D-680E-4782-9626-B302A821C3C8}" srcOrd="2" destOrd="0" presId="urn:microsoft.com/office/officeart/2005/8/layout/hProcess6"/>
    <dgm:cxn modelId="{09B709AF-2733-456E-9D04-091EEDCFD1DD}" type="presParOf" srcId="{996E906D-3927-4B60-BB3D-23CD3B7771D2}" destId="{41C9A1A7-8A05-4C15-BB1B-A67484978811}" srcOrd="3" destOrd="0" presId="urn:microsoft.com/office/officeart/2005/8/layout/hProcess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9861EE-231D-485E-8C03-D364BD05EB8B}" type="doc">
      <dgm:prSet loTypeId="urn:microsoft.com/office/officeart/2005/8/layout/radial6" loCatId="cycle" qsTypeId="urn:microsoft.com/office/officeart/2005/8/quickstyle/3d2" qsCatId="3D" csTypeId="urn:microsoft.com/office/officeart/2005/8/colors/accent2_2" csCatId="accent2" phldr="1"/>
      <dgm:spPr/>
      <dgm:t>
        <a:bodyPr/>
        <a:lstStyle/>
        <a:p>
          <a:endParaRPr lang="en-US"/>
        </a:p>
      </dgm:t>
    </dgm:pt>
    <dgm:pt modelId="{02E6DE6A-82DF-49D6-A263-A9976E0E9D4C}">
      <dgm:prSet phldrT="[Text]"/>
      <dgm:spPr/>
      <dgm:t>
        <a:bodyPr/>
        <a:lstStyle/>
        <a:p>
          <a:r>
            <a:rPr lang="en-US" dirty="0" smtClean="0"/>
            <a:t>Resource Mobilization</a:t>
          </a:r>
          <a:endParaRPr lang="en-US" dirty="0"/>
        </a:p>
      </dgm:t>
    </dgm:pt>
    <dgm:pt modelId="{C6754538-F4D0-4E09-A72D-3076866FE967}" type="parTrans" cxnId="{5CC1D133-34BB-4B5D-90A8-6501C17C150D}">
      <dgm:prSet/>
      <dgm:spPr/>
      <dgm:t>
        <a:bodyPr/>
        <a:lstStyle/>
        <a:p>
          <a:endParaRPr lang="en-US"/>
        </a:p>
      </dgm:t>
    </dgm:pt>
    <dgm:pt modelId="{7F744DD2-BEF3-4267-806E-1979E3AEBE11}" type="sibTrans" cxnId="{5CC1D133-34BB-4B5D-90A8-6501C17C150D}">
      <dgm:prSet/>
      <dgm:spPr/>
      <dgm:t>
        <a:bodyPr/>
        <a:lstStyle/>
        <a:p>
          <a:endParaRPr lang="en-US"/>
        </a:p>
      </dgm:t>
    </dgm:pt>
    <dgm:pt modelId="{C8F25153-8D52-4544-B1B3-709CE6778CC5}">
      <dgm:prSet phldrT="[Text]"/>
      <dgm:spPr/>
      <dgm:t>
        <a:bodyPr/>
        <a:lstStyle/>
        <a:p>
          <a:r>
            <a:rPr lang="en-US" dirty="0" smtClean="0"/>
            <a:t>Assessing</a:t>
          </a:r>
          <a:endParaRPr lang="en-US" dirty="0"/>
        </a:p>
      </dgm:t>
    </dgm:pt>
    <dgm:pt modelId="{C3905E0F-B16C-457F-8662-6386D5305D06}" type="parTrans" cxnId="{E00C8BAE-9F2E-4395-88FB-9584E98607E3}">
      <dgm:prSet/>
      <dgm:spPr/>
      <dgm:t>
        <a:bodyPr/>
        <a:lstStyle/>
        <a:p>
          <a:endParaRPr lang="en-US"/>
        </a:p>
      </dgm:t>
    </dgm:pt>
    <dgm:pt modelId="{7B488560-614F-46AA-8CDB-251C6F0299B1}" type="sibTrans" cxnId="{E00C8BAE-9F2E-4395-88FB-9584E98607E3}">
      <dgm:prSet/>
      <dgm:spPr/>
      <dgm:t>
        <a:bodyPr/>
        <a:lstStyle/>
        <a:p>
          <a:endParaRPr lang="en-US"/>
        </a:p>
      </dgm:t>
    </dgm:pt>
    <dgm:pt modelId="{A2AFF9AB-C258-4D84-A646-CF34F6F94966}">
      <dgm:prSet phldrT="[Text]"/>
      <dgm:spPr/>
      <dgm:t>
        <a:bodyPr/>
        <a:lstStyle/>
        <a:p>
          <a:r>
            <a:rPr lang="en-US" dirty="0" smtClean="0"/>
            <a:t>Positioning</a:t>
          </a:r>
          <a:endParaRPr lang="en-US" dirty="0"/>
        </a:p>
      </dgm:t>
    </dgm:pt>
    <dgm:pt modelId="{318F355A-745E-4DFA-9933-FAF40AE22386}" type="parTrans" cxnId="{19A17262-ABD1-4EE8-B9A3-8965041A6027}">
      <dgm:prSet/>
      <dgm:spPr/>
      <dgm:t>
        <a:bodyPr/>
        <a:lstStyle/>
        <a:p>
          <a:endParaRPr lang="en-US"/>
        </a:p>
      </dgm:t>
    </dgm:pt>
    <dgm:pt modelId="{3B8305F6-0C5D-41B0-BD56-0BBC3E68C2C6}" type="sibTrans" cxnId="{19A17262-ABD1-4EE8-B9A3-8965041A6027}">
      <dgm:prSet/>
      <dgm:spPr/>
      <dgm:t>
        <a:bodyPr/>
        <a:lstStyle/>
        <a:p>
          <a:endParaRPr lang="en-US"/>
        </a:p>
      </dgm:t>
    </dgm:pt>
    <dgm:pt modelId="{3F9CBD5A-07E6-46A8-BC48-49BFE4BA2524}">
      <dgm:prSet phldrT="[Text]"/>
      <dgm:spPr/>
      <dgm:t>
        <a:bodyPr/>
        <a:lstStyle/>
        <a:p>
          <a:r>
            <a:rPr lang="en-US" dirty="0" smtClean="0"/>
            <a:t>Mobilizing</a:t>
          </a:r>
          <a:endParaRPr lang="en-US" dirty="0"/>
        </a:p>
      </dgm:t>
    </dgm:pt>
    <dgm:pt modelId="{5A0D67A0-B5CF-415F-ACDE-3A8994AA4A7F}" type="parTrans" cxnId="{C53BBF89-D052-4964-9F7C-92DAD2D52A07}">
      <dgm:prSet/>
      <dgm:spPr/>
      <dgm:t>
        <a:bodyPr/>
        <a:lstStyle/>
        <a:p>
          <a:endParaRPr lang="en-US"/>
        </a:p>
      </dgm:t>
    </dgm:pt>
    <dgm:pt modelId="{DDB347ED-43C4-4198-B5C8-3A67EE216D94}" type="sibTrans" cxnId="{C53BBF89-D052-4964-9F7C-92DAD2D52A07}">
      <dgm:prSet/>
      <dgm:spPr/>
      <dgm:t>
        <a:bodyPr/>
        <a:lstStyle/>
        <a:p>
          <a:endParaRPr lang="en-US"/>
        </a:p>
      </dgm:t>
    </dgm:pt>
    <dgm:pt modelId="{4847147A-099A-4056-A3D2-6ADA55B22CE6}">
      <dgm:prSet phldrT="[Text]"/>
      <dgm:spPr/>
      <dgm:t>
        <a:bodyPr/>
        <a:lstStyle/>
        <a:p>
          <a:r>
            <a:rPr lang="en-US" dirty="0" smtClean="0"/>
            <a:t>Delivering</a:t>
          </a:r>
          <a:endParaRPr lang="en-US" dirty="0"/>
        </a:p>
      </dgm:t>
    </dgm:pt>
    <dgm:pt modelId="{EE119B9B-C1CF-4E7F-B0E2-ABF807AD238F}" type="parTrans" cxnId="{20CAC89B-E0E2-4C98-B684-3C6696110443}">
      <dgm:prSet/>
      <dgm:spPr/>
      <dgm:t>
        <a:bodyPr/>
        <a:lstStyle/>
        <a:p>
          <a:endParaRPr lang="en-US"/>
        </a:p>
      </dgm:t>
    </dgm:pt>
    <dgm:pt modelId="{7CA93BCF-0782-4FCF-A180-6CBD1C446F1C}" type="sibTrans" cxnId="{20CAC89B-E0E2-4C98-B684-3C6696110443}">
      <dgm:prSet/>
      <dgm:spPr/>
      <dgm:t>
        <a:bodyPr/>
        <a:lstStyle/>
        <a:p>
          <a:endParaRPr lang="en-US"/>
        </a:p>
      </dgm:t>
    </dgm:pt>
    <dgm:pt modelId="{DBD03208-A0BC-4F30-AE8B-6193727AF803}" type="pres">
      <dgm:prSet presAssocID="{019861EE-231D-485E-8C03-D364BD05EB8B}" presName="Name0" presStyleCnt="0">
        <dgm:presLayoutVars>
          <dgm:chMax val="1"/>
          <dgm:dir/>
          <dgm:animLvl val="ctr"/>
          <dgm:resizeHandles val="exact"/>
        </dgm:presLayoutVars>
      </dgm:prSet>
      <dgm:spPr/>
      <dgm:t>
        <a:bodyPr/>
        <a:lstStyle/>
        <a:p>
          <a:endParaRPr lang="en-US"/>
        </a:p>
      </dgm:t>
    </dgm:pt>
    <dgm:pt modelId="{1FDC1CB6-CDFD-4FBB-9388-82148D814ABC}" type="pres">
      <dgm:prSet presAssocID="{02E6DE6A-82DF-49D6-A263-A9976E0E9D4C}" presName="centerShape" presStyleLbl="node0" presStyleIdx="0" presStyleCnt="1"/>
      <dgm:spPr/>
      <dgm:t>
        <a:bodyPr/>
        <a:lstStyle/>
        <a:p>
          <a:endParaRPr lang="en-US"/>
        </a:p>
      </dgm:t>
    </dgm:pt>
    <dgm:pt modelId="{C4C08E4A-C9EC-4AA8-B1E2-8CE3573F4138}" type="pres">
      <dgm:prSet presAssocID="{C8F25153-8D52-4544-B1B3-709CE6778CC5}" presName="node" presStyleLbl="node1" presStyleIdx="0" presStyleCnt="4">
        <dgm:presLayoutVars>
          <dgm:bulletEnabled val="1"/>
        </dgm:presLayoutVars>
      </dgm:prSet>
      <dgm:spPr/>
      <dgm:t>
        <a:bodyPr/>
        <a:lstStyle/>
        <a:p>
          <a:endParaRPr lang="en-US"/>
        </a:p>
      </dgm:t>
    </dgm:pt>
    <dgm:pt modelId="{416148D7-33B6-4582-9B86-AD084D93AC24}" type="pres">
      <dgm:prSet presAssocID="{C8F25153-8D52-4544-B1B3-709CE6778CC5}" presName="dummy" presStyleCnt="0"/>
      <dgm:spPr/>
    </dgm:pt>
    <dgm:pt modelId="{01E4CC09-3132-45B7-B1AA-460B7F837AEB}" type="pres">
      <dgm:prSet presAssocID="{7B488560-614F-46AA-8CDB-251C6F0299B1}" presName="sibTrans" presStyleLbl="sibTrans2D1" presStyleIdx="0" presStyleCnt="4"/>
      <dgm:spPr/>
      <dgm:t>
        <a:bodyPr/>
        <a:lstStyle/>
        <a:p>
          <a:endParaRPr lang="en-US"/>
        </a:p>
      </dgm:t>
    </dgm:pt>
    <dgm:pt modelId="{FE04D782-C2D1-48FC-B973-77EBFF46B3DB}" type="pres">
      <dgm:prSet presAssocID="{A2AFF9AB-C258-4D84-A646-CF34F6F94966}" presName="node" presStyleLbl="node1" presStyleIdx="1" presStyleCnt="4">
        <dgm:presLayoutVars>
          <dgm:bulletEnabled val="1"/>
        </dgm:presLayoutVars>
      </dgm:prSet>
      <dgm:spPr/>
      <dgm:t>
        <a:bodyPr/>
        <a:lstStyle/>
        <a:p>
          <a:endParaRPr lang="en-US"/>
        </a:p>
      </dgm:t>
    </dgm:pt>
    <dgm:pt modelId="{10C0D870-6740-41D1-BE49-80D9DC9580DA}" type="pres">
      <dgm:prSet presAssocID="{A2AFF9AB-C258-4D84-A646-CF34F6F94966}" presName="dummy" presStyleCnt="0"/>
      <dgm:spPr/>
    </dgm:pt>
    <dgm:pt modelId="{4ED7CE3F-74C0-4BDB-986B-0917DCDCA90A}" type="pres">
      <dgm:prSet presAssocID="{3B8305F6-0C5D-41B0-BD56-0BBC3E68C2C6}" presName="sibTrans" presStyleLbl="sibTrans2D1" presStyleIdx="1" presStyleCnt="4"/>
      <dgm:spPr/>
      <dgm:t>
        <a:bodyPr/>
        <a:lstStyle/>
        <a:p>
          <a:endParaRPr lang="en-US"/>
        </a:p>
      </dgm:t>
    </dgm:pt>
    <dgm:pt modelId="{F6B80FAA-F2FF-4902-B4DC-21D5F384A85C}" type="pres">
      <dgm:prSet presAssocID="{3F9CBD5A-07E6-46A8-BC48-49BFE4BA2524}" presName="node" presStyleLbl="node1" presStyleIdx="2" presStyleCnt="4">
        <dgm:presLayoutVars>
          <dgm:bulletEnabled val="1"/>
        </dgm:presLayoutVars>
      </dgm:prSet>
      <dgm:spPr/>
      <dgm:t>
        <a:bodyPr/>
        <a:lstStyle/>
        <a:p>
          <a:endParaRPr lang="en-US"/>
        </a:p>
      </dgm:t>
    </dgm:pt>
    <dgm:pt modelId="{FF3A2235-DE32-4B0C-B2DA-4199356DBDE5}" type="pres">
      <dgm:prSet presAssocID="{3F9CBD5A-07E6-46A8-BC48-49BFE4BA2524}" presName="dummy" presStyleCnt="0"/>
      <dgm:spPr/>
    </dgm:pt>
    <dgm:pt modelId="{C1E10CCD-356B-4683-A176-977AF62E997A}" type="pres">
      <dgm:prSet presAssocID="{DDB347ED-43C4-4198-B5C8-3A67EE216D94}" presName="sibTrans" presStyleLbl="sibTrans2D1" presStyleIdx="2" presStyleCnt="4"/>
      <dgm:spPr/>
      <dgm:t>
        <a:bodyPr/>
        <a:lstStyle/>
        <a:p>
          <a:endParaRPr lang="en-US"/>
        </a:p>
      </dgm:t>
    </dgm:pt>
    <dgm:pt modelId="{A72FF33E-6C7A-4926-821F-FE11F21DA19A}" type="pres">
      <dgm:prSet presAssocID="{4847147A-099A-4056-A3D2-6ADA55B22CE6}" presName="node" presStyleLbl="node1" presStyleIdx="3" presStyleCnt="4">
        <dgm:presLayoutVars>
          <dgm:bulletEnabled val="1"/>
        </dgm:presLayoutVars>
      </dgm:prSet>
      <dgm:spPr/>
      <dgm:t>
        <a:bodyPr/>
        <a:lstStyle/>
        <a:p>
          <a:endParaRPr lang="en-US"/>
        </a:p>
      </dgm:t>
    </dgm:pt>
    <dgm:pt modelId="{C3875D87-F4FA-4E6A-990B-A4CA0840E2AF}" type="pres">
      <dgm:prSet presAssocID="{4847147A-099A-4056-A3D2-6ADA55B22CE6}" presName="dummy" presStyleCnt="0"/>
      <dgm:spPr/>
    </dgm:pt>
    <dgm:pt modelId="{2925B87C-5250-41B4-AFD7-E6EF892342AA}" type="pres">
      <dgm:prSet presAssocID="{7CA93BCF-0782-4FCF-A180-6CBD1C446F1C}" presName="sibTrans" presStyleLbl="sibTrans2D1" presStyleIdx="3" presStyleCnt="4"/>
      <dgm:spPr/>
      <dgm:t>
        <a:bodyPr/>
        <a:lstStyle/>
        <a:p>
          <a:endParaRPr lang="en-US"/>
        </a:p>
      </dgm:t>
    </dgm:pt>
  </dgm:ptLst>
  <dgm:cxnLst>
    <dgm:cxn modelId="{44499ACB-D47D-4962-BE94-422380EC68E7}" type="presOf" srcId="{4847147A-099A-4056-A3D2-6ADA55B22CE6}" destId="{A72FF33E-6C7A-4926-821F-FE11F21DA19A}" srcOrd="0" destOrd="0" presId="urn:microsoft.com/office/officeart/2005/8/layout/radial6"/>
    <dgm:cxn modelId="{DE0DAFFB-3549-42C5-9BBD-F3BE1BC87C94}" type="presOf" srcId="{DDB347ED-43C4-4198-B5C8-3A67EE216D94}" destId="{C1E10CCD-356B-4683-A176-977AF62E997A}" srcOrd="0" destOrd="0" presId="urn:microsoft.com/office/officeart/2005/8/layout/radial6"/>
    <dgm:cxn modelId="{A961B37F-FE55-414A-B663-38348645F231}" type="presOf" srcId="{C8F25153-8D52-4544-B1B3-709CE6778CC5}" destId="{C4C08E4A-C9EC-4AA8-B1E2-8CE3573F4138}" srcOrd="0" destOrd="0" presId="urn:microsoft.com/office/officeart/2005/8/layout/radial6"/>
    <dgm:cxn modelId="{3C5540AA-346E-4E51-9E2B-86F04185916B}" type="presOf" srcId="{019861EE-231D-485E-8C03-D364BD05EB8B}" destId="{DBD03208-A0BC-4F30-AE8B-6193727AF803}" srcOrd="0" destOrd="0" presId="urn:microsoft.com/office/officeart/2005/8/layout/radial6"/>
    <dgm:cxn modelId="{00BAAB81-30CE-4A89-883B-7E4763E93635}" type="presOf" srcId="{A2AFF9AB-C258-4D84-A646-CF34F6F94966}" destId="{FE04D782-C2D1-48FC-B973-77EBFF46B3DB}" srcOrd="0" destOrd="0" presId="urn:microsoft.com/office/officeart/2005/8/layout/radial6"/>
    <dgm:cxn modelId="{74CD84AB-DD46-4C80-8A93-FE723B86BB77}" type="presOf" srcId="{02E6DE6A-82DF-49D6-A263-A9976E0E9D4C}" destId="{1FDC1CB6-CDFD-4FBB-9388-82148D814ABC}" srcOrd="0" destOrd="0" presId="urn:microsoft.com/office/officeart/2005/8/layout/radial6"/>
    <dgm:cxn modelId="{19A17262-ABD1-4EE8-B9A3-8965041A6027}" srcId="{02E6DE6A-82DF-49D6-A263-A9976E0E9D4C}" destId="{A2AFF9AB-C258-4D84-A646-CF34F6F94966}" srcOrd="1" destOrd="0" parTransId="{318F355A-745E-4DFA-9933-FAF40AE22386}" sibTransId="{3B8305F6-0C5D-41B0-BD56-0BBC3E68C2C6}"/>
    <dgm:cxn modelId="{C53BBF89-D052-4964-9F7C-92DAD2D52A07}" srcId="{02E6DE6A-82DF-49D6-A263-A9976E0E9D4C}" destId="{3F9CBD5A-07E6-46A8-BC48-49BFE4BA2524}" srcOrd="2" destOrd="0" parTransId="{5A0D67A0-B5CF-415F-ACDE-3A8994AA4A7F}" sibTransId="{DDB347ED-43C4-4198-B5C8-3A67EE216D94}"/>
    <dgm:cxn modelId="{4ECECB0E-1EA7-4E54-B631-7D14D9973690}" type="presOf" srcId="{3F9CBD5A-07E6-46A8-BC48-49BFE4BA2524}" destId="{F6B80FAA-F2FF-4902-B4DC-21D5F384A85C}" srcOrd="0" destOrd="0" presId="urn:microsoft.com/office/officeart/2005/8/layout/radial6"/>
    <dgm:cxn modelId="{20CAC89B-E0E2-4C98-B684-3C6696110443}" srcId="{02E6DE6A-82DF-49D6-A263-A9976E0E9D4C}" destId="{4847147A-099A-4056-A3D2-6ADA55B22CE6}" srcOrd="3" destOrd="0" parTransId="{EE119B9B-C1CF-4E7F-B0E2-ABF807AD238F}" sibTransId="{7CA93BCF-0782-4FCF-A180-6CBD1C446F1C}"/>
    <dgm:cxn modelId="{DE77E718-0697-4FAA-8B9C-626026C0DF2A}" type="presOf" srcId="{7B488560-614F-46AA-8CDB-251C6F0299B1}" destId="{01E4CC09-3132-45B7-B1AA-460B7F837AEB}" srcOrd="0" destOrd="0" presId="urn:microsoft.com/office/officeart/2005/8/layout/radial6"/>
    <dgm:cxn modelId="{E00C8BAE-9F2E-4395-88FB-9584E98607E3}" srcId="{02E6DE6A-82DF-49D6-A263-A9976E0E9D4C}" destId="{C8F25153-8D52-4544-B1B3-709CE6778CC5}" srcOrd="0" destOrd="0" parTransId="{C3905E0F-B16C-457F-8662-6386D5305D06}" sibTransId="{7B488560-614F-46AA-8CDB-251C6F0299B1}"/>
    <dgm:cxn modelId="{5CC1D133-34BB-4B5D-90A8-6501C17C150D}" srcId="{019861EE-231D-485E-8C03-D364BD05EB8B}" destId="{02E6DE6A-82DF-49D6-A263-A9976E0E9D4C}" srcOrd="0" destOrd="0" parTransId="{C6754538-F4D0-4E09-A72D-3076866FE967}" sibTransId="{7F744DD2-BEF3-4267-806E-1979E3AEBE11}"/>
    <dgm:cxn modelId="{9E76D870-545F-4D46-9988-58296466501F}" type="presOf" srcId="{7CA93BCF-0782-4FCF-A180-6CBD1C446F1C}" destId="{2925B87C-5250-41B4-AFD7-E6EF892342AA}" srcOrd="0" destOrd="0" presId="urn:microsoft.com/office/officeart/2005/8/layout/radial6"/>
    <dgm:cxn modelId="{4C033A4C-C5F0-43D5-A6D5-6796C0FB3044}" type="presOf" srcId="{3B8305F6-0C5D-41B0-BD56-0BBC3E68C2C6}" destId="{4ED7CE3F-74C0-4BDB-986B-0917DCDCA90A}" srcOrd="0" destOrd="0" presId="urn:microsoft.com/office/officeart/2005/8/layout/radial6"/>
    <dgm:cxn modelId="{8A4237FB-09D4-497D-9DB5-E828CEB2268E}" type="presParOf" srcId="{DBD03208-A0BC-4F30-AE8B-6193727AF803}" destId="{1FDC1CB6-CDFD-4FBB-9388-82148D814ABC}" srcOrd="0" destOrd="0" presId="urn:microsoft.com/office/officeart/2005/8/layout/radial6"/>
    <dgm:cxn modelId="{66636322-62B1-4096-8116-473CB5D01AA5}" type="presParOf" srcId="{DBD03208-A0BC-4F30-AE8B-6193727AF803}" destId="{C4C08E4A-C9EC-4AA8-B1E2-8CE3573F4138}" srcOrd="1" destOrd="0" presId="urn:microsoft.com/office/officeart/2005/8/layout/radial6"/>
    <dgm:cxn modelId="{E53DD062-B514-4C1D-B21F-DE82699A2188}" type="presParOf" srcId="{DBD03208-A0BC-4F30-AE8B-6193727AF803}" destId="{416148D7-33B6-4582-9B86-AD084D93AC24}" srcOrd="2" destOrd="0" presId="urn:microsoft.com/office/officeart/2005/8/layout/radial6"/>
    <dgm:cxn modelId="{C9709509-661F-4ACB-869C-5FFACAEA13D4}" type="presParOf" srcId="{DBD03208-A0BC-4F30-AE8B-6193727AF803}" destId="{01E4CC09-3132-45B7-B1AA-460B7F837AEB}" srcOrd="3" destOrd="0" presId="urn:microsoft.com/office/officeart/2005/8/layout/radial6"/>
    <dgm:cxn modelId="{75F073C8-5C5E-47D2-B9FB-8F47B9A3293D}" type="presParOf" srcId="{DBD03208-A0BC-4F30-AE8B-6193727AF803}" destId="{FE04D782-C2D1-48FC-B973-77EBFF46B3DB}" srcOrd="4" destOrd="0" presId="urn:microsoft.com/office/officeart/2005/8/layout/radial6"/>
    <dgm:cxn modelId="{F4F0B2A5-7940-4801-91F3-36DD8677EEFC}" type="presParOf" srcId="{DBD03208-A0BC-4F30-AE8B-6193727AF803}" destId="{10C0D870-6740-41D1-BE49-80D9DC9580DA}" srcOrd="5" destOrd="0" presId="urn:microsoft.com/office/officeart/2005/8/layout/radial6"/>
    <dgm:cxn modelId="{A033908D-89C4-4543-B3E0-5E8C94743A9F}" type="presParOf" srcId="{DBD03208-A0BC-4F30-AE8B-6193727AF803}" destId="{4ED7CE3F-74C0-4BDB-986B-0917DCDCA90A}" srcOrd="6" destOrd="0" presId="urn:microsoft.com/office/officeart/2005/8/layout/radial6"/>
    <dgm:cxn modelId="{76A9FCCC-25B2-4480-B98B-9F73BAB59077}" type="presParOf" srcId="{DBD03208-A0BC-4F30-AE8B-6193727AF803}" destId="{F6B80FAA-F2FF-4902-B4DC-21D5F384A85C}" srcOrd="7" destOrd="0" presId="urn:microsoft.com/office/officeart/2005/8/layout/radial6"/>
    <dgm:cxn modelId="{8DEE75A6-4E00-45FC-84B9-76E130819051}" type="presParOf" srcId="{DBD03208-A0BC-4F30-AE8B-6193727AF803}" destId="{FF3A2235-DE32-4B0C-B2DA-4199356DBDE5}" srcOrd="8" destOrd="0" presId="urn:microsoft.com/office/officeart/2005/8/layout/radial6"/>
    <dgm:cxn modelId="{E4EB8E0D-E356-4B95-B8BA-AF8A8C7E8845}" type="presParOf" srcId="{DBD03208-A0BC-4F30-AE8B-6193727AF803}" destId="{C1E10CCD-356B-4683-A176-977AF62E997A}" srcOrd="9" destOrd="0" presId="urn:microsoft.com/office/officeart/2005/8/layout/radial6"/>
    <dgm:cxn modelId="{5BD7826E-E51B-454F-8351-8BD8947C2FF9}" type="presParOf" srcId="{DBD03208-A0BC-4F30-AE8B-6193727AF803}" destId="{A72FF33E-6C7A-4926-821F-FE11F21DA19A}" srcOrd="10" destOrd="0" presId="urn:microsoft.com/office/officeart/2005/8/layout/radial6"/>
    <dgm:cxn modelId="{E327103A-4103-449C-908F-0449EB979005}" type="presParOf" srcId="{DBD03208-A0BC-4F30-AE8B-6193727AF803}" destId="{C3875D87-F4FA-4E6A-990B-A4CA0840E2AF}" srcOrd="11" destOrd="0" presId="urn:microsoft.com/office/officeart/2005/8/layout/radial6"/>
    <dgm:cxn modelId="{072A08B1-8F16-470F-9C91-ADF5343B45B6}" type="presParOf" srcId="{DBD03208-A0BC-4F30-AE8B-6193727AF803}" destId="{2925B87C-5250-41B4-AFD7-E6EF892342AA}" srcOrd="12"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9BE748-C539-4587-A3AF-B28E124EB911}">
      <dsp:nvSpPr>
        <dsp:cNvPr id="0" name=""/>
        <dsp:cNvSpPr/>
      </dsp:nvSpPr>
      <dsp:spPr>
        <a:xfrm>
          <a:off x="2703246" y="0"/>
          <a:ext cx="1802164" cy="1220697"/>
        </a:xfrm>
        <a:prstGeom prst="trapezoid">
          <a:avLst>
            <a:gd name="adj" fmla="val 73817"/>
          </a:avLst>
        </a:prstGeom>
        <a:solidFill>
          <a:srgbClr val="C0504D">
            <a:lumMod val="40000"/>
            <a:lumOff val="6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smtClean="0">
              <a:ln>
                <a:noFill/>
              </a:ln>
              <a:solidFill>
                <a:srgbClr val="1255A4"/>
              </a:solidFill>
              <a:effectLst/>
              <a:latin typeface="Calibri" pitchFamily="34" charset="0"/>
              <a:ea typeface="+mn-ea"/>
              <a:cs typeface="Arial" charset="0"/>
            </a:rPr>
            <a:t>NCDs</a:t>
          </a:r>
          <a:endParaRPr kumimoji="0" lang="en-US" sz="1000" b="1" i="0" u="none" strike="noStrike" kern="1200" cap="none" normalizeH="0" baseline="0" dirty="0" smtClean="0">
            <a:ln>
              <a:noFill/>
            </a:ln>
            <a:solidFill>
              <a:srgbClr val="1255A4"/>
            </a:solidFill>
            <a:effectLst/>
            <a:latin typeface="Calibri" pitchFamily="34" charset="0"/>
            <a:ea typeface="+mn-ea"/>
            <a:cs typeface="Arial" charset="0"/>
          </a:endParaRPr>
        </a:p>
      </dsp:txBody>
      <dsp:txXfrm>
        <a:off x="2703246" y="0"/>
        <a:ext cx="1802164" cy="1220697"/>
      </dsp:txXfrm>
    </dsp:sp>
    <dsp:sp modelId="{91B3BBE9-0B03-402A-B0C9-82C0344C4949}">
      <dsp:nvSpPr>
        <dsp:cNvPr id="0" name=""/>
        <dsp:cNvSpPr/>
      </dsp:nvSpPr>
      <dsp:spPr>
        <a:xfrm>
          <a:off x="1802164" y="1220697"/>
          <a:ext cx="3604328" cy="1220697"/>
        </a:xfrm>
        <a:prstGeom prst="trapezoid">
          <a:avLst>
            <a:gd name="adj" fmla="val 73817"/>
          </a:avLst>
        </a:prstGeom>
        <a:solidFill>
          <a:srgbClr val="C0504D">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smtClean="0">
              <a:ln>
                <a:noFill/>
              </a:ln>
              <a:solidFill>
                <a:sysClr val="window" lastClr="FFFFFF"/>
              </a:solidFill>
              <a:effectLst/>
              <a:latin typeface="Calibri" pitchFamily="34" charset="0"/>
              <a:ea typeface="+mn-ea"/>
              <a:cs typeface="Arial" charset="0"/>
            </a:rPr>
            <a:t>Raised blood pressure</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smtClean="0">
              <a:ln>
                <a:noFill/>
              </a:ln>
              <a:solidFill>
                <a:sysClr val="window" lastClr="FFFFFF"/>
              </a:solidFill>
              <a:effectLst/>
              <a:latin typeface="Calibri" pitchFamily="34" charset="0"/>
              <a:ea typeface="+mn-ea"/>
              <a:cs typeface="Arial" charset="0"/>
            </a:rPr>
            <a:t>Overweight/obesity</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smtClean="0">
              <a:ln>
                <a:noFill/>
              </a:ln>
              <a:solidFill>
                <a:sysClr val="window" lastClr="FFFFFF"/>
              </a:solidFill>
              <a:effectLst/>
              <a:latin typeface="Calibri" pitchFamily="34" charset="0"/>
              <a:ea typeface="+mn-ea"/>
              <a:cs typeface="Arial" charset="0"/>
            </a:rPr>
            <a:t>Raised blood glucose</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smtClean="0">
              <a:ln>
                <a:noFill/>
              </a:ln>
              <a:solidFill>
                <a:sysClr val="window" lastClr="FFFFFF"/>
              </a:solidFill>
              <a:effectLst/>
              <a:latin typeface="Calibri" pitchFamily="34" charset="0"/>
              <a:ea typeface="+mn-ea"/>
              <a:cs typeface="Arial" charset="0"/>
            </a:rPr>
            <a:t>Raised lipids</a:t>
          </a:r>
          <a:endParaRPr kumimoji="0" lang="en-US" sz="1000" b="1" i="0" u="none" strike="noStrike" kern="1200" cap="none" normalizeH="0" baseline="0" dirty="0" smtClean="0">
            <a:ln>
              <a:noFill/>
            </a:ln>
            <a:solidFill>
              <a:sysClr val="window" lastClr="FFFFFF"/>
            </a:solidFill>
            <a:effectLst/>
            <a:latin typeface="Calibri" pitchFamily="34" charset="0"/>
            <a:ea typeface="+mn-ea"/>
            <a:cs typeface="Arial" charset="0"/>
          </a:endParaRPr>
        </a:p>
      </dsp:txBody>
      <dsp:txXfrm>
        <a:off x="2432921" y="1220697"/>
        <a:ext cx="2342813" cy="1220697"/>
      </dsp:txXfrm>
    </dsp:sp>
    <dsp:sp modelId="{7BECE8F0-6E94-453F-8A89-EF98828DFE41}">
      <dsp:nvSpPr>
        <dsp:cNvPr id="0" name=""/>
        <dsp:cNvSpPr/>
      </dsp:nvSpPr>
      <dsp:spPr>
        <a:xfrm>
          <a:off x="901082" y="2441395"/>
          <a:ext cx="5406491" cy="1220697"/>
        </a:xfrm>
        <a:prstGeom prst="trapezoid">
          <a:avLst>
            <a:gd name="adj" fmla="val 73817"/>
          </a:avLst>
        </a:prstGeom>
        <a:solidFill>
          <a:srgbClr val="C0504D">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smtClean="0">
              <a:ln>
                <a:noFill/>
              </a:ln>
              <a:solidFill>
                <a:sysClr val="window" lastClr="FFFFFF"/>
              </a:solidFill>
              <a:effectLst/>
              <a:latin typeface="Calibri" pitchFamily="34" charset="0"/>
              <a:ea typeface="+mn-ea"/>
              <a:cs typeface="Arial" charset="0"/>
            </a:rPr>
            <a:t>Tobacco use</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smtClean="0">
              <a:ln>
                <a:noFill/>
              </a:ln>
              <a:solidFill>
                <a:sysClr val="window" lastClr="FFFFFF"/>
              </a:solidFill>
              <a:effectLst/>
              <a:latin typeface="Calibri" pitchFamily="34" charset="0"/>
              <a:ea typeface="+mn-ea"/>
              <a:cs typeface="Arial" charset="0"/>
            </a:rPr>
            <a:t>Unhealthy diet</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smtClean="0">
              <a:ln>
                <a:noFill/>
              </a:ln>
              <a:solidFill>
                <a:sysClr val="window" lastClr="FFFFFF"/>
              </a:solidFill>
              <a:effectLst/>
              <a:latin typeface="Calibri" pitchFamily="34" charset="0"/>
              <a:ea typeface="+mn-ea"/>
              <a:cs typeface="Arial" charset="0"/>
            </a:rPr>
            <a:t>Physical inactivity</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dirty="0" smtClean="0">
              <a:ln>
                <a:noFill/>
              </a:ln>
              <a:solidFill>
                <a:sysClr val="window" lastClr="FFFFFF"/>
              </a:solidFill>
              <a:effectLst/>
              <a:latin typeface="Calibri" pitchFamily="34" charset="0"/>
              <a:ea typeface="+mn-ea"/>
              <a:cs typeface="Arial" charset="0"/>
            </a:rPr>
            <a:t>Harmful use of alcohol</a:t>
          </a:r>
          <a:endParaRPr kumimoji="0" lang="en-US" sz="1000" b="1" i="0" u="none" strike="noStrike" kern="1200" cap="none" normalizeH="0" baseline="0" dirty="0" smtClean="0">
            <a:ln>
              <a:noFill/>
            </a:ln>
            <a:solidFill>
              <a:sysClr val="window" lastClr="FFFFFF"/>
            </a:solidFill>
            <a:effectLst/>
            <a:latin typeface="Calibri" pitchFamily="34" charset="0"/>
            <a:ea typeface="+mn-ea"/>
            <a:cs typeface="Arial" charset="0"/>
          </a:endParaRPr>
        </a:p>
      </dsp:txBody>
      <dsp:txXfrm>
        <a:off x="1847218" y="2441395"/>
        <a:ext cx="3514219" cy="1220697"/>
      </dsp:txXfrm>
    </dsp:sp>
    <dsp:sp modelId="{23DF03EE-A1A6-4873-AC85-0C218838830F}">
      <dsp:nvSpPr>
        <dsp:cNvPr id="0" name=""/>
        <dsp:cNvSpPr/>
      </dsp:nvSpPr>
      <dsp:spPr>
        <a:xfrm>
          <a:off x="0" y="3662092"/>
          <a:ext cx="7208656" cy="1220697"/>
        </a:xfrm>
        <a:prstGeom prst="trapezoid">
          <a:avLst>
            <a:gd name="adj" fmla="val 73817"/>
          </a:avLst>
        </a:prstGeom>
        <a:solidFill>
          <a:srgbClr val="C0504D">
            <a:lumMod val="5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smtClean="0">
              <a:ln>
                <a:noFill/>
              </a:ln>
              <a:solidFill>
                <a:sysClr val="window" lastClr="FFFFFF"/>
              </a:solidFill>
              <a:effectLst/>
              <a:latin typeface="Calibri" pitchFamily="34" charset="0"/>
              <a:ea typeface="+mn-ea"/>
              <a:cs typeface="Arial" charset="0"/>
            </a:rPr>
            <a:t>Globalization</a:t>
          </a:r>
        </a:p>
        <a:p>
          <a:pPr marL="0" marR="0" lvl="0" indent="0" algn="r" defTabSz="914400" rtl="1"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smtClean="0">
              <a:ln>
                <a:noFill/>
              </a:ln>
              <a:solidFill>
                <a:sysClr val="window" lastClr="FFFFFF"/>
              </a:solidFill>
              <a:effectLst/>
              <a:latin typeface="Calibri" pitchFamily="34" charset="0"/>
              <a:ea typeface="+mn-ea"/>
              <a:cs typeface="Arial" charset="0"/>
            </a:rPr>
            <a:t>Urbanization</a:t>
          </a:r>
        </a:p>
        <a:p>
          <a:pPr marL="0" marR="0" lvl="0" indent="0" algn="r" defTabSz="914400" rtl="1" eaLnBrk="1" fontAlgn="base" latinLnBrk="0" hangingPunct="1">
            <a:lnSpc>
              <a:spcPct val="100000"/>
            </a:lnSpc>
            <a:spcBef>
              <a:spcPct val="0"/>
            </a:spcBef>
            <a:spcAft>
              <a:spcPct val="0"/>
            </a:spcAft>
            <a:buClrTx/>
            <a:buSzTx/>
            <a:buFontTx/>
            <a:buNone/>
            <a:tabLst/>
          </a:pPr>
          <a:r>
            <a:rPr kumimoji="0" lang="en-GB" sz="1000" b="1" i="0" u="none" strike="noStrike" kern="1200" cap="none" normalizeH="0" baseline="0" smtClean="0">
              <a:ln>
                <a:noFill/>
              </a:ln>
              <a:solidFill>
                <a:sysClr val="window" lastClr="FFFFFF"/>
              </a:solidFill>
              <a:effectLst/>
              <a:latin typeface="Calibri" pitchFamily="34" charset="0"/>
              <a:ea typeface="+mn-ea"/>
              <a:cs typeface="Arial" charset="0"/>
            </a:rPr>
            <a:t>Population ageing</a:t>
          </a:r>
          <a:endParaRPr kumimoji="0" lang="en-US" sz="1000" b="1" i="0" u="none" strike="noStrike" kern="1200" cap="none" normalizeH="0" baseline="0" smtClean="0">
            <a:ln>
              <a:noFill/>
            </a:ln>
            <a:solidFill>
              <a:sysClr val="window" lastClr="FFFFFF"/>
            </a:solidFill>
            <a:effectLst/>
            <a:latin typeface="Calibri" pitchFamily="34" charset="0"/>
            <a:ea typeface="+mn-ea"/>
            <a:cs typeface="Arial" charset="0"/>
          </a:endParaRPr>
        </a:p>
      </dsp:txBody>
      <dsp:txXfrm>
        <a:off x="1261514" y="3662092"/>
        <a:ext cx="4685626" cy="122069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F7248E-9AF2-4CBB-8788-4D35A3E86C11}">
      <dsp:nvSpPr>
        <dsp:cNvPr id="0" name=""/>
        <dsp:cNvSpPr/>
      </dsp:nvSpPr>
      <dsp:spPr>
        <a:xfrm>
          <a:off x="744" y="1857994"/>
          <a:ext cx="3204949" cy="3845939"/>
        </a:xfrm>
        <a:prstGeom prst="roundRect">
          <a:avLst>
            <a:gd name="adj" fmla="val 5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en-US" sz="2200" b="1" kern="1200" dirty="0" smtClean="0"/>
            <a:t>High-level Meeting</a:t>
          </a:r>
          <a:endParaRPr lang="en-US" sz="2200" b="1" kern="1200" dirty="0"/>
        </a:p>
      </dsp:txBody>
      <dsp:txXfrm rot="16200000">
        <a:off x="-1255595" y="3114334"/>
        <a:ext cx="3153670" cy="640989"/>
      </dsp:txXfrm>
    </dsp:sp>
    <dsp:sp modelId="{488A343A-1353-4E12-9967-B8364D058D46}">
      <dsp:nvSpPr>
        <dsp:cNvPr id="0" name=""/>
        <dsp:cNvSpPr/>
      </dsp:nvSpPr>
      <dsp:spPr>
        <a:xfrm>
          <a:off x="641734" y="1857994"/>
          <a:ext cx="2387687" cy="384593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8293" rIns="0" bIns="0" numCol="1" spcCol="1270" anchor="t" anchorCtr="0">
          <a:noAutofit/>
        </a:bodyPr>
        <a:lstStyle/>
        <a:p>
          <a:pPr lvl="0" algn="l" defTabSz="755650">
            <a:lnSpc>
              <a:spcPct val="90000"/>
            </a:lnSpc>
            <a:spcBef>
              <a:spcPct val="0"/>
            </a:spcBef>
            <a:spcAft>
              <a:spcPct val="35000"/>
            </a:spcAft>
          </a:pPr>
          <a:r>
            <a:rPr lang="en-US" sz="1700" b="1" kern="1200" smtClean="0">
              <a:latin typeface="Calibri" pitchFamily="34" charset="0"/>
            </a:rPr>
            <a:t>113 </a:t>
          </a:r>
          <a:r>
            <a:rPr lang="en-US" sz="1700" kern="1200" smtClean="0">
              <a:latin typeface="Calibri" pitchFamily="34" charset="0"/>
            </a:rPr>
            <a:t>Member States</a:t>
          </a:r>
          <a:endParaRPr lang="en-US" sz="1700" kern="1200" dirty="0"/>
        </a:p>
        <a:p>
          <a:pPr lvl="0" algn="l" defTabSz="755650">
            <a:lnSpc>
              <a:spcPct val="90000"/>
            </a:lnSpc>
            <a:spcBef>
              <a:spcPct val="0"/>
            </a:spcBef>
            <a:spcAft>
              <a:spcPct val="35000"/>
            </a:spcAft>
          </a:pPr>
          <a:r>
            <a:rPr lang="en-US" sz="1700" b="1" kern="1200" dirty="0" smtClean="0">
              <a:latin typeface="Calibri" pitchFamily="34" charset="0"/>
            </a:rPr>
            <a:t>34</a:t>
          </a:r>
          <a:r>
            <a:rPr lang="en-US" sz="1700" kern="1200" dirty="0" smtClean="0">
              <a:latin typeface="Calibri" pitchFamily="34" charset="0"/>
            </a:rPr>
            <a:t> Presidents and Prime-Ministers</a:t>
          </a:r>
          <a:endParaRPr lang="en-US" sz="1700" kern="1200" dirty="0">
            <a:latin typeface="Calibri" pitchFamily="34" charset="0"/>
          </a:endParaRPr>
        </a:p>
        <a:p>
          <a:pPr lvl="0" algn="l" defTabSz="755650">
            <a:lnSpc>
              <a:spcPct val="90000"/>
            </a:lnSpc>
            <a:spcBef>
              <a:spcPct val="0"/>
            </a:spcBef>
            <a:spcAft>
              <a:spcPct val="35000"/>
            </a:spcAft>
          </a:pPr>
          <a:r>
            <a:rPr lang="en-US" sz="1700" b="1" kern="1200" dirty="0" smtClean="0">
              <a:latin typeface="Calibri" pitchFamily="34" charset="0"/>
            </a:rPr>
            <a:t>3</a:t>
          </a:r>
          <a:r>
            <a:rPr lang="en-US" sz="1700" kern="1200" dirty="0" smtClean="0">
              <a:latin typeface="Calibri" pitchFamily="34" charset="0"/>
            </a:rPr>
            <a:t> Vice-Presidents and </a:t>
          </a:r>
          <a:br>
            <a:rPr lang="en-US" sz="1700" kern="1200" dirty="0" smtClean="0">
              <a:latin typeface="Calibri" pitchFamily="34" charset="0"/>
            </a:rPr>
          </a:br>
          <a:r>
            <a:rPr lang="en-US" sz="1700" kern="1200" dirty="0" smtClean="0">
              <a:latin typeface="Calibri" pitchFamily="34" charset="0"/>
            </a:rPr>
            <a:t>Deputy Prime-Ministers</a:t>
          </a:r>
          <a:endParaRPr lang="en-US" sz="1700" kern="1200" dirty="0">
            <a:latin typeface="Calibri" pitchFamily="34" charset="0"/>
          </a:endParaRPr>
        </a:p>
        <a:p>
          <a:pPr lvl="0" algn="l" defTabSz="755650">
            <a:lnSpc>
              <a:spcPct val="90000"/>
            </a:lnSpc>
            <a:spcBef>
              <a:spcPct val="0"/>
            </a:spcBef>
            <a:spcAft>
              <a:spcPct val="35000"/>
            </a:spcAft>
          </a:pPr>
          <a:r>
            <a:rPr lang="en-US" sz="1700" b="1" kern="1200" dirty="0" smtClean="0">
              <a:latin typeface="Calibri" pitchFamily="34" charset="0"/>
            </a:rPr>
            <a:t>51</a:t>
          </a:r>
          <a:r>
            <a:rPr lang="en-US" sz="1700" kern="1200" dirty="0" smtClean="0">
              <a:latin typeface="Calibri" pitchFamily="34" charset="0"/>
            </a:rPr>
            <a:t> Ministers of Foreign Affairs and Health</a:t>
          </a:r>
        </a:p>
        <a:p>
          <a:pPr lvl="0" algn="l" defTabSz="755650">
            <a:lnSpc>
              <a:spcPct val="90000"/>
            </a:lnSpc>
            <a:spcBef>
              <a:spcPct val="0"/>
            </a:spcBef>
            <a:spcAft>
              <a:spcPct val="35000"/>
            </a:spcAft>
          </a:pPr>
          <a:r>
            <a:rPr lang="en-US" sz="1700" kern="1200" dirty="0" smtClean="0">
              <a:latin typeface="Calibri" pitchFamily="34" charset="0"/>
            </a:rPr>
            <a:t>11 Heads of UN Agencies</a:t>
          </a:r>
        </a:p>
        <a:p>
          <a:pPr lvl="0" algn="l" defTabSz="755650">
            <a:lnSpc>
              <a:spcPct val="90000"/>
            </a:lnSpc>
            <a:spcBef>
              <a:spcPct val="0"/>
            </a:spcBef>
            <a:spcAft>
              <a:spcPct val="35000"/>
            </a:spcAft>
          </a:pPr>
          <a:r>
            <a:rPr lang="en-US" sz="1700" kern="1200" dirty="0" smtClean="0">
              <a:latin typeface="Calibri" pitchFamily="34" charset="0"/>
            </a:rPr>
            <a:t>100s of NGOs</a:t>
          </a:r>
          <a:endParaRPr lang="en-US" sz="1700" kern="1200" dirty="0">
            <a:latin typeface="Calibri" pitchFamily="34" charset="0"/>
          </a:endParaRPr>
        </a:p>
      </dsp:txBody>
      <dsp:txXfrm>
        <a:off x="641734" y="1857994"/>
        <a:ext cx="2387687" cy="3845939"/>
      </dsp:txXfrm>
    </dsp:sp>
    <dsp:sp modelId="{49150634-74F9-4F47-8171-1AA41F2251FC}">
      <dsp:nvSpPr>
        <dsp:cNvPr id="0" name=""/>
        <dsp:cNvSpPr/>
      </dsp:nvSpPr>
      <dsp:spPr>
        <a:xfrm>
          <a:off x="3317868" y="1857994"/>
          <a:ext cx="3204949" cy="3845939"/>
        </a:xfrm>
        <a:prstGeom prst="roundRect">
          <a:avLst>
            <a:gd name="adj" fmla="val 5000"/>
          </a:avLst>
        </a:prstGeom>
        <a:solidFill>
          <a:schemeClr val="accent2">
            <a:shade val="80000"/>
            <a:hueOff val="0"/>
            <a:satOff val="-14010"/>
            <a:lumOff val="15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en-US" sz="2200" b="1" kern="1200" dirty="0" smtClean="0"/>
            <a:t>Political Declaration</a:t>
          </a:r>
          <a:endParaRPr lang="en-US" sz="2200" b="1" kern="1200" dirty="0"/>
        </a:p>
      </dsp:txBody>
      <dsp:txXfrm rot="16200000">
        <a:off x="2061527" y="3114334"/>
        <a:ext cx="3153670" cy="640989"/>
      </dsp:txXfrm>
    </dsp:sp>
    <dsp:sp modelId="{466C04C4-F147-44A0-9096-DF0838F8D0B4}">
      <dsp:nvSpPr>
        <dsp:cNvPr id="0" name=""/>
        <dsp:cNvSpPr/>
      </dsp:nvSpPr>
      <dsp:spPr>
        <a:xfrm rot="5400000">
          <a:off x="3051158" y="4916192"/>
          <a:ext cx="565469" cy="480742"/>
        </a:xfrm>
        <a:prstGeom prst="flowChartExtra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6A43BD-C5F5-4F47-A6E0-36BF508C0A6B}">
      <dsp:nvSpPr>
        <dsp:cNvPr id="0" name=""/>
        <dsp:cNvSpPr/>
      </dsp:nvSpPr>
      <dsp:spPr>
        <a:xfrm>
          <a:off x="3958858" y="1857994"/>
          <a:ext cx="2387687" cy="384593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8293" rIns="0" bIns="0" numCol="1" spcCol="1270" anchor="t" anchorCtr="0">
          <a:noAutofit/>
        </a:bodyPr>
        <a:lstStyle/>
        <a:p>
          <a:pPr lvl="0" algn="l" defTabSz="755650">
            <a:lnSpc>
              <a:spcPct val="90000"/>
            </a:lnSpc>
            <a:spcBef>
              <a:spcPct val="0"/>
            </a:spcBef>
            <a:spcAft>
              <a:spcPct val="35000"/>
            </a:spcAft>
          </a:pPr>
          <a:r>
            <a:rPr lang="en-US" sz="1700" kern="1200" dirty="0" smtClean="0">
              <a:latin typeface="Calibri" pitchFamily="34" charset="0"/>
              <a:cs typeface="Calibri" pitchFamily="34" charset="0"/>
            </a:rPr>
            <a:t>Establish multisectoral national plans by 2013</a:t>
          </a:r>
        </a:p>
        <a:p>
          <a:pPr lvl="0" algn="l" defTabSz="755650">
            <a:lnSpc>
              <a:spcPct val="90000"/>
            </a:lnSpc>
            <a:spcBef>
              <a:spcPct val="0"/>
            </a:spcBef>
            <a:spcAft>
              <a:spcPct val="35000"/>
            </a:spcAft>
          </a:pPr>
          <a:r>
            <a:rPr lang="en-US" sz="1700" kern="1200" dirty="0" smtClean="0">
              <a:latin typeface="Calibri" pitchFamily="34" charset="0"/>
              <a:cs typeface="Calibri" pitchFamily="34" charset="0"/>
            </a:rPr>
            <a:t>Integrate NCDs into health-planning processes and the national development agenda</a:t>
          </a:r>
        </a:p>
        <a:p>
          <a:pPr lvl="0" algn="l" defTabSz="755650">
            <a:lnSpc>
              <a:spcPct val="90000"/>
            </a:lnSpc>
            <a:spcBef>
              <a:spcPct val="0"/>
            </a:spcBef>
            <a:spcAft>
              <a:spcPct val="35000"/>
            </a:spcAft>
          </a:pPr>
          <a:r>
            <a:rPr lang="en-US" sz="1700" kern="1200" dirty="0" smtClean="0">
              <a:latin typeface="Calibri" pitchFamily="34" charset="0"/>
              <a:cs typeface="Calibri" pitchFamily="34" charset="0"/>
            </a:rPr>
            <a:t>Promote multisectoral action through health-in-all policies and whole-of-government approaches</a:t>
          </a:r>
        </a:p>
        <a:p>
          <a:pPr lvl="0" algn="l" defTabSz="755650">
            <a:lnSpc>
              <a:spcPct val="90000"/>
            </a:lnSpc>
            <a:spcBef>
              <a:spcPct val="0"/>
            </a:spcBef>
            <a:spcAft>
              <a:spcPct val="35000"/>
            </a:spcAft>
          </a:pPr>
          <a:r>
            <a:rPr lang="en-US" sz="1700" kern="1200" dirty="0" smtClean="0">
              <a:latin typeface="Calibri" pitchFamily="34" charset="0"/>
              <a:cs typeface="Calibri" pitchFamily="34" charset="0"/>
            </a:rPr>
            <a:t>Build national capacity</a:t>
          </a:r>
        </a:p>
        <a:p>
          <a:pPr lvl="0" algn="l" defTabSz="755650">
            <a:lnSpc>
              <a:spcPct val="90000"/>
            </a:lnSpc>
            <a:spcBef>
              <a:spcPct val="0"/>
            </a:spcBef>
            <a:spcAft>
              <a:spcPct val="35000"/>
            </a:spcAft>
          </a:pPr>
          <a:r>
            <a:rPr lang="en-US" sz="1700" kern="1200" dirty="0" smtClean="0">
              <a:latin typeface="Calibri" pitchFamily="34" charset="0"/>
              <a:cs typeface="Calibri" pitchFamily="34" charset="0"/>
            </a:rPr>
            <a:t>Increase domestic resources</a:t>
          </a:r>
          <a:endParaRPr lang="en-US" sz="1700" kern="1200" dirty="0">
            <a:latin typeface="Calibri" pitchFamily="34" charset="0"/>
            <a:cs typeface="Calibri" pitchFamily="34" charset="0"/>
          </a:endParaRPr>
        </a:p>
      </dsp:txBody>
      <dsp:txXfrm>
        <a:off x="3958858" y="1857994"/>
        <a:ext cx="2387687" cy="3845939"/>
      </dsp:txXfrm>
    </dsp:sp>
    <dsp:sp modelId="{AA967CB7-35BE-4463-B1E7-66F6F062F5D9}">
      <dsp:nvSpPr>
        <dsp:cNvPr id="0" name=""/>
        <dsp:cNvSpPr/>
      </dsp:nvSpPr>
      <dsp:spPr>
        <a:xfrm>
          <a:off x="6634991" y="1857994"/>
          <a:ext cx="3204949" cy="3845939"/>
        </a:xfrm>
        <a:prstGeom prst="roundRect">
          <a:avLst>
            <a:gd name="adj" fmla="val 5000"/>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en-US" sz="2200" b="1" kern="1200" dirty="0" smtClean="0"/>
            <a:t>Assignments for WHO </a:t>
          </a:r>
          <a:endParaRPr lang="en-US" sz="2200" b="1" kern="1200" dirty="0"/>
        </a:p>
      </dsp:txBody>
      <dsp:txXfrm rot="16200000">
        <a:off x="5378650" y="3114334"/>
        <a:ext cx="3153670" cy="640989"/>
      </dsp:txXfrm>
    </dsp:sp>
    <dsp:sp modelId="{DD68C2C8-0FF5-4D08-9FAD-EEBE3C5126D4}">
      <dsp:nvSpPr>
        <dsp:cNvPr id="0" name=""/>
        <dsp:cNvSpPr/>
      </dsp:nvSpPr>
      <dsp:spPr>
        <a:xfrm rot="5400000">
          <a:off x="6368281" y="4916192"/>
          <a:ext cx="565469" cy="480742"/>
        </a:xfrm>
        <a:prstGeom prst="flowChartExtract">
          <a:avLst/>
        </a:prstGeom>
        <a:solidFill>
          <a:schemeClr val="lt1">
            <a:hueOff val="0"/>
            <a:satOff val="0"/>
            <a:lumOff val="0"/>
            <a:alphaOff val="0"/>
          </a:schemeClr>
        </a:solidFill>
        <a:ln w="25400" cap="flat" cmpd="sng" algn="ctr">
          <a:solidFill>
            <a:schemeClr val="accent2">
              <a:shade val="80000"/>
              <a:hueOff val="0"/>
              <a:satOff val="-28019"/>
              <a:lumOff val="31752"/>
              <a:alphaOff val="0"/>
            </a:schemeClr>
          </a:solidFill>
          <a:prstDash val="solid"/>
        </a:ln>
        <a:effectLst/>
      </dsp:spPr>
      <dsp:style>
        <a:lnRef idx="2">
          <a:scrgbClr r="0" g="0" b="0"/>
        </a:lnRef>
        <a:fillRef idx="1">
          <a:scrgbClr r="0" g="0" b="0"/>
        </a:fillRef>
        <a:effectRef idx="0">
          <a:scrgbClr r="0" g="0" b="0"/>
        </a:effectRef>
        <a:fontRef idx="minor"/>
      </dsp:style>
    </dsp:sp>
    <dsp:sp modelId="{01CE0296-CE81-4713-AB4F-D4C7CC9A6BAF}">
      <dsp:nvSpPr>
        <dsp:cNvPr id="0" name=""/>
        <dsp:cNvSpPr/>
      </dsp:nvSpPr>
      <dsp:spPr>
        <a:xfrm>
          <a:off x="7275981" y="1857994"/>
          <a:ext cx="2387687" cy="384593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US" sz="1600" kern="1200" dirty="0" smtClean="0">
              <a:latin typeface="Calibri" pitchFamily="34" charset="0"/>
              <a:cs typeface="Calibri" pitchFamily="34" charset="0"/>
            </a:rPr>
            <a:t>Develop a global monitoring framework and targets</a:t>
          </a:r>
        </a:p>
        <a:p>
          <a:pPr lvl="0" algn="l" defTabSz="711200">
            <a:lnSpc>
              <a:spcPct val="90000"/>
            </a:lnSpc>
            <a:spcBef>
              <a:spcPct val="0"/>
            </a:spcBef>
            <a:spcAft>
              <a:spcPct val="35000"/>
            </a:spcAft>
          </a:pPr>
          <a:r>
            <a:rPr lang="en-US" sz="1600" kern="1200" dirty="0" smtClean="0">
              <a:latin typeface="Calibri" pitchFamily="34" charset="0"/>
              <a:cs typeface="Calibri" pitchFamily="34" charset="0"/>
            </a:rPr>
            <a:t>Develop a global implementation plan 2013-2020</a:t>
          </a:r>
        </a:p>
        <a:p>
          <a:pPr lvl="0" algn="l" defTabSz="711200">
            <a:lnSpc>
              <a:spcPct val="90000"/>
            </a:lnSpc>
            <a:spcBef>
              <a:spcPct val="0"/>
            </a:spcBef>
            <a:spcAft>
              <a:spcPct val="35000"/>
            </a:spcAft>
          </a:pPr>
          <a:r>
            <a:rPr lang="en-US" sz="1600" kern="1200" dirty="0" smtClean="0">
              <a:latin typeface="Calibri" pitchFamily="34" charset="0"/>
              <a:cs typeface="Calibri" pitchFamily="34" charset="0"/>
            </a:rPr>
            <a:t>Provide technical support to developing countries</a:t>
          </a:r>
        </a:p>
        <a:p>
          <a:pPr lvl="0" algn="l" defTabSz="711200">
            <a:lnSpc>
              <a:spcPct val="90000"/>
            </a:lnSpc>
            <a:spcBef>
              <a:spcPct val="0"/>
            </a:spcBef>
            <a:spcAft>
              <a:spcPct val="35000"/>
            </a:spcAft>
          </a:pPr>
          <a:r>
            <a:rPr lang="en-US" sz="1600" kern="1200" dirty="0" smtClean="0">
              <a:latin typeface="Calibri" pitchFamily="34" charset="0"/>
              <a:cs typeface="Calibri" pitchFamily="34" charset="0"/>
            </a:rPr>
            <a:t>Identify options for partnerships</a:t>
          </a:r>
        </a:p>
        <a:p>
          <a:pPr lvl="0" algn="l" defTabSz="711200">
            <a:lnSpc>
              <a:spcPct val="90000"/>
            </a:lnSpc>
            <a:spcBef>
              <a:spcPct val="0"/>
            </a:spcBef>
            <a:spcAft>
              <a:spcPct val="35000"/>
            </a:spcAft>
          </a:pPr>
          <a:r>
            <a:rPr lang="en-US" sz="1600" kern="1200" dirty="0" smtClean="0">
              <a:latin typeface="Calibri" pitchFamily="34" charset="0"/>
              <a:cs typeface="Calibri" pitchFamily="34" charset="0"/>
            </a:rPr>
            <a:t>Coordinate work with other UN Agencies</a:t>
          </a:r>
        </a:p>
        <a:p>
          <a:pPr lvl="0" algn="l" defTabSz="711200">
            <a:lnSpc>
              <a:spcPct val="90000"/>
            </a:lnSpc>
            <a:spcBef>
              <a:spcPct val="0"/>
            </a:spcBef>
            <a:spcAft>
              <a:spcPct val="35000"/>
            </a:spcAft>
          </a:pPr>
          <a:r>
            <a:rPr lang="en-US" sz="1600" kern="1200" dirty="0" smtClean="0">
              <a:latin typeface="Calibri" pitchFamily="34" charset="0"/>
              <a:cs typeface="Calibri" pitchFamily="34" charset="0"/>
            </a:rPr>
            <a:t>Measure results</a:t>
          </a:r>
        </a:p>
        <a:p>
          <a:pPr lvl="0" algn="l" defTabSz="711200">
            <a:lnSpc>
              <a:spcPct val="90000"/>
            </a:lnSpc>
            <a:spcBef>
              <a:spcPct val="0"/>
            </a:spcBef>
            <a:spcAft>
              <a:spcPct val="35000"/>
            </a:spcAft>
          </a:pPr>
          <a:endParaRPr lang="en-US" sz="1600" kern="1200" dirty="0">
            <a:latin typeface="Calibri" pitchFamily="34" charset="0"/>
            <a:cs typeface="Calibri" pitchFamily="34" charset="0"/>
          </a:endParaRPr>
        </a:p>
      </dsp:txBody>
      <dsp:txXfrm>
        <a:off x="7275981" y="1857994"/>
        <a:ext cx="2387687" cy="384593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72C515-2EAD-4D22-A063-34C5FFB911C8}">
      <dsp:nvSpPr>
        <dsp:cNvPr id="0" name=""/>
        <dsp:cNvSpPr/>
      </dsp:nvSpPr>
      <dsp:spPr>
        <a:xfrm>
          <a:off x="694444" y="2033564"/>
          <a:ext cx="2756892" cy="2409870"/>
        </a:xfrm>
        <a:prstGeom prst="rightArrow">
          <a:avLst>
            <a:gd name="adj1" fmla="val 70000"/>
            <a:gd name="adj2" fmla="val 50000"/>
          </a:avLst>
        </a:prstGeom>
        <a:solidFill>
          <a:srgbClr val="FBDF53">
            <a:lumMod val="75000"/>
            <a:alpha val="90000"/>
          </a:srgbClr>
        </a:solidFill>
        <a:ln w="25400" cap="flat" cmpd="sng" algn="ctr">
          <a:solidFill>
            <a:srgbClr val="FBDF53">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7780" rIns="35560" bIns="177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0000">
                  <a:hueOff val="0"/>
                  <a:satOff val="0"/>
                  <a:lumOff val="0"/>
                  <a:alphaOff val="0"/>
                </a:srgbClr>
              </a:solidFill>
              <a:latin typeface="Arial"/>
              <a:ea typeface="+mn-ea"/>
              <a:cs typeface="Arial"/>
            </a:rPr>
            <a:t>WHA67</a:t>
          </a:r>
          <a:endParaRPr lang="en-US" sz="2800" kern="1200" dirty="0">
            <a:solidFill>
              <a:srgbClr val="000000">
                <a:hueOff val="0"/>
                <a:satOff val="0"/>
                <a:lumOff val="0"/>
                <a:alphaOff val="0"/>
              </a:srgbClr>
            </a:solidFill>
            <a:latin typeface="Arial"/>
            <a:ea typeface="+mn-ea"/>
            <a:cs typeface="Arial"/>
          </a:endParaRPr>
        </a:p>
      </dsp:txBody>
      <dsp:txXfrm>
        <a:off x="1383667" y="2033564"/>
        <a:ext cx="2067669" cy="2409870"/>
      </dsp:txXfrm>
    </dsp:sp>
    <dsp:sp modelId="{33B5CEFA-71C3-48EB-999D-AF3360179D53}">
      <dsp:nvSpPr>
        <dsp:cNvPr id="0" name=""/>
        <dsp:cNvSpPr/>
      </dsp:nvSpPr>
      <dsp:spPr>
        <a:xfrm>
          <a:off x="5221" y="2549276"/>
          <a:ext cx="1378446" cy="1378446"/>
        </a:xfrm>
        <a:prstGeom prst="ellipse">
          <a:avLst/>
        </a:prstGeom>
        <a:solidFill>
          <a:srgbClr val="1E7FB8"/>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solidFill>
                <a:srgbClr val="FFFFFF"/>
              </a:solidFill>
              <a:latin typeface="Arial"/>
              <a:ea typeface="+mn-ea"/>
              <a:cs typeface="Arial"/>
            </a:rPr>
            <a:t>2016</a:t>
          </a:r>
          <a:endParaRPr lang="en-US" sz="3300" kern="1200" dirty="0">
            <a:solidFill>
              <a:srgbClr val="FFFFFF"/>
            </a:solidFill>
            <a:latin typeface="Arial"/>
            <a:ea typeface="+mn-ea"/>
            <a:cs typeface="Arial"/>
          </a:endParaRPr>
        </a:p>
      </dsp:txBody>
      <dsp:txXfrm>
        <a:off x="5221" y="2549276"/>
        <a:ext cx="1378446" cy="1378446"/>
      </dsp:txXfrm>
    </dsp:sp>
    <dsp:sp modelId="{3AD1205B-6481-48F8-A792-1403EB7EAC69}">
      <dsp:nvSpPr>
        <dsp:cNvPr id="0" name=""/>
        <dsp:cNvSpPr/>
      </dsp:nvSpPr>
      <dsp:spPr>
        <a:xfrm>
          <a:off x="4312865" y="2033564"/>
          <a:ext cx="2756892" cy="2409870"/>
        </a:xfrm>
        <a:prstGeom prst="rightArrow">
          <a:avLst>
            <a:gd name="adj1" fmla="val 70000"/>
            <a:gd name="adj2" fmla="val 50000"/>
          </a:avLst>
        </a:prstGeom>
        <a:solidFill>
          <a:srgbClr val="FDECB3">
            <a:lumMod val="50000"/>
            <a:alpha val="90000"/>
          </a:srgbClr>
        </a:solidFill>
        <a:ln w="25400" cap="flat" cmpd="sng" algn="ctr">
          <a:solidFill>
            <a:srgbClr val="FBDF53">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7780" rIns="35560" bIns="177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0000">
                  <a:hueOff val="0"/>
                  <a:satOff val="0"/>
                  <a:lumOff val="0"/>
                  <a:alphaOff val="0"/>
                </a:srgbClr>
              </a:solidFill>
              <a:latin typeface="Arial"/>
              <a:ea typeface="+mn-ea"/>
              <a:cs typeface="Arial"/>
            </a:rPr>
            <a:t>WHA74</a:t>
          </a:r>
          <a:endParaRPr lang="en-US" sz="2800" kern="1200" dirty="0">
            <a:solidFill>
              <a:srgbClr val="000000">
                <a:hueOff val="0"/>
                <a:satOff val="0"/>
                <a:lumOff val="0"/>
                <a:alphaOff val="0"/>
              </a:srgbClr>
            </a:solidFill>
            <a:latin typeface="Arial"/>
            <a:ea typeface="+mn-ea"/>
            <a:cs typeface="Arial"/>
          </a:endParaRPr>
        </a:p>
      </dsp:txBody>
      <dsp:txXfrm>
        <a:off x="5002088" y="2033564"/>
        <a:ext cx="2067669" cy="2409870"/>
      </dsp:txXfrm>
    </dsp:sp>
    <dsp:sp modelId="{3DB0CD49-9114-45E2-99BE-FBB39E4557EE}">
      <dsp:nvSpPr>
        <dsp:cNvPr id="0" name=""/>
        <dsp:cNvSpPr/>
      </dsp:nvSpPr>
      <dsp:spPr>
        <a:xfrm>
          <a:off x="3623642" y="2549276"/>
          <a:ext cx="1378446" cy="1378446"/>
        </a:xfrm>
        <a:prstGeom prst="ellipse">
          <a:avLst/>
        </a:prstGeom>
        <a:solidFill>
          <a:srgbClr val="1E7FB8"/>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solidFill>
                <a:srgbClr val="FFFFFF"/>
              </a:solidFill>
              <a:latin typeface="Arial"/>
              <a:ea typeface="+mn-ea"/>
              <a:cs typeface="Arial"/>
            </a:rPr>
            <a:t>2021</a:t>
          </a:r>
          <a:endParaRPr lang="en-US" sz="3300" kern="1200" dirty="0">
            <a:solidFill>
              <a:srgbClr val="FFFFFF"/>
            </a:solidFill>
            <a:latin typeface="Arial"/>
            <a:ea typeface="+mn-ea"/>
            <a:cs typeface="Arial"/>
          </a:endParaRPr>
        </a:p>
      </dsp:txBody>
      <dsp:txXfrm>
        <a:off x="3623642" y="2549276"/>
        <a:ext cx="1378446" cy="1378446"/>
      </dsp:txXfrm>
    </dsp:sp>
    <dsp:sp modelId="{6A617CED-684E-4682-8C25-295DCA487921}">
      <dsp:nvSpPr>
        <dsp:cNvPr id="0" name=""/>
        <dsp:cNvSpPr/>
      </dsp:nvSpPr>
      <dsp:spPr>
        <a:xfrm>
          <a:off x="7931286" y="2033564"/>
          <a:ext cx="2756892" cy="2409870"/>
        </a:xfrm>
        <a:prstGeom prst="rightArrow">
          <a:avLst>
            <a:gd name="adj1" fmla="val 70000"/>
            <a:gd name="adj2" fmla="val 50000"/>
          </a:avLst>
        </a:prstGeom>
        <a:solidFill>
          <a:srgbClr val="E78A5C">
            <a:lumMod val="75000"/>
            <a:alpha val="90000"/>
          </a:srgbClr>
        </a:solidFill>
        <a:ln w="25400" cap="flat" cmpd="sng" algn="ctr">
          <a:solidFill>
            <a:srgbClr val="FBDF53">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7780" rIns="35560" bIns="177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0000">
                  <a:hueOff val="0"/>
                  <a:satOff val="0"/>
                  <a:lumOff val="0"/>
                  <a:alphaOff val="0"/>
                </a:srgbClr>
              </a:solidFill>
              <a:latin typeface="Arial"/>
              <a:ea typeface="+mn-ea"/>
              <a:cs typeface="Arial"/>
            </a:rPr>
            <a:t>WHA79</a:t>
          </a:r>
          <a:endParaRPr lang="en-US" sz="2800" kern="1200" dirty="0">
            <a:solidFill>
              <a:srgbClr val="000000">
                <a:hueOff val="0"/>
                <a:satOff val="0"/>
                <a:lumOff val="0"/>
                <a:alphaOff val="0"/>
              </a:srgbClr>
            </a:solidFill>
            <a:latin typeface="Arial"/>
            <a:ea typeface="+mn-ea"/>
            <a:cs typeface="Arial"/>
          </a:endParaRPr>
        </a:p>
      </dsp:txBody>
      <dsp:txXfrm>
        <a:off x="8620509" y="2033564"/>
        <a:ext cx="2067669" cy="2409870"/>
      </dsp:txXfrm>
    </dsp:sp>
    <dsp:sp modelId="{41C9A1A7-8A05-4C15-BB1B-A67484978811}">
      <dsp:nvSpPr>
        <dsp:cNvPr id="0" name=""/>
        <dsp:cNvSpPr/>
      </dsp:nvSpPr>
      <dsp:spPr>
        <a:xfrm>
          <a:off x="7242063" y="2549276"/>
          <a:ext cx="1378446" cy="1378446"/>
        </a:xfrm>
        <a:prstGeom prst="ellipse">
          <a:avLst/>
        </a:prstGeom>
        <a:solidFill>
          <a:srgbClr val="1E7FB8"/>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solidFill>
                <a:srgbClr val="FFFFFF"/>
              </a:solidFill>
              <a:latin typeface="Arial"/>
              <a:ea typeface="+mn-ea"/>
              <a:cs typeface="Arial"/>
            </a:rPr>
            <a:t>2026</a:t>
          </a:r>
          <a:endParaRPr lang="en-US" sz="3300" kern="1200" dirty="0">
            <a:solidFill>
              <a:srgbClr val="FFFFFF"/>
            </a:solidFill>
            <a:latin typeface="Arial"/>
            <a:ea typeface="+mn-ea"/>
            <a:cs typeface="Arial"/>
          </a:endParaRPr>
        </a:p>
      </dsp:txBody>
      <dsp:txXfrm>
        <a:off x="7242063" y="2549276"/>
        <a:ext cx="1378446" cy="137844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25B87C-5250-41B4-AFD7-E6EF892342AA}">
      <dsp:nvSpPr>
        <dsp:cNvPr id="0" name=""/>
        <dsp:cNvSpPr/>
      </dsp:nvSpPr>
      <dsp:spPr>
        <a:xfrm>
          <a:off x="1891190" y="561994"/>
          <a:ext cx="3746679" cy="3746679"/>
        </a:xfrm>
        <a:prstGeom prst="blockArc">
          <a:avLst>
            <a:gd name="adj1" fmla="val 10800000"/>
            <a:gd name="adj2" fmla="val 16200000"/>
            <a:gd name="adj3" fmla="val 4639"/>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1E10CCD-356B-4683-A176-977AF62E997A}">
      <dsp:nvSpPr>
        <dsp:cNvPr id="0" name=""/>
        <dsp:cNvSpPr/>
      </dsp:nvSpPr>
      <dsp:spPr>
        <a:xfrm>
          <a:off x="1891190" y="561994"/>
          <a:ext cx="3746679" cy="3746679"/>
        </a:xfrm>
        <a:prstGeom prst="blockArc">
          <a:avLst>
            <a:gd name="adj1" fmla="val 5400000"/>
            <a:gd name="adj2" fmla="val 10800000"/>
            <a:gd name="adj3" fmla="val 4639"/>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ED7CE3F-74C0-4BDB-986B-0917DCDCA90A}">
      <dsp:nvSpPr>
        <dsp:cNvPr id="0" name=""/>
        <dsp:cNvSpPr/>
      </dsp:nvSpPr>
      <dsp:spPr>
        <a:xfrm>
          <a:off x="1891190" y="561994"/>
          <a:ext cx="3746679" cy="3746679"/>
        </a:xfrm>
        <a:prstGeom prst="blockArc">
          <a:avLst>
            <a:gd name="adj1" fmla="val 0"/>
            <a:gd name="adj2" fmla="val 5400000"/>
            <a:gd name="adj3" fmla="val 4639"/>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1E4CC09-3132-45B7-B1AA-460B7F837AEB}">
      <dsp:nvSpPr>
        <dsp:cNvPr id="0" name=""/>
        <dsp:cNvSpPr/>
      </dsp:nvSpPr>
      <dsp:spPr>
        <a:xfrm>
          <a:off x="1891190" y="561994"/>
          <a:ext cx="3746679" cy="3746679"/>
        </a:xfrm>
        <a:prstGeom prst="blockArc">
          <a:avLst>
            <a:gd name="adj1" fmla="val 16200000"/>
            <a:gd name="adj2" fmla="val 0"/>
            <a:gd name="adj3" fmla="val 4639"/>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FDC1CB6-CDFD-4FBB-9388-82148D814ABC}">
      <dsp:nvSpPr>
        <dsp:cNvPr id="0" name=""/>
        <dsp:cNvSpPr/>
      </dsp:nvSpPr>
      <dsp:spPr>
        <a:xfrm>
          <a:off x="2902438" y="1573242"/>
          <a:ext cx="1724184" cy="172418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Resource Mobilization</a:t>
          </a:r>
          <a:endParaRPr lang="en-US" sz="1700" kern="1200" dirty="0"/>
        </a:p>
      </dsp:txBody>
      <dsp:txXfrm>
        <a:off x="2902438" y="1573242"/>
        <a:ext cx="1724184" cy="1724184"/>
      </dsp:txXfrm>
    </dsp:sp>
    <dsp:sp modelId="{C4C08E4A-C9EC-4AA8-B1E2-8CE3573F4138}">
      <dsp:nvSpPr>
        <dsp:cNvPr id="0" name=""/>
        <dsp:cNvSpPr/>
      </dsp:nvSpPr>
      <dsp:spPr>
        <a:xfrm>
          <a:off x="3161065" y="1979"/>
          <a:ext cx="1206929" cy="120692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Assessing</a:t>
          </a:r>
          <a:endParaRPr lang="en-US" sz="1300" kern="1200" dirty="0"/>
        </a:p>
      </dsp:txBody>
      <dsp:txXfrm>
        <a:off x="3161065" y="1979"/>
        <a:ext cx="1206929" cy="1206929"/>
      </dsp:txXfrm>
    </dsp:sp>
    <dsp:sp modelId="{FE04D782-C2D1-48FC-B973-77EBFF46B3DB}">
      <dsp:nvSpPr>
        <dsp:cNvPr id="0" name=""/>
        <dsp:cNvSpPr/>
      </dsp:nvSpPr>
      <dsp:spPr>
        <a:xfrm>
          <a:off x="4990956" y="1831869"/>
          <a:ext cx="1206929" cy="120692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Positioning</a:t>
          </a:r>
          <a:endParaRPr lang="en-US" sz="1300" kern="1200" dirty="0"/>
        </a:p>
      </dsp:txBody>
      <dsp:txXfrm>
        <a:off x="4990956" y="1831869"/>
        <a:ext cx="1206929" cy="1206929"/>
      </dsp:txXfrm>
    </dsp:sp>
    <dsp:sp modelId="{F6B80FAA-F2FF-4902-B4DC-21D5F384A85C}">
      <dsp:nvSpPr>
        <dsp:cNvPr id="0" name=""/>
        <dsp:cNvSpPr/>
      </dsp:nvSpPr>
      <dsp:spPr>
        <a:xfrm>
          <a:off x="3161065" y="3661760"/>
          <a:ext cx="1206929" cy="120692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Mobilizing</a:t>
          </a:r>
          <a:endParaRPr lang="en-US" sz="1300" kern="1200" dirty="0"/>
        </a:p>
      </dsp:txBody>
      <dsp:txXfrm>
        <a:off x="3161065" y="3661760"/>
        <a:ext cx="1206929" cy="1206929"/>
      </dsp:txXfrm>
    </dsp:sp>
    <dsp:sp modelId="{A72FF33E-6C7A-4926-821F-FE11F21DA19A}">
      <dsp:nvSpPr>
        <dsp:cNvPr id="0" name=""/>
        <dsp:cNvSpPr/>
      </dsp:nvSpPr>
      <dsp:spPr>
        <a:xfrm>
          <a:off x="1331175" y="1831869"/>
          <a:ext cx="1206929" cy="120692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Delivering</a:t>
          </a:r>
          <a:endParaRPr lang="en-US" sz="1300" kern="1200" dirty="0"/>
        </a:p>
      </dsp:txBody>
      <dsp:txXfrm>
        <a:off x="1331175" y="1831869"/>
        <a:ext cx="1206929" cy="120692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1" y="0"/>
            <a:ext cx="2949575" cy="496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8316" tIns="44158" rIns="88316" bIns="44158" numCol="1" anchor="t" anchorCtr="0" compatLnSpc="1">
            <a:prstTxWarp prst="textNoShape">
              <a:avLst/>
            </a:prstTxWarp>
          </a:bodyPr>
          <a:lstStyle>
            <a:lvl1pPr algn="l" defTabSz="884238">
              <a:defRPr sz="1200">
                <a:solidFill>
                  <a:schemeClr val="tx1"/>
                </a:solidFill>
              </a:defRPr>
            </a:lvl1pPr>
          </a:lstStyle>
          <a:p>
            <a:r>
              <a:rPr lang="en-US"/>
              <a:t>World Health Organization</a:t>
            </a:r>
          </a:p>
        </p:txBody>
      </p:sp>
      <p:sp>
        <p:nvSpPr>
          <p:cNvPr id="29699" name="Rectangle 3"/>
          <p:cNvSpPr>
            <a:spLocks noGrp="1" noChangeArrowheads="1"/>
          </p:cNvSpPr>
          <p:nvPr>
            <p:ph type="dt" sz="quarter" idx="1"/>
          </p:nvPr>
        </p:nvSpPr>
        <p:spPr bwMode="auto">
          <a:xfrm>
            <a:off x="3854451" y="0"/>
            <a:ext cx="2949575" cy="496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8316" tIns="44158" rIns="88316" bIns="44158" numCol="1" anchor="t" anchorCtr="0" compatLnSpc="1">
            <a:prstTxWarp prst="textNoShape">
              <a:avLst/>
            </a:prstTxWarp>
          </a:bodyPr>
          <a:lstStyle>
            <a:lvl1pPr defTabSz="884238">
              <a:defRPr sz="1200">
                <a:solidFill>
                  <a:schemeClr val="tx1"/>
                </a:solidFill>
              </a:defRPr>
            </a:lvl1pPr>
          </a:lstStyle>
          <a:p>
            <a:fld id="{A1B835FD-1634-4A30-BE02-2ECD22BC0A20}" type="datetime3">
              <a:rPr lang="en-US"/>
              <a:pPr/>
              <a:t>6 June 2013</a:t>
            </a:fld>
            <a:endParaRPr lang="en-US"/>
          </a:p>
        </p:txBody>
      </p:sp>
      <p:sp>
        <p:nvSpPr>
          <p:cNvPr id="29700" name="Rectangle 4"/>
          <p:cNvSpPr>
            <a:spLocks noGrp="1" noChangeArrowheads="1"/>
          </p:cNvSpPr>
          <p:nvPr>
            <p:ph type="ftr" sz="quarter" idx="2"/>
          </p:nvPr>
        </p:nvSpPr>
        <p:spPr bwMode="auto">
          <a:xfrm>
            <a:off x="1" y="9441102"/>
            <a:ext cx="2949575" cy="496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8316" tIns="44158" rIns="88316" bIns="44158" numCol="1" anchor="b" anchorCtr="0" compatLnSpc="1">
            <a:prstTxWarp prst="textNoShape">
              <a:avLst/>
            </a:prstTxWarp>
          </a:bodyPr>
          <a:lstStyle>
            <a:lvl1pPr algn="l" defTabSz="884238">
              <a:defRPr sz="1200">
                <a:solidFill>
                  <a:schemeClr val="tx1"/>
                </a:solidFill>
              </a:defRPr>
            </a:lvl1pPr>
          </a:lstStyle>
          <a:p>
            <a:endParaRPr lang="en-US"/>
          </a:p>
        </p:txBody>
      </p:sp>
      <p:sp>
        <p:nvSpPr>
          <p:cNvPr id="29701" name="Rectangle 5"/>
          <p:cNvSpPr>
            <a:spLocks noGrp="1" noChangeArrowheads="1"/>
          </p:cNvSpPr>
          <p:nvPr>
            <p:ph type="sldNum" sz="quarter" idx="3"/>
          </p:nvPr>
        </p:nvSpPr>
        <p:spPr bwMode="auto">
          <a:xfrm>
            <a:off x="3854451" y="9441102"/>
            <a:ext cx="2949575" cy="496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8316" tIns="44158" rIns="88316" bIns="44158" numCol="1" anchor="b" anchorCtr="0" compatLnSpc="1">
            <a:prstTxWarp prst="textNoShape">
              <a:avLst/>
            </a:prstTxWarp>
          </a:bodyPr>
          <a:lstStyle>
            <a:lvl1pPr defTabSz="884238">
              <a:defRPr sz="1200">
                <a:solidFill>
                  <a:schemeClr val="tx1"/>
                </a:solidFill>
              </a:defRPr>
            </a:lvl1pPr>
          </a:lstStyle>
          <a:p>
            <a:fld id="{6AF8FA8E-7C21-4093-9501-780161EFF276}" type="slidenum">
              <a:rPr lang="en-US"/>
              <a:pPr/>
              <a:t>‹N°›</a:t>
            </a:fld>
            <a:endParaRPr lang="en-US"/>
          </a:p>
        </p:txBody>
      </p:sp>
    </p:spTree>
    <p:extLst>
      <p:ext uri="{BB962C8B-B14F-4D97-AF65-F5344CB8AC3E}">
        <p14:creationId xmlns:p14="http://schemas.microsoft.com/office/powerpoint/2010/main" xmlns="" val="1836015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1" y="0"/>
            <a:ext cx="2949575" cy="496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8316" tIns="44158" rIns="88316" bIns="44158" numCol="1" anchor="t" anchorCtr="0" compatLnSpc="1">
            <a:prstTxWarp prst="textNoShape">
              <a:avLst/>
            </a:prstTxWarp>
          </a:bodyPr>
          <a:lstStyle>
            <a:lvl1pPr algn="l" defTabSz="884238">
              <a:defRPr sz="1200">
                <a:solidFill>
                  <a:schemeClr val="tx1"/>
                </a:solidFill>
              </a:defRPr>
            </a:lvl1pPr>
          </a:lstStyle>
          <a:p>
            <a:r>
              <a:rPr lang="en-US"/>
              <a:t>World Health Organization</a:t>
            </a:r>
          </a:p>
        </p:txBody>
      </p:sp>
      <p:sp>
        <p:nvSpPr>
          <p:cNvPr id="31747" name="Rectangle 3"/>
          <p:cNvSpPr>
            <a:spLocks noGrp="1" noChangeArrowheads="1"/>
          </p:cNvSpPr>
          <p:nvPr>
            <p:ph type="dt" idx="1"/>
          </p:nvPr>
        </p:nvSpPr>
        <p:spPr bwMode="auto">
          <a:xfrm>
            <a:off x="3854451" y="0"/>
            <a:ext cx="2949575" cy="496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8316" tIns="44158" rIns="88316" bIns="44158" numCol="1" anchor="t" anchorCtr="0" compatLnSpc="1">
            <a:prstTxWarp prst="textNoShape">
              <a:avLst/>
            </a:prstTxWarp>
          </a:bodyPr>
          <a:lstStyle>
            <a:lvl1pPr defTabSz="884238">
              <a:defRPr sz="1200">
                <a:solidFill>
                  <a:schemeClr val="tx1"/>
                </a:solidFill>
              </a:defRPr>
            </a:lvl1pPr>
          </a:lstStyle>
          <a:p>
            <a:fld id="{7F1B8F9C-0C4A-4BD7-B624-145D2CC052DC}" type="datetime3">
              <a:rPr lang="en-US"/>
              <a:pPr/>
              <a:t>6 June 2013</a:t>
            </a:fld>
            <a:endParaRPr lang="en-US"/>
          </a:p>
        </p:txBody>
      </p:sp>
      <p:sp>
        <p:nvSpPr>
          <p:cNvPr id="31748" name="Rectangle 4"/>
          <p:cNvSpPr>
            <a:spLocks noGrp="1" noRot="1" noChangeAspect="1" noChangeArrowheads="1" noTextEdit="1"/>
          </p:cNvSpPr>
          <p:nvPr>
            <p:ph type="sldImg" idx="2"/>
          </p:nvPr>
        </p:nvSpPr>
        <p:spPr bwMode="auto">
          <a:xfrm>
            <a:off x="768350" y="746125"/>
            <a:ext cx="5275263" cy="3730625"/>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1749" name="Rectangle 5"/>
          <p:cNvSpPr>
            <a:spLocks noGrp="1" noChangeArrowheads="1"/>
          </p:cNvSpPr>
          <p:nvPr>
            <p:ph type="body" sz="quarter" idx="3"/>
          </p:nvPr>
        </p:nvSpPr>
        <p:spPr bwMode="auto">
          <a:xfrm>
            <a:off x="681039" y="4722138"/>
            <a:ext cx="5443537" cy="44714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8316" tIns="44158" rIns="88316" bIns="4415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50" name="Rectangle 6"/>
          <p:cNvSpPr>
            <a:spLocks noGrp="1" noChangeArrowheads="1"/>
          </p:cNvSpPr>
          <p:nvPr>
            <p:ph type="ftr" sz="quarter" idx="4"/>
          </p:nvPr>
        </p:nvSpPr>
        <p:spPr bwMode="auto">
          <a:xfrm>
            <a:off x="1" y="9441102"/>
            <a:ext cx="2949575" cy="496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8316" tIns="44158" rIns="88316" bIns="44158" numCol="1" anchor="b" anchorCtr="0" compatLnSpc="1">
            <a:prstTxWarp prst="textNoShape">
              <a:avLst/>
            </a:prstTxWarp>
          </a:bodyPr>
          <a:lstStyle>
            <a:lvl1pPr algn="l" defTabSz="884238">
              <a:defRPr sz="1200">
                <a:solidFill>
                  <a:schemeClr val="tx1"/>
                </a:solidFill>
              </a:defRPr>
            </a:lvl1pPr>
          </a:lstStyle>
          <a:p>
            <a:endParaRPr lang="en-US"/>
          </a:p>
        </p:txBody>
      </p:sp>
      <p:sp>
        <p:nvSpPr>
          <p:cNvPr id="31751" name="Rectangle 7"/>
          <p:cNvSpPr>
            <a:spLocks noGrp="1" noChangeArrowheads="1"/>
          </p:cNvSpPr>
          <p:nvPr>
            <p:ph type="sldNum" sz="quarter" idx="5"/>
          </p:nvPr>
        </p:nvSpPr>
        <p:spPr bwMode="auto">
          <a:xfrm>
            <a:off x="3854451" y="9441102"/>
            <a:ext cx="2949575" cy="496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8316" tIns="44158" rIns="88316" bIns="44158" numCol="1" anchor="b" anchorCtr="0" compatLnSpc="1">
            <a:prstTxWarp prst="textNoShape">
              <a:avLst/>
            </a:prstTxWarp>
          </a:bodyPr>
          <a:lstStyle>
            <a:lvl1pPr defTabSz="884238">
              <a:defRPr sz="1200">
                <a:solidFill>
                  <a:schemeClr val="tx1"/>
                </a:solidFill>
              </a:defRPr>
            </a:lvl1pPr>
          </a:lstStyle>
          <a:p>
            <a:fld id="{5994E7EB-D31D-4BC8-9CBF-57C2739CC82A}" type="slidenum">
              <a:rPr lang="en-US"/>
              <a:pPr/>
              <a:t>‹N°›</a:t>
            </a:fld>
            <a:endParaRPr lang="en-US"/>
          </a:p>
        </p:txBody>
      </p:sp>
    </p:spTree>
    <p:extLst>
      <p:ext uri="{BB962C8B-B14F-4D97-AF65-F5344CB8AC3E}">
        <p14:creationId xmlns:p14="http://schemas.microsoft.com/office/powerpoint/2010/main" xmlns="" val="1979057773"/>
      </p:ext>
    </p:extLst>
  </p:cSld>
  <p:clrMap bg1="lt1" tx1="dk1" bg2="lt2" tx2="dk2" accent1="accent1" accent2="accent2" accent3="accent3" accent4="accent4" accent5="accent5" accent6="accent6" hlink="hlink" folHlink="folHlink"/>
  <p:hf ftr="0"/>
  <p:notesStyle>
    <a:lvl1pPr algn="r" rtl="1" fontAlgn="base">
      <a:spcBef>
        <a:spcPct val="30000"/>
      </a:spcBef>
      <a:spcAft>
        <a:spcPct val="0"/>
      </a:spcAft>
      <a:defRPr sz="1200" kern="1200">
        <a:solidFill>
          <a:schemeClr val="tx1"/>
        </a:solidFill>
        <a:latin typeface="Arial" charset="0"/>
        <a:ea typeface="+mn-ea"/>
        <a:cs typeface="Arial" charset="0"/>
      </a:defRPr>
    </a:lvl1pPr>
    <a:lvl2pPr marL="457200" algn="r" rtl="1" fontAlgn="base">
      <a:spcBef>
        <a:spcPct val="30000"/>
      </a:spcBef>
      <a:spcAft>
        <a:spcPct val="0"/>
      </a:spcAft>
      <a:defRPr sz="1200" kern="1200">
        <a:solidFill>
          <a:schemeClr val="tx1"/>
        </a:solidFill>
        <a:latin typeface="Arial" charset="0"/>
        <a:ea typeface="+mn-ea"/>
        <a:cs typeface="Arial" charset="0"/>
      </a:defRPr>
    </a:lvl2pPr>
    <a:lvl3pPr marL="914400" algn="r" rtl="1" fontAlgn="base">
      <a:spcBef>
        <a:spcPct val="30000"/>
      </a:spcBef>
      <a:spcAft>
        <a:spcPct val="0"/>
      </a:spcAft>
      <a:defRPr sz="1200" kern="1200">
        <a:solidFill>
          <a:schemeClr val="tx1"/>
        </a:solidFill>
        <a:latin typeface="Arial" charset="0"/>
        <a:ea typeface="+mn-ea"/>
        <a:cs typeface="Arial" charset="0"/>
      </a:defRPr>
    </a:lvl3pPr>
    <a:lvl4pPr marL="1371600" algn="r" rtl="1" fontAlgn="base">
      <a:spcBef>
        <a:spcPct val="30000"/>
      </a:spcBef>
      <a:spcAft>
        <a:spcPct val="0"/>
      </a:spcAft>
      <a:defRPr sz="1200" kern="1200">
        <a:solidFill>
          <a:schemeClr val="tx1"/>
        </a:solidFill>
        <a:latin typeface="Arial" charset="0"/>
        <a:ea typeface="+mn-ea"/>
        <a:cs typeface="Arial" charset="0"/>
      </a:defRPr>
    </a:lvl4pPr>
    <a:lvl5pPr marL="1828800" algn="r" rtl="1"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E859E4F0-390A-4FFD-863C-E12A3C1265BC}" type="datetime3">
              <a:rPr lang="en-US"/>
              <a:pPr/>
              <a:t>6 June 2013</a:t>
            </a:fld>
            <a:endParaRPr lang="en-US"/>
          </a:p>
        </p:txBody>
      </p:sp>
      <p:sp>
        <p:nvSpPr>
          <p:cNvPr id="7" name="Rectangle 7"/>
          <p:cNvSpPr>
            <a:spLocks noGrp="1" noChangeArrowheads="1"/>
          </p:cNvSpPr>
          <p:nvPr>
            <p:ph type="sldNum" sz="quarter" idx="5"/>
          </p:nvPr>
        </p:nvSpPr>
        <p:spPr>
          <a:ln/>
        </p:spPr>
        <p:txBody>
          <a:bodyPr/>
          <a:lstStyle/>
          <a:p>
            <a:fld id="{C0C70CBB-2E29-4852-BCF7-BC64D98A3DA3}" type="slidenum">
              <a:rPr lang="en-US"/>
              <a:pPr/>
              <a:t>2</a:t>
            </a:fld>
            <a:endParaRPr lang="en-US"/>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xfrm>
            <a:off x="681039" y="4718964"/>
            <a:ext cx="5443537" cy="4474606"/>
          </a:xfrm>
        </p:spPr>
        <p:txBody>
          <a:bodyPr/>
          <a:lstStyle/>
          <a:p>
            <a:pPr algn="l" rtl="0">
              <a:buFontTx/>
              <a:buChar char="•"/>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679735E3-CF1C-40B1-A0B1-94CE4EC62958}" type="datetime3">
              <a:rPr lang="en-US"/>
              <a:pPr/>
              <a:t>6 June 2013</a:t>
            </a:fld>
            <a:endParaRPr lang="en-US"/>
          </a:p>
        </p:txBody>
      </p:sp>
      <p:sp>
        <p:nvSpPr>
          <p:cNvPr id="7" name="Rectangle 7"/>
          <p:cNvSpPr>
            <a:spLocks noGrp="1" noChangeArrowheads="1"/>
          </p:cNvSpPr>
          <p:nvPr>
            <p:ph type="sldNum" sz="quarter" idx="5"/>
          </p:nvPr>
        </p:nvSpPr>
        <p:spPr>
          <a:ln/>
        </p:spPr>
        <p:txBody>
          <a:bodyPr/>
          <a:lstStyle/>
          <a:p>
            <a:fld id="{7751FF3C-0B6D-4C29-9718-DBFE372212A1}" type="slidenum">
              <a:rPr lang="en-US"/>
              <a:pPr/>
              <a:t>11</a:t>
            </a:fld>
            <a:endParaRPr lang="en-US"/>
          </a:p>
        </p:txBody>
      </p:sp>
      <p:sp>
        <p:nvSpPr>
          <p:cNvPr id="817154" name="Rectangle 2"/>
          <p:cNvSpPr>
            <a:spLocks noGrp="1" noRot="1" noChangeAspect="1" noChangeArrowheads="1" noTextEdit="1"/>
          </p:cNvSpPr>
          <p:nvPr>
            <p:ph type="sldImg"/>
          </p:nvPr>
        </p:nvSpPr>
        <p:spPr>
          <a:ln/>
        </p:spPr>
      </p:sp>
      <p:sp>
        <p:nvSpPr>
          <p:cNvPr id="817155" name="Rectangle 3"/>
          <p:cNvSpPr>
            <a:spLocks noGrp="1" noChangeArrowheads="1"/>
          </p:cNvSpPr>
          <p:nvPr>
            <p:ph type="body" idx="1"/>
          </p:nvPr>
        </p:nvSpPr>
        <p:spPr/>
        <p:txBody>
          <a:bodyPr/>
          <a:lstStyle/>
          <a:p>
            <a:pPr algn="l" rtl="0"/>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r>
              <a:rPr lang="en-US" sz="1200" smtClean="0">
                <a:solidFill>
                  <a:schemeClr val="tx1"/>
                </a:solidFill>
              </a:rPr>
              <a:t>World Health Organization</a:t>
            </a:r>
          </a:p>
        </p:txBody>
      </p:sp>
      <p:sp>
        <p:nvSpPr>
          <p:cNvPr id="83971" name="Rectangle 3"/>
          <p:cNvSpPr>
            <a:spLocks noGrp="1" noChangeArrowheads="1"/>
          </p:cNvSpPr>
          <p:nvPr>
            <p:ph type="dt" sz="quarter" idx="1"/>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fld id="{55B9CB08-F8C9-4745-A6B8-1904FAB247E2}" type="datetime3">
              <a:rPr lang="en-US" sz="1200" smtClean="0">
                <a:solidFill>
                  <a:schemeClr val="tx1"/>
                </a:solidFill>
              </a:rPr>
              <a:pPr eaLnBrk="1" hangingPunct="1"/>
              <a:t>6 June 2013</a:t>
            </a:fld>
            <a:endParaRPr lang="en-US" sz="1200" smtClean="0">
              <a:solidFill>
                <a:schemeClr val="tx1"/>
              </a:solidFill>
            </a:endParaRPr>
          </a:p>
        </p:txBody>
      </p:sp>
      <p:sp>
        <p:nvSpPr>
          <p:cNvPr id="83972" name="Rectangle 7"/>
          <p:cNvSpPr>
            <a:spLocks noGrp="1" noChangeArrowheads="1"/>
          </p:cNvSpPr>
          <p:nvPr>
            <p:ph type="sldNum" sz="quarter" idx="5"/>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fld id="{8FC4FD55-E10F-4BD3-BC15-572E4B64CB65}" type="slidenum">
              <a:rPr lang="en-US" sz="1200" smtClean="0">
                <a:solidFill>
                  <a:schemeClr val="tx1"/>
                </a:solidFill>
              </a:rPr>
              <a:pPr eaLnBrk="1" hangingPunct="1"/>
              <a:t>12</a:t>
            </a:fld>
            <a:endParaRPr lang="en-US" sz="1200" smtClean="0">
              <a:solidFill>
                <a:schemeClr val="tx1"/>
              </a:solidFill>
            </a:endParaRPr>
          </a:p>
        </p:txBody>
      </p:sp>
      <p:sp>
        <p:nvSpPr>
          <p:cNvPr id="83973" name="Rectangle 2"/>
          <p:cNvSpPr>
            <a:spLocks noGrp="1" noRot="1" noChangeAspect="1" noChangeArrowheads="1" noTextEdit="1"/>
          </p:cNvSpPr>
          <p:nvPr>
            <p:ph type="sldImg"/>
          </p:nvPr>
        </p:nvSpPr>
        <p:spPr>
          <a:xfrm>
            <a:off x="776288" y="746125"/>
            <a:ext cx="5270500" cy="3725863"/>
          </a:xfrm>
          <a:ln/>
        </p:spPr>
      </p:sp>
      <p:sp>
        <p:nvSpPr>
          <p:cNvPr id="83974" name="Rectangle 3"/>
          <p:cNvSpPr>
            <a:spLocks noGrp="1" noChangeArrowheads="1"/>
          </p:cNvSpPr>
          <p:nvPr>
            <p:ph type="body" idx="1"/>
          </p:nvPr>
        </p:nvSpPr>
        <p:spPr>
          <a:xfrm>
            <a:off x="680562" y="4719718"/>
            <a:ext cx="5444490" cy="4473734"/>
          </a:xfrm>
          <a:noFill/>
        </p:spPr>
        <p:txBody>
          <a:bodyPr/>
          <a:lstStyle/>
          <a:p>
            <a:pPr algn="l" rtl="0" eaLnBrk="1" hangingPunct="1"/>
            <a:endParaRPr lang="en-GB"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r>
              <a:rPr lang="en-US" sz="1200" smtClean="0">
                <a:solidFill>
                  <a:schemeClr val="tx1"/>
                </a:solidFill>
              </a:rPr>
              <a:t>World Health Organization</a:t>
            </a:r>
          </a:p>
        </p:txBody>
      </p:sp>
      <p:sp>
        <p:nvSpPr>
          <p:cNvPr id="83971" name="Rectangle 3"/>
          <p:cNvSpPr>
            <a:spLocks noGrp="1" noChangeArrowheads="1"/>
          </p:cNvSpPr>
          <p:nvPr>
            <p:ph type="dt" sz="quarter" idx="1"/>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fld id="{55B9CB08-F8C9-4745-A6B8-1904FAB247E2}" type="datetime3">
              <a:rPr lang="en-US" sz="1200" smtClean="0">
                <a:solidFill>
                  <a:schemeClr val="tx1"/>
                </a:solidFill>
              </a:rPr>
              <a:pPr eaLnBrk="1" hangingPunct="1"/>
              <a:t>6 June 2013</a:t>
            </a:fld>
            <a:endParaRPr lang="en-US" sz="1200" smtClean="0">
              <a:solidFill>
                <a:schemeClr val="tx1"/>
              </a:solidFill>
            </a:endParaRPr>
          </a:p>
        </p:txBody>
      </p:sp>
      <p:sp>
        <p:nvSpPr>
          <p:cNvPr id="83972" name="Rectangle 7"/>
          <p:cNvSpPr>
            <a:spLocks noGrp="1" noChangeArrowheads="1"/>
          </p:cNvSpPr>
          <p:nvPr>
            <p:ph type="sldNum" sz="quarter" idx="5"/>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fld id="{8FC4FD55-E10F-4BD3-BC15-572E4B64CB65}" type="slidenum">
              <a:rPr lang="en-US" sz="1200" smtClean="0">
                <a:solidFill>
                  <a:schemeClr val="tx1"/>
                </a:solidFill>
              </a:rPr>
              <a:pPr eaLnBrk="1" hangingPunct="1"/>
              <a:t>13</a:t>
            </a:fld>
            <a:endParaRPr lang="en-US" sz="1200" smtClean="0">
              <a:solidFill>
                <a:schemeClr val="tx1"/>
              </a:solidFill>
            </a:endParaRPr>
          </a:p>
        </p:txBody>
      </p:sp>
      <p:sp>
        <p:nvSpPr>
          <p:cNvPr id="83973" name="Rectangle 2"/>
          <p:cNvSpPr>
            <a:spLocks noGrp="1" noRot="1" noChangeAspect="1" noChangeArrowheads="1" noTextEdit="1"/>
          </p:cNvSpPr>
          <p:nvPr>
            <p:ph type="sldImg"/>
          </p:nvPr>
        </p:nvSpPr>
        <p:spPr>
          <a:xfrm>
            <a:off x="776288" y="746125"/>
            <a:ext cx="5270500" cy="3725863"/>
          </a:xfrm>
          <a:ln/>
        </p:spPr>
      </p:sp>
      <p:sp>
        <p:nvSpPr>
          <p:cNvPr id="83974" name="Rectangle 3"/>
          <p:cNvSpPr>
            <a:spLocks noGrp="1" noChangeArrowheads="1"/>
          </p:cNvSpPr>
          <p:nvPr>
            <p:ph type="body" idx="1"/>
          </p:nvPr>
        </p:nvSpPr>
        <p:spPr>
          <a:xfrm>
            <a:off x="680562" y="4719718"/>
            <a:ext cx="5444490" cy="4473734"/>
          </a:xfrm>
          <a:noFill/>
        </p:spPr>
        <p:txBody>
          <a:bodyPr/>
          <a:lstStyle/>
          <a:p>
            <a:pPr algn="l" rtl="0" eaLnBrk="1" hangingPunct="1"/>
            <a:endParaRPr lang="en-GB"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r>
              <a:rPr lang="en-US" sz="1200" smtClean="0">
                <a:solidFill>
                  <a:schemeClr val="tx1"/>
                </a:solidFill>
              </a:rPr>
              <a:t>World Health Organization</a:t>
            </a:r>
          </a:p>
        </p:txBody>
      </p:sp>
      <p:sp>
        <p:nvSpPr>
          <p:cNvPr id="83971" name="Rectangle 3"/>
          <p:cNvSpPr>
            <a:spLocks noGrp="1" noChangeArrowheads="1"/>
          </p:cNvSpPr>
          <p:nvPr>
            <p:ph type="dt" sz="quarter" idx="1"/>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fld id="{55B9CB08-F8C9-4745-A6B8-1904FAB247E2}" type="datetime3">
              <a:rPr lang="en-US" sz="1200" smtClean="0">
                <a:solidFill>
                  <a:schemeClr val="tx1"/>
                </a:solidFill>
              </a:rPr>
              <a:pPr eaLnBrk="1" hangingPunct="1"/>
              <a:t>6 June 2013</a:t>
            </a:fld>
            <a:endParaRPr lang="en-US" sz="1200" smtClean="0">
              <a:solidFill>
                <a:schemeClr val="tx1"/>
              </a:solidFill>
            </a:endParaRPr>
          </a:p>
        </p:txBody>
      </p:sp>
      <p:sp>
        <p:nvSpPr>
          <p:cNvPr id="83972" name="Rectangle 7"/>
          <p:cNvSpPr>
            <a:spLocks noGrp="1" noChangeArrowheads="1"/>
          </p:cNvSpPr>
          <p:nvPr>
            <p:ph type="sldNum" sz="quarter" idx="5"/>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fld id="{8FC4FD55-E10F-4BD3-BC15-572E4B64CB65}" type="slidenum">
              <a:rPr lang="en-US" sz="1200" smtClean="0">
                <a:solidFill>
                  <a:schemeClr val="tx1"/>
                </a:solidFill>
              </a:rPr>
              <a:pPr eaLnBrk="1" hangingPunct="1"/>
              <a:t>14</a:t>
            </a:fld>
            <a:endParaRPr lang="en-US" sz="1200" smtClean="0">
              <a:solidFill>
                <a:schemeClr val="tx1"/>
              </a:solidFill>
            </a:endParaRPr>
          </a:p>
        </p:txBody>
      </p:sp>
      <p:sp>
        <p:nvSpPr>
          <p:cNvPr id="83973" name="Rectangle 2"/>
          <p:cNvSpPr>
            <a:spLocks noGrp="1" noRot="1" noChangeAspect="1" noChangeArrowheads="1" noTextEdit="1"/>
          </p:cNvSpPr>
          <p:nvPr>
            <p:ph type="sldImg"/>
          </p:nvPr>
        </p:nvSpPr>
        <p:spPr>
          <a:xfrm>
            <a:off x="776288" y="746125"/>
            <a:ext cx="5270500" cy="3725863"/>
          </a:xfrm>
          <a:ln/>
        </p:spPr>
      </p:sp>
      <p:sp>
        <p:nvSpPr>
          <p:cNvPr id="83974" name="Rectangle 3"/>
          <p:cNvSpPr>
            <a:spLocks noGrp="1" noChangeArrowheads="1"/>
          </p:cNvSpPr>
          <p:nvPr>
            <p:ph type="body" idx="1"/>
          </p:nvPr>
        </p:nvSpPr>
        <p:spPr>
          <a:xfrm>
            <a:off x="680562" y="4719718"/>
            <a:ext cx="5444490" cy="4473734"/>
          </a:xfrm>
          <a:noFill/>
        </p:spPr>
        <p:txBody>
          <a:bodyPr/>
          <a:lstStyle/>
          <a:p>
            <a:pPr algn="l" rtl="0" eaLnBrk="1" hangingPunct="1"/>
            <a:endParaRPr lang="en-GB"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r>
              <a:rPr lang="en-US" sz="1200" smtClean="0">
                <a:solidFill>
                  <a:schemeClr val="tx1"/>
                </a:solidFill>
              </a:rPr>
              <a:t>World Health Organization</a:t>
            </a:r>
          </a:p>
        </p:txBody>
      </p:sp>
      <p:sp>
        <p:nvSpPr>
          <p:cNvPr id="84995" name="Rectangle 3"/>
          <p:cNvSpPr>
            <a:spLocks noGrp="1" noChangeArrowheads="1"/>
          </p:cNvSpPr>
          <p:nvPr>
            <p:ph type="dt" sz="quarter" idx="1"/>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fld id="{4C5CA45A-E61D-4635-ABE6-975A200F4E86}" type="datetime3">
              <a:rPr lang="en-US" sz="1200" smtClean="0">
                <a:solidFill>
                  <a:schemeClr val="tx1"/>
                </a:solidFill>
              </a:rPr>
              <a:pPr eaLnBrk="1" hangingPunct="1"/>
              <a:t>6 June 2013</a:t>
            </a:fld>
            <a:endParaRPr lang="en-US" sz="1200" smtClean="0">
              <a:solidFill>
                <a:schemeClr val="tx1"/>
              </a:solidFill>
            </a:endParaRPr>
          </a:p>
        </p:txBody>
      </p:sp>
      <p:sp>
        <p:nvSpPr>
          <p:cNvPr id="84996" name="Rectangle 7"/>
          <p:cNvSpPr>
            <a:spLocks noGrp="1" noChangeArrowheads="1"/>
          </p:cNvSpPr>
          <p:nvPr>
            <p:ph type="sldNum" sz="quarter" idx="5"/>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fld id="{FFA01883-2FF5-4AF5-AA4B-260B9277328A}" type="slidenum">
              <a:rPr lang="en-US" sz="1200" smtClean="0">
                <a:solidFill>
                  <a:schemeClr val="tx1"/>
                </a:solidFill>
              </a:rPr>
              <a:pPr eaLnBrk="1" hangingPunct="1"/>
              <a:t>15</a:t>
            </a:fld>
            <a:endParaRPr lang="en-US" sz="1200" smtClean="0">
              <a:solidFill>
                <a:schemeClr val="tx1"/>
              </a:solidFill>
            </a:endParaRPr>
          </a:p>
        </p:txBody>
      </p:sp>
      <p:sp>
        <p:nvSpPr>
          <p:cNvPr id="84997" name="Rectangle 2"/>
          <p:cNvSpPr>
            <a:spLocks noGrp="1" noRot="1" noChangeAspect="1" noChangeArrowheads="1" noTextEdit="1"/>
          </p:cNvSpPr>
          <p:nvPr>
            <p:ph type="sldImg"/>
          </p:nvPr>
        </p:nvSpPr>
        <p:spPr>
          <a:xfrm>
            <a:off x="768350" y="746125"/>
            <a:ext cx="5270500" cy="3727450"/>
          </a:xfrm>
          <a:ln/>
        </p:spPr>
      </p:sp>
      <p:sp>
        <p:nvSpPr>
          <p:cNvPr id="84998" name="Rectangle 3"/>
          <p:cNvSpPr>
            <a:spLocks noGrp="1" noChangeArrowheads="1"/>
          </p:cNvSpPr>
          <p:nvPr>
            <p:ph type="body" idx="1"/>
          </p:nvPr>
        </p:nvSpPr>
        <p:spPr>
          <a:xfrm>
            <a:off x="680562" y="4721306"/>
            <a:ext cx="5444490" cy="4472146"/>
          </a:xfrm>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r>
              <a:rPr lang="en-US" sz="1200" smtClean="0">
                <a:solidFill>
                  <a:schemeClr val="tx1"/>
                </a:solidFill>
              </a:rPr>
              <a:t>World Health Organization</a:t>
            </a:r>
          </a:p>
        </p:txBody>
      </p:sp>
      <p:sp>
        <p:nvSpPr>
          <p:cNvPr id="86019" name="Rectangle 3"/>
          <p:cNvSpPr>
            <a:spLocks noGrp="1" noChangeArrowheads="1"/>
          </p:cNvSpPr>
          <p:nvPr>
            <p:ph type="dt" sz="quarter" idx="1"/>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fld id="{3248A2F2-1081-4557-923B-367B8673EA5D}" type="datetime3">
              <a:rPr lang="en-US" sz="1200" smtClean="0">
                <a:solidFill>
                  <a:schemeClr val="tx1"/>
                </a:solidFill>
              </a:rPr>
              <a:pPr eaLnBrk="1" hangingPunct="1"/>
              <a:t>6 June 2013</a:t>
            </a:fld>
            <a:endParaRPr lang="en-US" sz="1200" smtClean="0">
              <a:solidFill>
                <a:schemeClr val="tx1"/>
              </a:solidFill>
            </a:endParaRPr>
          </a:p>
        </p:txBody>
      </p:sp>
      <p:sp>
        <p:nvSpPr>
          <p:cNvPr id="86020" name="Rectangle 7"/>
          <p:cNvSpPr>
            <a:spLocks noGrp="1" noChangeArrowheads="1"/>
          </p:cNvSpPr>
          <p:nvPr>
            <p:ph type="sldNum" sz="quarter" idx="5"/>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fld id="{AF4EA828-B905-48C6-8091-82824AA1E551}" type="slidenum">
              <a:rPr lang="en-US" sz="1200" smtClean="0">
                <a:solidFill>
                  <a:schemeClr val="tx1"/>
                </a:solidFill>
              </a:rPr>
              <a:pPr eaLnBrk="1" hangingPunct="1"/>
              <a:t>16</a:t>
            </a:fld>
            <a:endParaRPr lang="en-US" sz="1200" smtClean="0">
              <a:solidFill>
                <a:schemeClr val="tx1"/>
              </a:solidFill>
            </a:endParaRPr>
          </a:p>
        </p:txBody>
      </p:sp>
      <p:sp>
        <p:nvSpPr>
          <p:cNvPr id="86021" name="Rectangle 2"/>
          <p:cNvSpPr>
            <a:spLocks noGrp="1" noRot="1" noChangeAspect="1" noChangeArrowheads="1" noTextEdit="1"/>
          </p:cNvSpPr>
          <p:nvPr>
            <p:ph type="sldImg"/>
          </p:nvPr>
        </p:nvSpPr>
        <p:spPr>
          <a:xfrm>
            <a:off x="768350" y="746125"/>
            <a:ext cx="5270500" cy="3727450"/>
          </a:xfrm>
          <a:ln/>
        </p:spPr>
      </p:sp>
      <p:sp>
        <p:nvSpPr>
          <p:cNvPr id="86022" name="Rectangle 3"/>
          <p:cNvSpPr>
            <a:spLocks noGrp="1" noChangeArrowheads="1"/>
          </p:cNvSpPr>
          <p:nvPr>
            <p:ph type="body" idx="1"/>
          </p:nvPr>
        </p:nvSpPr>
        <p:spPr>
          <a:xfrm>
            <a:off x="680562" y="4721306"/>
            <a:ext cx="5444490" cy="4472146"/>
          </a:xfrm>
          <a:noFill/>
        </p:spPr>
        <p:txBody>
          <a:bodyPr/>
          <a:lstStyle/>
          <a:p>
            <a:pPr lvl="1" algn="l" rtl="0"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r>
              <a:rPr lang="en-US" sz="1200" smtClean="0">
                <a:solidFill>
                  <a:schemeClr val="tx1"/>
                </a:solidFill>
              </a:rPr>
              <a:t>World Health Organization</a:t>
            </a:r>
          </a:p>
        </p:txBody>
      </p:sp>
      <p:sp>
        <p:nvSpPr>
          <p:cNvPr id="87043" name="Rectangle 3"/>
          <p:cNvSpPr>
            <a:spLocks noGrp="1" noChangeArrowheads="1"/>
          </p:cNvSpPr>
          <p:nvPr>
            <p:ph type="dt" sz="quarter" idx="1"/>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fld id="{95EB15EB-9372-4829-9F2E-BF20624EE458}" type="datetime3">
              <a:rPr lang="en-US" sz="1200" smtClean="0">
                <a:solidFill>
                  <a:schemeClr val="tx1"/>
                </a:solidFill>
              </a:rPr>
              <a:pPr eaLnBrk="1" hangingPunct="1"/>
              <a:t>6 June 2013</a:t>
            </a:fld>
            <a:endParaRPr lang="en-US" sz="1200" smtClean="0">
              <a:solidFill>
                <a:schemeClr val="tx1"/>
              </a:solidFill>
            </a:endParaRPr>
          </a:p>
        </p:txBody>
      </p:sp>
      <p:sp>
        <p:nvSpPr>
          <p:cNvPr id="87044" name="Rectangle 7"/>
          <p:cNvSpPr>
            <a:spLocks noGrp="1" noChangeArrowheads="1"/>
          </p:cNvSpPr>
          <p:nvPr>
            <p:ph type="sldNum" sz="quarter" idx="5"/>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fld id="{6051EE2A-5B16-4665-AE1F-0C08EB45E907}" type="slidenum">
              <a:rPr lang="en-US" sz="1200" smtClean="0">
                <a:solidFill>
                  <a:schemeClr val="tx1"/>
                </a:solidFill>
              </a:rPr>
              <a:pPr eaLnBrk="1" hangingPunct="1"/>
              <a:t>17</a:t>
            </a:fld>
            <a:endParaRPr lang="en-US" sz="1200" smtClean="0">
              <a:solidFill>
                <a:schemeClr val="tx1"/>
              </a:solidFill>
            </a:endParaRPr>
          </a:p>
        </p:txBody>
      </p:sp>
      <p:sp>
        <p:nvSpPr>
          <p:cNvPr id="87045" name="Rectangle 2"/>
          <p:cNvSpPr>
            <a:spLocks noGrp="1" noRot="1" noChangeAspect="1" noChangeArrowheads="1" noTextEdit="1"/>
          </p:cNvSpPr>
          <p:nvPr>
            <p:ph type="sldImg"/>
          </p:nvPr>
        </p:nvSpPr>
        <p:spPr>
          <a:xfrm>
            <a:off x="768350" y="746125"/>
            <a:ext cx="5270500" cy="3727450"/>
          </a:xfrm>
          <a:ln/>
        </p:spPr>
      </p:sp>
      <p:sp>
        <p:nvSpPr>
          <p:cNvPr id="87046" name="Rectangle 3"/>
          <p:cNvSpPr>
            <a:spLocks noGrp="1" noChangeArrowheads="1"/>
          </p:cNvSpPr>
          <p:nvPr>
            <p:ph type="body" idx="1"/>
          </p:nvPr>
        </p:nvSpPr>
        <p:spPr>
          <a:xfrm>
            <a:off x="680562" y="4721306"/>
            <a:ext cx="5444490" cy="4472146"/>
          </a:xfrm>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r>
              <a:rPr lang="en-US" sz="1200" smtClean="0">
                <a:solidFill>
                  <a:schemeClr val="tx1"/>
                </a:solidFill>
              </a:rPr>
              <a:t>World Health Organization</a:t>
            </a:r>
          </a:p>
        </p:txBody>
      </p:sp>
      <p:sp>
        <p:nvSpPr>
          <p:cNvPr id="88067" name="Rectangle 3"/>
          <p:cNvSpPr>
            <a:spLocks noGrp="1" noChangeArrowheads="1"/>
          </p:cNvSpPr>
          <p:nvPr>
            <p:ph type="dt" sz="quarter" idx="1"/>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fld id="{2BF74165-C91A-484D-B3F1-BA9A966647B0}" type="datetime3">
              <a:rPr lang="en-US" sz="1200" smtClean="0">
                <a:solidFill>
                  <a:schemeClr val="tx1"/>
                </a:solidFill>
              </a:rPr>
              <a:pPr eaLnBrk="1" hangingPunct="1"/>
              <a:t>6 June 2013</a:t>
            </a:fld>
            <a:endParaRPr lang="en-US" sz="1200" smtClean="0">
              <a:solidFill>
                <a:schemeClr val="tx1"/>
              </a:solidFill>
            </a:endParaRPr>
          </a:p>
        </p:txBody>
      </p:sp>
      <p:sp>
        <p:nvSpPr>
          <p:cNvPr id="88068" name="Rectangle 7"/>
          <p:cNvSpPr>
            <a:spLocks noGrp="1" noChangeArrowheads="1"/>
          </p:cNvSpPr>
          <p:nvPr>
            <p:ph type="sldNum" sz="quarter" idx="5"/>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fld id="{6F42774A-F0DD-4B4E-981D-A9727BFDC169}" type="slidenum">
              <a:rPr lang="en-US" sz="1200" smtClean="0">
                <a:solidFill>
                  <a:schemeClr val="tx1"/>
                </a:solidFill>
              </a:rPr>
              <a:pPr eaLnBrk="1" hangingPunct="1"/>
              <a:t>18</a:t>
            </a:fld>
            <a:endParaRPr lang="en-US" sz="1200" smtClean="0">
              <a:solidFill>
                <a:schemeClr val="tx1"/>
              </a:solidFill>
            </a:endParaRPr>
          </a:p>
        </p:txBody>
      </p:sp>
      <p:sp>
        <p:nvSpPr>
          <p:cNvPr id="88069" name="Rectangle 2"/>
          <p:cNvSpPr>
            <a:spLocks noGrp="1" noRot="1" noChangeAspect="1" noChangeArrowheads="1" noTextEdit="1"/>
          </p:cNvSpPr>
          <p:nvPr>
            <p:ph type="sldImg"/>
          </p:nvPr>
        </p:nvSpPr>
        <p:spPr>
          <a:xfrm>
            <a:off x="768350" y="746125"/>
            <a:ext cx="5270500" cy="3727450"/>
          </a:xfrm>
          <a:ln/>
        </p:spPr>
      </p:sp>
      <p:sp>
        <p:nvSpPr>
          <p:cNvPr id="88070" name="Rectangle 3"/>
          <p:cNvSpPr>
            <a:spLocks noGrp="1" noChangeArrowheads="1"/>
          </p:cNvSpPr>
          <p:nvPr>
            <p:ph type="body" idx="1"/>
          </p:nvPr>
        </p:nvSpPr>
        <p:spPr>
          <a:xfrm>
            <a:off x="680562" y="4721306"/>
            <a:ext cx="5444490" cy="4472146"/>
          </a:xfrm>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r>
              <a:rPr lang="en-US" sz="1200" smtClean="0">
                <a:solidFill>
                  <a:schemeClr val="tx1"/>
                </a:solidFill>
              </a:rPr>
              <a:t>World Health Organization</a:t>
            </a:r>
          </a:p>
        </p:txBody>
      </p:sp>
      <p:sp>
        <p:nvSpPr>
          <p:cNvPr id="83971" name="Rectangle 3"/>
          <p:cNvSpPr>
            <a:spLocks noGrp="1" noChangeArrowheads="1"/>
          </p:cNvSpPr>
          <p:nvPr>
            <p:ph type="dt" sz="quarter" idx="1"/>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fld id="{55B9CB08-F8C9-4745-A6B8-1904FAB247E2}" type="datetime3">
              <a:rPr lang="en-US" sz="1200" smtClean="0">
                <a:solidFill>
                  <a:schemeClr val="tx1"/>
                </a:solidFill>
              </a:rPr>
              <a:pPr eaLnBrk="1" hangingPunct="1"/>
              <a:t>6 June 2013</a:t>
            </a:fld>
            <a:endParaRPr lang="en-US" sz="1200" smtClean="0">
              <a:solidFill>
                <a:schemeClr val="tx1"/>
              </a:solidFill>
            </a:endParaRPr>
          </a:p>
        </p:txBody>
      </p:sp>
      <p:sp>
        <p:nvSpPr>
          <p:cNvPr id="83972" name="Rectangle 7"/>
          <p:cNvSpPr>
            <a:spLocks noGrp="1" noChangeArrowheads="1"/>
          </p:cNvSpPr>
          <p:nvPr>
            <p:ph type="sldNum" sz="quarter" idx="5"/>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fld id="{8FC4FD55-E10F-4BD3-BC15-572E4B64CB65}" type="slidenum">
              <a:rPr lang="en-US" sz="1200" smtClean="0">
                <a:solidFill>
                  <a:schemeClr val="tx1"/>
                </a:solidFill>
              </a:rPr>
              <a:pPr eaLnBrk="1" hangingPunct="1"/>
              <a:t>19</a:t>
            </a:fld>
            <a:endParaRPr lang="en-US" sz="1200" smtClean="0">
              <a:solidFill>
                <a:schemeClr val="tx1"/>
              </a:solidFill>
            </a:endParaRPr>
          </a:p>
        </p:txBody>
      </p:sp>
      <p:sp>
        <p:nvSpPr>
          <p:cNvPr id="83973" name="Rectangle 2"/>
          <p:cNvSpPr>
            <a:spLocks noGrp="1" noRot="1" noChangeAspect="1" noChangeArrowheads="1" noTextEdit="1"/>
          </p:cNvSpPr>
          <p:nvPr>
            <p:ph type="sldImg"/>
          </p:nvPr>
        </p:nvSpPr>
        <p:spPr>
          <a:xfrm>
            <a:off x="776288" y="746125"/>
            <a:ext cx="5270500" cy="3725863"/>
          </a:xfrm>
          <a:ln/>
        </p:spPr>
      </p:sp>
      <p:sp>
        <p:nvSpPr>
          <p:cNvPr id="83974" name="Rectangle 3"/>
          <p:cNvSpPr>
            <a:spLocks noGrp="1" noChangeArrowheads="1"/>
          </p:cNvSpPr>
          <p:nvPr>
            <p:ph type="body" idx="1"/>
          </p:nvPr>
        </p:nvSpPr>
        <p:spPr>
          <a:xfrm>
            <a:off x="680562" y="4719718"/>
            <a:ext cx="5444490" cy="4473734"/>
          </a:xfrm>
          <a:noFill/>
        </p:spPr>
        <p:txBody>
          <a:bodyPr/>
          <a:lstStyle/>
          <a:p>
            <a:pPr algn="l" rtl="0" eaLnBrk="1" hangingPunct="1"/>
            <a:endParaRPr lang="en-GB"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r>
              <a:rPr lang="en-US" sz="1200" smtClean="0">
                <a:solidFill>
                  <a:schemeClr val="tx1"/>
                </a:solidFill>
              </a:rPr>
              <a:t>World Health Organization</a:t>
            </a:r>
          </a:p>
        </p:txBody>
      </p:sp>
      <p:sp>
        <p:nvSpPr>
          <p:cNvPr id="90115" name="Rectangle 3"/>
          <p:cNvSpPr>
            <a:spLocks noGrp="1" noChangeArrowheads="1"/>
          </p:cNvSpPr>
          <p:nvPr>
            <p:ph type="dt" sz="quarter" idx="1"/>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fld id="{81C52A39-9F18-440D-8766-18360155869F}" type="datetime3">
              <a:rPr lang="en-US" sz="1200" smtClean="0">
                <a:solidFill>
                  <a:schemeClr val="tx1"/>
                </a:solidFill>
              </a:rPr>
              <a:pPr eaLnBrk="1" hangingPunct="1"/>
              <a:t>6 June 2013</a:t>
            </a:fld>
            <a:endParaRPr lang="en-US" sz="1200" smtClean="0">
              <a:solidFill>
                <a:schemeClr val="tx1"/>
              </a:solidFill>
            </a:endParaRPr>
          </a:p>
        </p:txBody>
      </p:sp>
      <p:sp>
        <p:nvSpPr>
          <p:cNvPr id="90116" name="Rectangle 7"/>
          <p:cNvSpPr>
            <a:spLocks noGrp="1" noChangeArrowheads="1"/>
          </p:cNvSpPr>
          <p:nvPr>
            <p:ph type="sldNum" sz="quarter" idx="5"/>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fld id="{59C82F11-6060-4A9F-8AB6-6E3A442A5F19}" type="slidenum">
              <a:rPr lang="en-US" sz="1200" smtClean="0">
                <a:solidFill>
                  <a:schemeClr val="tx1"/>
                </a:solidFill>
              </a:rPr>
              <a:pPr eaLnBrk="1" hangingPunct="1"/>
              <a:t>21</a:t>
            </a:fld>
            <a:endParaRPr lang="en-US" sz="1200" smtClean="0">
              <a:solidFill>
                <a:schemeClr val="tx1"/>
              </a:solidFill>
            </a:endParaRPr>
          </a:p>
        </p:txBody>
      </p:sp>
      <p:sp>
        <p:nvSpPr>
          <p:cNvPr id="90117" name="Rectangle 2"/>
          <p:cNvSpPr>
            <a:spLocks noGrp="1" noRot="1" noChangeAspect="1" noChangeArrowheads="1" noTextEdit="1"/>
          </p:cNvSpPr>
          <p:nvPr>
            <p:ph type="sldImg"/>
          </p:nvPr>
        </p:nvSpPr>
        <p:spPr>
          <a:xfrm>
            <a:off x="776288" y="746125"/>
            <a:ext cx="5270500" cy="3725863"/>
          </a:xfrm>
          <a:ln/>
        </p:spPr>
      </p:sp>
      <p:sp>
        <p:nvSpPr>
          <p:cNvPr id="90118" name="Rectangle 3"/>
          <p:cNvSpPr>
            <a:spLocks noGrp="1" noChangeArrowheads="1"/>
          </p:cNvSpPr>
          <p:nvPr>
            <p:ph type="body" idx="1"/>
          </p:nvPr>
        </p:nvSpPr>
        <p:spPr>
          <a:xfrm>
            <a:off x="680562" y="4719718"/>
            <a:ext cx="5444490" cy="4473734"/>
          </a:xfrm>
          <a:noFill/>
        </p:spPr>
        <p:txBody>
          <a:bodyPr/>
          <a:lstStyle/>
          <a:p>
            <a:pPr lvl="1" algn="l" rtl="0" eaLnBrk="1" hangingPunct="1">
              <a:buFontTx/>
              <a:buChar char="•"/>
            </a:pPr>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25142152-6407-4B42-900B-53B464DBDE3D}" type="datetime3">
              <a:rPr lang="en-US"/>
              <a:pPr/>
              <a:t>6 June 2013</a:t>
            </a:fld>
            <a:endParaRPr lang="en-US"/>
          </a:p>
        </p:txBody>
      </p:sp>
      <p:sp>
        <p:nvSpPr>
          <p:cNvPr id="7" name="Rectangle 7"/>
          <p:cNvSpPr>
            <a:spLocks noGrp="1" noChangeArrowheads="1"/>
          </p:cNvSpPr>
          <p:nvPr>
            <p:ph type="sldNum" sz="quarter" idx="5"/>
          </p:nvPr>
        </p:nvSpPr>
        <p:spPr>
          <a:ln/>
        </p:spPr>
        <p:txBody>
          <a:bodyPr/>
          <a:lstStyle/>
          <a:p>
            <a:fld id="{EF81686B-25AF-4125-BCE6-F69B5441C00A}" type="slidenum">
              <a:rPr lang="en-US"/>
              <a:pPr/>
              <a:t>3</a:t>
            </a:fld>
            <a:endParaRPr lang="en-US"/>
          </a:p>
        </p:txBody>
      </p:sp>
      <p:sp>
        <p:nvSpPr>
          <p:cNvPr id="439298" name="Rectangle 2"/>
          <p:cNvSpPr>
            <a:spLocks noGrp="1" noRot="1" noChangeAspect="1" noChangeArrowheads="1" noTextEdit="1"/>
          </p:cNvSpPr>
          <p:nvPr>
            <p:ph type="sldImg"/>
          </p:nvPr>
        </p:nvSpPr>
        <p:spPr>
          <a:xfrm>
            <a:off x="768350" y="746125"/>
            <a:ext cx="5275263" cy="3729038"/>
          </a:xfrm>
          <a:ln/>
        </p:spPr>
      </p:sp>
      <p:sp>
        <p:nvSpPr>
          <p:cNvPr id="439299" name="Rectangle 3"/>
          <p:cNvSpPr>
            <a:spLocks noGrp="1" noChangeArrowheads="1"/>
          </p:cNvSpPr>
          <p:nvPr>
            <p:ph type="body" idx="1"/>
          </p:nvPr>
        </p:nvSpPr>
        <p:spPr>
          <a:xfrm>
            <a:off x="681039" y="4718964"/>
            <a:ext cx="5443537" cy="4474606"/>
          </a:xfrm>
        </p:spPr>
        <p:txBody>
          <a:bodyPr/>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fld id="{8513819E-7429-42D2-81F1-1E5342CDB7E3}" type="slidenum">
              <a:rPr lang="en-US" sz="1200" smtClean="0">
                <a:solidFill>
                  <a:schemeClr val="tx1"/>
                </a:solidFill>
              </a:rPr>
              <a:pPr eaLnBrk="1" hangingPunct="1"/>
              <a:t>27</a:t>
            </a:fld>
            <a:endParaRPr lang="en-US" sz="1200" smtClean="0">
              <a:solidFill>
                <a:schemeClr val="tx1"/>
              </a:solidFill>
            </a:endParaRPr>
          </a:p>
        </p:txBody>
      </p:sp>
      <p:sp>
        <p:nvSpPr>
          <p:cNvPr id="94211" name="Rectangle 2"/>
          <p:cNvSpPr>
            <a:spLocks noGrp="1" noRot="1" noChangeAspect="1" noChangeArrowheads="1" noTextEdit="1"/>
          </p:cNvSpPr>
          <p:nvPr>
            <p:ph type="sldImg"/>
          </p:nvPr>
        </p:nvSpPr>
        <p:spPr>
          <a:xfrm>
            <a:off x="769938" y="746125"/>
            <a:ext cx="5276850" cy="3730625"/>
          </a:xfrm>
          <a:ln/>
        </p:spPr>
      </p:sp>
      <p:sp>
        <p:nvSpPr>
          <p:cNvPr id="94212" name="Rectangle 3"/>
          <p:cNvSpPr>
            <a:spLocks noGrp="1" noChangeArrowheads="1"/>
          </p:cNvSpPr>
          <p:nvPr>
            <p:ph type="body" idx="1"/>
          </p:nvPr>
        </p:nvSpPr>
        <p:spPr>
          <a:xfrm>
            <a:off x="682148" y="4722891"/>
            <a:ext cx="5441318" cy="4470560"/>
          </a:xfrm>
          <a:noFill/>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r>
              <a:rPr lang="en-US" sz="1200" smtClean="0">
                <a:solidFill>
                  <a:prstClr val="black"/>
                </a:solidFill>
              </a:rPr>
              <a:t>World Health Organization</a:t>
            </a:r>
          </a:p>
        </p:txBody>
      </p:sp>
      <p:sp>
        <p:nvSpPr>
          <p:cNvPr id="95235" name="Rectangle 3"/>
          <p:cNvSpPr>
            <a:spLocks noGrp="1" noChangeArrowheads="1"/>
          </p:cNvSpPr>
          <p:nvPr>
            <p:ph type="dt" sz="quarter" idx="1"/>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fld id="{DC0FF597-EB22-497A-A3AE-12EC0D73B7B4}" type="datetime3">
              <a:rPr lang="en-US" sz="1200" smtClean="0">
                <a:solidFill>
                  <a:prstClr val="black"/>
                </a:solidFill>
              </a:rPr>
              <a:pPr eaLnBrk="1" hangingPunct="1"/>
              <a:t>6 June 2013</a:t>
            </a:fld>
            <a:endParaRPr lang="en-US" sz="1200" smtClean="0">
              <a:solidFill>
                <a:prstClr val="black"/>
              </a:solidFill>
            </a:endParaRPr>
          </a:p>
        </p:txBody>
      </p:sp>
      <p:sp>
        <p:nvSpPr>
          <p:cNvPr id="95236" name="Rectangle 7"/>
          <p:cNvSpPr>
            <a:spLocks noGrp="1" noChangeArrowheads="1"/>
          </p:cNvSpPr>
          <p:nvPr>
            <p:ph type="sldNum" sz="quarter" idx="5"/>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fld id="{07DB2EA6-EFD7-496E-A783-4F5AE3D4C5F3}" type="slidenum">
              <a:rPr lang="en-US" sz="1200" smtClean="0">
                <a:solidFill>
                  <a:prstClr val="black"/>
                </a:solidFill>
              </a:rPr>
              <a:pPr eaLnBrk="1" hangingPunct="1"/>
              <a:t>33</a:t>
            </a:fld>
            <a:endParaRPr lang="en-US" sz="1200" smtClean="0">
              <a:solidFill>
                <a:prstClr val="black"/>
              </a:solidFill>
            </a:endParaRPr>
          </a:p>
        </p:txBody>
      </p:sp>
      <p:sp>
        <p:nvSpPr>
          <p:cNvPr id="95237" name="Rectangle 2"/>
          <p:cNvSpPr>
            <a:spLocks noGrp="1" noRot="1" noChangeAspect="1" noChangeArrowheads="1" noTextEdit="1"/>
          </p:cNvSpPr>
          <p:nvPr>
            <p:ph type="sldImg"/>
          </p:nvPr>
        </p:nvSpPr>
        <p:spPr>
          <a:xfrm>
            <a:off x="769938" y="746125"/>
            <a:ext cx="5270500" cy="3725863"/>
          </a:xfrm>
          <a:ln/>
        </p:spPr>
      </p:sp>
      <p:sp>
        <p:nvSpPr>
          <p:cNvPr id="95238" name="Rectangle 3"/>
          <p:cNvSpPr>
            <a:spLocks noGrp="1" noChangeArrowheads="1"/>
          </p:cNvSpPr>
          <p:nvPr>
            <p:ph type="body" idx="1"/>
          </p:nvPr>
        </p:nvSpPr>
        <p:spPr>
          <a:xfrm>
            <a:off x="680562" y="4721306"/>
            <a:ext cx="5444490" cy="4472146"/>
          </a:xfrm>
          <a:noFill/>
        </p:spPr>
        <p:txBody>
          <a:bodyPr/>
          <a:lstStyle/>
          <a:p>
            <a:pPr algn="l"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r>
              <a:rPr lang="en-US" sz="1200" smtClean="0">
                <a:solidFill>
                  <a:schemeClr val="tx1"/>
                </a:solidFill>
              </a:rPr>
              <a:t>World Health Organization</a:t>
            </a:r>
          </a:p>
        </p:txBody>
      </p:sp>
      <p:sp>
        <p:nvSpPr>
          <p:cNvPr id="96259" name="Rectangle 3"/>
          <p:cNvSpPr>
            <a:spLocks noGrp="1" noChangeArrowheads="1"/>
          </p:cNvSpPr>
          <p:nvPr>
            <p:ph type="dt" sz="quarter" idx="1"/>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fld id="{17573DDF-B3B6-4F43-A727-5A28C00DEA67}" type="datetime3">
              <a:rPr lang="en-US" sz="1200" smtClean="0">
                <a:solidFill>
                  <a:schemeClr val="tx1"/>
                </a:solidFill>
              </a:rPr>
              <a:pPr eaLnBrk="1" hangingPunct="1"/>
              <a:t>6 June 2013</a:t>
            </a:fld>
            <a:endParaRPr lang="en-US" sz="1200" smtClean="0">
              <a:solidFill>
                <a:schemeClr val="tx1"/>
              </a:solidFill>
            </a:endParaRPr>
          </a:p>
        </p:txBody>
      </p:sp>
      <p:sp>
        <p:nvSpPr>
          <p:cNvPr id="96260" name="Rectangle 7"/>
          <p:cNvSpPr>
            <a:spLocks noGrp="1" noChangeArrowheads="1"/>
          </p:cNvSpPr>
          <p:nvPr>
            <p:ph type="sldNum" sz="quarter" idx="5"/>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fld id="{64496716-DDA0-4AE2-ACA0-CAEDCF95A17E}" type="slidenum">
              <a:rPr lang="en-US" sz="1200" smtClean="0">
                <a:solidFill>
                  <a:schemeClr val="tx1"/>
                </a:solidFill>
              </a:rPr>
              <a:pPr eaLnBrk="1" hangingPunct="1"/>
              <a:t>36</a:t>
            </a:fld>
            <a:endParaRPr lang="en-US" sz="1200" smtClean="0">
              <a:solidFill>
                <a:schemeClr val="tx1"/>
              </a:solidFill>
            </a:endParaRPr>
          </a:p>
        </p:txBody>
      </p:sp>
      <p:sp>
        <p:nvSpPr>
          <p:cNvPr id="96261" name="Rectangle 2"/>
          <p:cNvSpPr>
            <a:spLocks noGrp="1" noRot="1" noChangeAspect="1" noChangeArrowheads="1" noTextEdit="1"/>
          </p:cNvSpPr>
          <p:nvPr>
            <p:ph type="sldImg"/>
          </p:nvPr>
        </p:nvSpPr>
        <p:spPr>
          <a:xfrm>
            <a:off x="776288" y="746125"/>
            <a:ext cx="5270500" cy="3725863"/>
          </a:xfrm>
          <a:ln/>
        </p:spPr>
      </p:sp>
      <p:sp>
        <p:nvSpPr>
          <p:cNvPr id="96262" name="Rectangle 3"/>
          <p:cNvSpPr>
            <a:spLocks noGrp="1" noChangeArrowheads="1"/>
          </p:cNvSpPr>
          <p:nvPr>
            <p:ph type="body" idx="1"/>
          </p:nvPr>
        </p:nvSpPr>
        <p:spPr>
          <a:xfrm>
            <a:off x="680562" y="4719718"/>
            <a:ext cx="5444490" cy="4473734"/>
          </a:xfrm>
          <a:noFill/>
        </p:spPr>
        <p:txBody>
          <a:bodyPr/>
          <a:lstStyle/>
          <a:p>
            <a:pPr lvl="1" algn="l" rtl="0" eaLnBrk="1" hangingPunct="1">
              <a:buFontTx/>
              <a:buChar char="•"/>
            </a:pPr>
            <a:endParaRPr lang="en-GB"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fld id="{5E6B8D0C-6610-42F5-88BA-1F6F004FB185}" type="slidenum">
              <a:rPr lang="en-US" sz="1200" smtClean="0">
                <a:solidFill>
                  <a:schemeClr val="tx1"/>
                </a:solidFill>
              </a:rPr>
              <a:pPr eaLnBrk="1" hangingPunct="1"/>
              <a:t>38</a:t>
            </a:fld>
            <a:endParaRPr lang="en-US" sz="1200" smtClean="0">
              <a:solidFill>
                <a:schemeClr val="tx1"/>
              </a:solidFill>
            </a:endParaRPr>
          </a:p>
        </p:txBody>
      </p:sp>
      <p:sp>
        <p:nvSpPr>
          <p:cNvPr id="97283" name="Rectangle 2"/>
          <p:cNvSpPr>
            <a:spLocks noGrp="1" noRot="1" noChangeAspect="1" noChangeArrowheads="1" noTextEdit="1"/>
          </p:cNvSpPr>
          <p:nvPr>
            <p:ph type="sldImg"/>
          </p:nvPr>
        </p:nvSpPr>
        <p:spPr>
          <a:xfrm>
            <a:off x="774700" y="746125"/>
            <a:ext cx="5270500" cy="3725863"/>
          </a:xfrm>
          <a:ln/>
        </p:spPr>
      </p:sp>
      <p:sp>
        <p:nvSpPr>
          <p:cNvPr id="97284" name="Rectangle 3"/>
          <p:cNvSpPr>
            <a:spLocks noGrp="1" noChangeArrowheads="1"/>
          </p:cNvSpPr>
          <p:nvPr>
            <p:ph type="body" idx="1"/>
          </p:nvPr>
        </p:nvSpPr>
        <p:spPr>
          <a:xfrm>
            <a:off x="677389" y="4722891"/>
            <a:ext cx="5450836" cy="4470560"/>
          </a:xfrm>
          <a:noFill/>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r>
              <a:rPr lang="en-US" sz="1200" smtClean="0">
                <a:solidFill>
                  <a:schemeClr val="tx1"/>
                </a:solidFill>
              </a:rPr>
              <a:t>World Health Organization</a:t>
            </a:r>
          </a:p>
        </p:txBody>
      </p:sp>
      <p:sp>
        <p:nvSpPr>
          <p:cNvPr id="102403" name="Rectangle 3"/>
          <p:cNvSpPr>
            <a:spLocks noGrp="1" noChangeArrowheads="1"/>
          </p:cNvSpPr>
          <p:nvPr>
            <p:ph type="dt" sz="quarter" idx="1"/>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fld id="{B436C747-E836-4168-81DC-341681840F08}" type="datetime3">
              <a:rPr lang="en-US" sz="1200" smtClean="0">
                <a:solidFill>
                  <a:schemeClr val="tx1"/>
                </a:solidFill>
              </a:rPr>
              <a:pPr eaLnBrk="1" hangingPunct="1"/>
              <a:t>6 June 2013</a:t>
            </a:fld>
            <a:endParaRPr lang="en-US" sz="1200" smtClean="0">
              <a:solidFill>
                <a:schemeClr val="tx1"/>
              </a:solidFill>
            </a:endParaRPr>
          </a:p>
        </p:txBody>
      </p:sp>
      <p:sp>
        <p:nvSpPr>
          <p:cNvPr id="102404" name="Rectangle 7"/>
          <p:cNvSpPr>
            <a:spLocks noGrp="1" noChangeArrowheads="1"/>
          </p:cNvSpPr>
          <p:nvPr>
            <p:ph type="sldNum" sz="quarter" idx="5"/>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fld id="{BDD1D2CA-4733-45E0-9ED3-56B3FD5D8B67}" type="slidenum">
              <a:rPr lang="en-US" sz="1200" smtClean="0">
                <a:solidFill>
                  <a:schemeClr val="tx1"/>
                </a:solidFill>
              </a:rPr>
              <a:pPr eaLnBrk="1" hangingPunct="1"/>
              <a:t>44</a:t>
            </a:fld>
            <a:endParaRPr lang="en-US" sz="1200" smtClean="0">
              <a:solidFill>
                <a:schemeClr val="tx1"/>
              </a:solidFill>
            </a:endParaRPr>
          </a:p>
        </p:txBody>
      </p:sp>
      <p:sp>
        <p:nvSpPr>
          <p:cNvPr id="102405" name="Rectangle 2"/>
          <p:cNvSpPr>
            <a:spLocks noGrp="1" noRot="1" noChangeAspect="1" noChangeArrowheads="1" noTextEdit="1"/>
          </p:cNvSpPr>
          <p:nvPr>
            <p:ph type="sldImg"/>
          </p:nvPr>
        </p:nvSpPr>
        <p:spPr>
          <a:xfrm>
            <a:off x="776288" y="746125"/>
            <a:ext cx="5270500" cy="3725863"/>
          </a:xfrm>
          <a:ln/>
        </p:spPr>
      </p:sp>
      <p:sp>
        <p:nvSpPr>
          <p:cNvPr id="102406" name="Rectangle 3"/>
          <p:cNvSpPr>
            <a:spLocks noGrp="1" noChangeArrowheads="1"/>
          </p:cNvSpPr>
          <p:nvPr>
            <p:ph type="body" idx="1"/>
          </p:nvPr>
        </p:nvSpPr>
        <p:spPr>
          <a:xfrm>
            <a:off x="680562" y="4719718"/>
            <a:ext cx="5444490" cy="4473734"/>
          </a:xfrm>
          <a:noFill/>
        </p:spPr>
        <p:txBody>
          <a:bodyPr/>
          <a:lstStyle/>
          <a:p>
            <a:pPr lvl="1" algn="l" rtl="0" eaLnBrk="1" hangingPunct="1">
              <a:buFontTx/>
              <a:buChar char="•"/>
            </a:pPr>
            <a:endParaRPr lang="en-GB"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r>
              <a:rPr lang="en-US" sz="1200" smtClean="0">
                <a:solidFill>
                  <a:schemeClr val="tx1"/>
                </a:solidFill>
              </a:rPr>
              <a:t>World Health Organization</a:t>
            </a:r>
          </a:p>
        </p:txBody>
      </p:sp>
      <p:sp>
        <p:nvSpPr>
          <p:cNvPr id="103427" name="Rectangle 3"/>
          <p:cNvSpPr>
            <a:spLocks noGrp="1" noChangeArrowheads="1"/>
          </p:cNvSpPr>
          <p:nvPr>
            <p:ph type="dt" sz="quarter" idx="1"/>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fld id="{52619F32-3EB7-4B4D-8239-B85D83D1E91C}" type="datetime3">
              <a:rPr lang="en-US" sz="1200" smtClean="0">
                <a:solidFill>
                  <a:schemeClr val="tx1"/>
                </a:solidFill>
              </a:rPr>
              <a:pPr eaLnBrk="1" hangingPunct="1"/>
              <a:t>6 June 2013</a:t>
            </a:fld>
            <a:endParaRPr lang="en-US" sz="1200" smtClean="0">
              <a:solidFill>
                <a:schemeClr val="tx1"/>
              </a:solidFill>
            </a:endParaRPr>
          </a:p>
        </p:txBody>
      </p:sp>
      <p:sp>
        <p:nvSpPr>
          <p:cNvPr id="103428" name="Rectangle 7"/>
          <p:cNvSpPr>
            <a:spLocks noGrp="1" noChangeArrowheads="1"/>
          </p:cNvSpPr>
          <p:nvPr>
            <p:ph type="sldNum" sz="quarter" idx="5"/>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fld id="{E1EE1888-1AA3-44CC-B0EE-D05FA890F981}" type="slidenum">
              <a:rPr lang="en-US" sz="1200" smtClean="0">
                <a:solidFill>
                  <a:schemeClr val="tx1"/>
                </a:solidFill>
              </a:rPr>
              <a:pPr eaLnBrk="1" hangingPunct="1"/>
              <a:t>45</a:t>
            </a:fld>
            <a:endParaRPr lang="en-US" sz="1200" smtClean="0">
              <a:solidFill>
                <a:schemeClr val="tx1"/>
              </a:solidFill>
            </a:endParaRPr>
          </a:p>
        </p:txBody>
      </p:sp>
      <p:sp>
        <p:nvSpPr>
          <p:cNvPr id="103429" name="Rectangle 2"/>
          <p:cNvSpPr>
            <a:spLocks noGrp="1" noRot="1" noChangeAspect="1" noChangeArrowheads="1" noTextEdit="1"/>
          </p:cNvSpPr>
          <p:nvPr>
            <p:ph type="sldImg"/>
          </p:nvPr>
        </p:nvSpPr>
        <p:spPr>
          <a:ln/>
        </p:spPr>
      </p:sp>
      <p:sp>
        <p:nvSpPr>
          <p:cNvPr id="10343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r>
              <a:rPr lang="en-US" sz="1200" smtClean="0">
                <a:solidFill>
                  <a:schemeClr val="tx1"/>
                </a:solidFill>
              </a:rPr>
              <a:t>World Health Organization</a:t>
            </a:r>
          </a:p>
        </p:txBody>
      </p:sp>
      <p:sp>
        <p:nvSpPr>
          <p:cNvPr id="104451" name="Rectangle 3"/>
          <p:cNvSpPr>
            <a:spLocks noGrp="1" noChangeArrowheads="1"/>
          </p:cNvSpPr>
          <p:nvPr>
            <p:ph type="dt" sz="quarter" idx="1"/>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fld id="{F67ECB3C-18FE-45A4-9A6B-1A8CFEC03499}" type="datetime3">
              <a:rPr lang="en-US" sz="1200" smtClean="0">
                <a:solidFill>
                  <a:schemeClr val="tx1"/>
                </a:solidFill>
              </a:rPr>
              <a:pPr eaLnBrk="1" hangingPunct="1"/>
              <a:t>6 June 2013</a:t>
            </a:fld>
            <a:endParaRPr lang="en-US" sz="1200" smtClean="0">
              <a:solidFill>
                <a:schemeClr val="tx1"/>
              </a:solidFill>
            </a:endParaRPr>
          </a:p>
        </p:txBody>
      </p:sp>
      <p:sp>
        <p:nvSpPr>
          <p:cNvPr id="104452" name="Rectangle 7"/>
          <p:cNvSpPr>
            <a:spLocks noGrp="1" noChangeArrowheads="1"/>
          </p:cNvSpPr>
          <p:nvPr>
            <p:ph type="sldNum" sz="quarter" idx="5"/>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fld id="{6D527954-9E9A-47B4-BED4-170BE3F4B973}" type="slidenum">
              <a:rPr lang="en-US" sz="1200" smtClean="0">
                <a:solidFill>
                  <a:schemeClr val="tx1"/>
                </a:solidFill>
              </a:rPr>
              <a:pPr eaLnBrk="1" hangingPunct="1"/>
              <a:t>46</a:t>
            </a:fld>
            <a:endParaRPr lang="en-US" sz="1200" smtClean="0">
              <a:solidFill>
                <a:schemeClr val="tx1"/>
              </a:solidFill>
            </a:endParaRPr>
          </a:p>
        </p:txBody>
      </p:sp>
      <p:sp>
        <p:nvSpPr>
          <p:cNvPr id="104453" name="Rectangle 2"/>
          <p:cNvSpPr>
            <a:spLocks noGrp="1" noRot="1" noChangeAspect="1" noChangeArrowheads="1" noTextEdit="1"/>
          </p:cNvSpPr>
          <p:nvPr>
            <p:ph type="sldImg"/>
          </p:nvPr>
        </p:nvSpPr>
        <p:spPr>
          <a:ln/>
        </p:spPr>
      </p:sp>
      <p:sp>
        <p:nvSpPr>
          <p:cNvPr id="10445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r>
              <a:rPr lang="en-US" sz="1200" smtClean="0">
                <a:solidFill>
                  <a:schemeClr val="tx1"/>
                </a:solidFill>
              </a:rPr>
              <a:t>World Health Organization</a:t>
            </a:r>
          </a:p>
        </p:txBody>
      </p:sp>
      <p:sp>
        <p:nvSpPr>
          <p:cNvPr id="106499" name="Rectangle 3"/>
          <p:cNvSpPr>
            <a:spLocks noGrp="1" noChangeArrowheads="1"/>
          </p:cNvSpPr>
          <p:nvPr>
            <p:ph type="dt" sz="quarter" idx="1"/>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fld id="{5ED621A3-E207-473E-B792-900C2BEF4612}" type="datetime3">
              <a:rPr lang="en-US" sz="1200" smtClean="0">
                <a:solidFill>
                  <a:schemeClr val="tx1"/>
                </a:solidFill>
              </a:rPr>
              <a:pPr eaLnBrk="1" hangingPunct="1"/>
              <a:t>6 June 2013</a:t>
            </a:fld>
            <a:endParaRPr lang="en-US" sz="1200" smtClean="0">
              <a:solidFill>
                <a:schemeClr val="tx1"/>
              </a:solidFill>
            </a:endParaRPr>
          </a:p>
        </p:txBody>
      </p:sp>
      <p:sp>
        <p:nvSpPr>
          <p:cNvPr id="106500" name="Rectangle 7"/>
          <p:cNvSpPr>
            <a:spLocks noGrp="1" noChangeArrowheads="1"/>
          </p:cNvSpPr>
          <p:nvPr>
            <p:ph type="sldNum" sz="quarter" idx="5"/>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fld id="{A0F96978-A359-4BF1-8B98-E98726D587CD}" type="slidenum">
              <a:rPr lang="en-US" sz="1200" smtClean="0">
                <a:solidFill>
                  <a:schemeClr val="tx1"/>
                </a:solidFill>
              </a:rPr>
              <a:pPr eaLnBrk="1" hangingPunct="1"/>
              <a:t>51</a:t>
            </a:fld>
            <a:endParaRPr lang="en-US" sz="1200" smtClean="0">
              <a:solidFill>
                <a:schemeClr val="tx1"/>
              </a:solidFill>
            </a:endParaRPr>
          </a:p>
        </p:txBody>
      </p:sp>
      <p:sp>
        <p:nvSpPr>
          <p:cNvPr id="106501" name="Rectangle 2"/>
          <p:cNvSpPr>
            <a:spLocks noGrp="1" noRot="1" noChangeAspect="1" noChangeArrowheads="1" noTextEdit="1"/>
          </p:cNvSpPr>
          <p:nvPr>
            <p:ph type="sldImg"/>
          </p:nvPr>
        </p:nvSpPr>
        <p:spPr>
          <a:xfrm>
            <a:off x="776288" y="746125"/>
            <a:ext cx="5270500" cy="3725863"/>
          </a:xfrm>
          <a:ln/>
        </p:spPr>
      </p:sp>
      <p:sp>
        <p:nvSpPr>
          <p:cNvPr id="106502" name="Rectangle 3"/>
          <p:cNvSpPr>
            <a:spLocks noGrp="1" noChangeArrowheads="1"/>
          </p:cNvSpPr>
          <p:nvPr>
            <p:ph type="body" idx="1"/>
          </p:nvPr>
        </p:nvSpPr>
        <p:spPr>
          <a:xfrm>
            <a:off x="680562" y="4719718"/>
            <a:ext cx="5444490" cy="4473734"/>
          </a:xfrm>
          <a:noFill/>
        </p:spPr>
        <p:txBody>
          <a:bodyPr/>
          <a:lstStyle/>
          <a:p>
            <a:pPr lvl="1" algn="l" rtl="0" eaLnBrk="1" hangingPunct="1">
              <a:buFontTx/>
              <a:buChar char="•"/>
            </a:pPr>
            <a:endParaRPr lang="en-GB"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fld id="{845A7444-C514-4EB6-B29F-7497F70ED124}" type="slidenum">
              <a:rPr lang="en-US" sz="1200" smtClean="0">
                <a:solidFill>
                  <a:schemeClr val="tx1"/>
                </a:solidFill>
              </a:rPr>
              <a:pPr eaLnBrk="1" hangingPunct="1"/>
              <a:t>54</a:t>
            </a:fld>
            <a:endParaRPr lang="en-US" sz="1200" smtClean="0">
              <a:solidFill>
                <a:schemeClr val="tx1"/>
              </a:solidFill>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marL="227013" indent="-227013" eaLnBrk="1" hangingPunct="1">
              <a:lnSpc>
                <a:spcPct val="160000"/>
              </a:lnSpc>
              <a:buFontTx/>
              <a:buChar char="•"/>
            </a:pPr>
            <a:endParaRPr lang="fr-CH"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r>
              <a:rPr lang="en-US" sz="1200" smtClean="0">
                <a:solidFill>
                  <a:schemeClr val="tx1"/>
                </a:solidFill>
              </a:rPr>
              <a:t>World Health Organization</a:t>
            </a:r>
          </a:p>
        </p:txBody>
      </p:sp>
      <p:sp>
        <p:nvSpPr>
          <p:cNvPr id="83971" name="Rectangle 3"/>
          <p:cNvSpPr>
            <a:spLocks noGrp="1" noChangeArrowheads="1"/>
          </p:cNvSpPr>
          <p:nvPr>
            <p:ph type="dt" sz="quarter" idx="1"/>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fld id="{55B9CB08-F8C9-4745-A6B8-1904FAB247E2}" type="datetime3">
              <a:rPr lang="en-US" sz="1200" smtClean="0">
                <a:solidFill>
                  <a:schemeClr val="tx1"/>
                </a:solidFill>
              </a:rPr>
              <a:pPr eaLnBrk="1" hangingPunct="1"/>
              <a:t>6 June 2013</a:t>
            </a:fld>
            <a:endParaRPr lang="en-US" sz="1200" smtClean="0">
              <a:solidFill>
                <a:schemeClr val="tx1"/>
              </a:solidFill>
            </a:endParaRPr>
          </a:p>
        </p:txBody>
      </p:sp>
      <p:sp>
        <p:nvSpPr>
          <p:cNvPr id="83972" name="Rectangle 7"/>
          <p:cNvSpPr>
            <a:spLocks noGrp="1" noChangeArrowheads="1"/>
          </p:cNvSpPr>
          <p:nvPr>
            <p:ph type="sldNum" sz="quarter" idx="5"/>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fld id="{8FC4FD55-E10F-4BD3-BC15-572E4B64CB65}" type="slidenum">
              <a:rPr lang="en-US" sz="1200" smtClean="0">
                <a:solidFill>
                  <a:schemeClr val="tx1"/>
                </a:solidFill>
              </a:rPr>
              <a:pPr eaLnBrk="1" hangingPunct="1"/>
              <a:t>55</a:t>
            </a:fld>
            <a:endParaRPr lang="en-US" sz="1200" smtClean="0">
              <a:solidFill>
                <a:schemeClr val="tx1"/>
              </a:solidFill>
            </a:endParaRPr>
          </a:p>
        </p:txBody>
      </p:sp>
      <p:sp>
        <p:nvSpPr>
          <p:cNvPr id="83973" name="Rectangle 2"/>
          <p:cNvSpPr>
            <a:spLocks noGrp="1" noRot="1" noChangeAspect="1" noChangeArrowheads="1" noTextEdit="1"/>
          </p:cNvSpPr>
          <p:nvPr>
            <p:ph type="sldImg"/>
          </p:nvPr>
        </p:nvSpPr>
        <p:spPr>
          <a:xfrm>
            <a:off x="776288" y="746125"/>
            <a:ext cx="5270500" cy="3725863"/>
          </a:xfrm>
          <a:ln/>
        </p:spPr>
      </p:sp>
      <p:sp>
        <p:nvSpPr>
          <p:cNvPr id="83974" name="Rectangle 3"/>
          <p:cNvSpPr>
            <a:spLocks noGrp="1" noChangeArrowheads="1"/>
          </p:cNvSpPr>
          <p:nvPr>
            <p:ph type="body" idx="1"/>
          </p:nvPr>
        </p:nvSpPr>
        <p:spPr>
          <a:xfrm>
            <a:off x="680562" y="4719718"/>
            <a:ext cx="5444490" cy="4473734"/>
          </a:xfrm>
          <a:noFill/>
        </p:spPr>
        <p:txBody>
          <a:bodyPr/>
          <a:lstStyle/>
          <a:p>
            <a:pPr algn="l" rtl="0" eaLnBrk="1" hangingPunct="1"/>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C08B0D2F-CFFA-4425-AAD3-F8D51797A489}" type="datetime3">
              <a:rPr lang="en-US"/>
              <a:pPr/>
              <a:t>6 June 2013</a:t>
            </a:fld>
            <a:endParaRPr lang="en-US"/>
          </a:p>
        </p:txBody>
      </p:sp>
      <p:sp>
        <p:nvSpPr>
          <p:cNvPr id="7" name="Rectangle 7"/>
          <p:cNvSpPr>
            <a:spLocks noGrp="1" noChangeArrowheads="1"/>
          </p:cNvSpPr>
          <p:nvPr>
            <p:ph type="sldNum" sz="quarter" idx="5"/>
          </p:nvPr>
        </p:nvSpPr>
        <p:spPr>
          <a:ln/>
        </p:spPr>
        <p:txBody>
          <a:bodyPr/>
          <a:lstStyle/>
          <a:p>
            <a:fld id="{9A59A55A-9F1B-487B-96F0-E01307140FA3}" type="slidenum">
              <a:rPr lang="en-US"/>
              <a:pPr/>
              <a:t>4</a:t>
            </a:fld>
            <a:endParaRPr lang="en-US"/>
          </a:p>
        </p:txBody>
      </p:sp>
      <p:sp>
        <p:nvSpPr>
          <p:cNvPr id="813058" name="Rectangle 2"/>
          <p:cNvSpPr>
            <a:spLocks noGrp="1" noRot="1" noChangeAspect="1" noChangeArrowheads="1" noTextEdit="1"/>
          </p:cNvSpPr>
          <p:nvPr>
            <p:ph type="sldImg"/>
          </p:nvPr>
        </p:nvSpPr>
        <p:spPr>
          <a:xfrm>
            <a:off x="769938" y="746125"/>
            <a:ext cx="5270500" cy="3725863"/>
          </a:xfrm>
          <a:ln/>
        </p:spPr>
      </p:sp>
      <p:sp>
        <p:nvSpPr>
          <p:cNvPr id="813059" name="Rectangle 3"/>
          <p:cNvSpPr>
            <a:spLocks noGrp="1" noChangeArrowheads="1"/>
          </p:cNvSpPr>
          <p:nvPr>
            <p:ph type="body" idx="1"/>
          </p:nvPr>
        </p:nvSpPr>
        <p:spPr>
          <a:xfrm>
            <a:off x="681039" y="4720551"/>
            <a:ext cx="5443537" cy="4473019"/>
          </a:xfrm>
        </p:spPr>
        <p:txBody>
          <a:bodyPr/>
          <a:lstStyle/>
          <a:p>
            <a:pPr algn="l" rtl="0"/>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F227AA29-B4BC-4B5D-8E90-ECB42952947C}" type="datetime3">
              <a:rPr lang="en-US"/>
              <a:pPr/>
              <a:t>6 June 2013</a:t>
            </a:fld>
            <a:endParaRPr lang="en-US"/>
          </a:p>
        </p:txBody>
      </p:sp>
      <p:sp>
        <p:nvSpPr>
          <p:cNvPr id="7" name="Rectangle 7"/>
          <p:cNvSpPr>
            <a:spLocks noGrp="1" noChangeArrowheads="1"/>
          </p:cNvSpPr>
          <p:nvPr>
            <p:ph type="sldNum" sz="quarter" idx="5"/>
          </p:nvPr>
        </p:nvSpPr>
        <p:spPr>
          <a:ln/>
        </p:spPr>
        <p:txBody>
          <a:bodyPr/>
          <a:lstStyle/>
          <a:p>
            <a:fld id="{6171691D-84AE-4604-BD7E-5224B844B495}" type="slidenum">
              <a:rPr lang="en-US"/>
              <a:pPr/>
              <a:t>57</a:t>
            </a:fld>
            <a:endParaRPr lang="en-US"/>
          </a:p>
        </p:txBody>
      </p:sp>
      <p:sp>
        <p:nvSpPr>
          <p:cNvPr id="839682" name="Rectangle 2"/>
          <p:cNvSpPr>
            <a:spLocks noGrp="1" noRot="1" noChangeAspect="1" noChangeArrowheads="1" noTextEdit="1"/>
          </p:cNvSpPr>
          <p:nvPr>
            <p:ph type="sldImg"/>
          </p:nvPr>
        </p:nvSpPr>
        <p:spPr>
          <a:xfrm>
            <a:off x="768350" y="746125"/>
            <a:ext cx="5270500" cy="3727450"/>
          </a:xfrm>
          <a:ln/>
        </p:spPr>
      </p:sp>
      <p:sp>
        <p:nvSpPr>
          <p:cNvPr id="839683" name="Rectangle 3"/>
          <p:cNvSpPr>
            <a:spLocks noGrp="1" noChangeArrowheads="1"/>
          </p:cNvSpPr>
          <p:nvPr>
            <p:ph type="body" idx="1"/>
          </p:nvPr>
        </p:nvSpPr>
        <p:spPr>
          <a:xfrm>
            <a:off x="681039" y="4720551"/>
            <a:ext cx="5443537" cy="4473019"/>
          </a:xfrm>
        </p:spPr>
        <p:txBody>
          <a:bodyPr/>
          <a:lstStyle/>
          <a:p>
            <a:pPr algn="l" rtl="0"/>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E2677000-F3CA-4128-8835-14A9DF0F2870}" type="datetime3">
              <a:rPr lang="en-US"/>
              <a:pPr/>
              <a:t>6 June 2013</a:t>
            </a:fld>
            <a:endParaRPr lang="en-US"/>
          </a:p>
        </p:txBody>
      </p:sp>
      <p:sp>
        <p:nvSpPr>
          <p:cNvPr id="7" name="Rectangle 7"/>
          <p:cNvSpPr>
            <a:spLocks noGrp="1" noChangeArrowheads="1"/>
          </p:cNvSpPr>
          <p:nvPr>
            <p:ph type="sldNum" sz="quarter" idx="5"/>
          </p:nvPr>
        </p:nvSpPr>
        <p:spPr>
          <a:ln/>
        </p:spPr>
        <p:txBody>
          <a:bodyPr/>
          <a:lstStyle/>
          <a:p>
            <a:fld id="{2D4AF68B-3CF5-44E3-8576-CD410EBE4F40}" type="slidenum">
              <a:rPr lang="en-US"/>
              <a:pPr/>
              <a:t>58</a:t>
            </a:fld>
            <a:endParaRPr lang="en-US"/>
          </a:p>
        </p:txBody>
      </p:sp>
      <p:sp>
        <p:nvSpPr>
          <p:cNvPr id="1035266" name="Rectangle 2"/>
          <p:cNvSpPr>
            <a:spLocks noGrp="1" noRot="1" noChangeAspect="1" noChangeArrowheads="1" noTextEdit="1"/>
          </p:cNvSpPr>
          <p:nvPr>
            <p:ph type="sldImg"/>
          </p:nvPr>
        </p:nvSpPr>
        <p:spPr>
          <a:xfrm>
            <a:off x="768350" y="746125"/>
            <a:ext cx="5270500" cy="3727450"/>
          </a:xfrm>
          <a:ln/>
        </p:spPr>
      </p:sp>
      <p:sp>
        <p:nvSpPr>
          <p:cNvPr id="1035267" name="Rectangle 3"/>
          <p:cNvSpPr>
            <a:spLocks noGrp="1" noChangeArrowheads="1"/>
          </p:cNvSpPr>
          <p:nvPr>
            <p:ph type="body" idx="1"/>
          </p:nvPr>
        </p:nvSpPr>
        <p:spPr>
          <a:xfrm>
            <a:off x="681039" y="4720551"/>
            <a:ext cx="5443537" cy="4473019"/>
          </a:xfrm>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358AE0E0-F853-460B-9F17-5D382714C6E2}" type="datetime3">
              <a:rPr lang="en-US"/>
              <a:pPr/>
              <a:t>6 June 2013</a:t>
            </a:fld>
            <a:endParaRPr lang="en-US"/>
          </a:p>
        </p:txBody>
      </p:sp>
      <p:sp>
        <p:nvSpPr>
          <p:cNvPr id="7" name="Rectangle 7"/>
          <p:cNvSpPr>
            <a:spLocks noGrp="1" noChangeArrowheads="1"/>
          </p:cNvSpPr>
          <p:nvPr>
            <p:ph type="sldNum" sz="quarter" idx="5"/>
          </p:nvPr>
        </p:nvSpPr>
        <p:spPr>
          <a:ln/>
        </p:spPr>
        <p:txBody>
          <a:bodyPr/>
          <a:lstStyle/>
          <a:p>
            <a:fld id="{6B5B6AC5-8B10-409E-BFC4-A7F060E63264}" type="slidenum">
              <a:rPr lang="en-US"/>
              <a:pPr/>
              <a:t>59</a:t>
            </a:fld>
            <a:endParaRPr lang="en-US"/>
          </a:p>
        </p:txBody>
      </p:sp>
      <p:sp>
        <p:nvSpPr>
          <p:cNvPr id="979970" name="Rectangle 2"/>
          <p:cNvSpPr>
            <a:spLocks noGrp="1" noRot="1" noChangeAspect="1" noChangeArrowheads="1" noTextEdit="1"/>
          </p:cNvSpPr>
          <p:nvPr>
            <p:ph type="sldImg"/>
          </p:nvPr>
        </p:nvSpPr>
        <p:spPr>
          <a:xfrm>
            <a:off x="776288" y="746125"/>
            <a:ext cx="5270500" cy="3725863"/>
          </a:xfrm>
          <a:ln/>
        </p:spPr>
      </p:sp>
      <p:sp>
        <p:nvSpPr>
          <p:cNvPr id="979971" name="Rectangle 3"/>
          <p:cNvSpPr>
            <a:spLocks noGrp="1" noChangeArrowheads="1"/>
          </p:cNvSpPr>
          <p:nvPr>
            <p:ph type="body" idx="1"/>
          </p:nvPr>
        </p:nvSpPr>
        <p:spPr>
          <a:xfrm>
            <a:off x="681039" y="4718964"/>
            <a:ext cx="5443537" cy="4474606"/>
          </a:xfrm>
        </p:spPr>
        <p:txBody>
          <a:bodyPr/>
          <a:lstStyle/>
          <a:p>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71B8268F-3D84-429A-8FF8-059433FFB9DB}" type="datetime3">
              <a:rPr lang="en-US"/>
              <a:pPr/>
              <a:t>6 June 2013</a:t>
            </a:fld>
            <a:endParaRPr lang="en-US"/>
          </a:p>
        </p:txBody>
      </p:sp>
      <p:sp>
        <p:nvSpPr>
          <p:cNvPr id="7" name="Rectangle 7"/>
          <p:cNvSpPr>
            <a:spLocks noGrp="1" noChangeArrowheads="1"/>
          </p:cNvSpPr>
          <p:nvPr>
            <p:ph type="sldNum" sz="quarter" idx="5"/>
          </p:nvPr>
        </p:nvSpPr>
        <p:spPr>
          <a:ln/>
        </p:spPr>
        <p:txBody>
          <a:bodyPr/>
          <a:lstStyle/>
          <a:p>
            <a:fld id="{2F766AD6-9FCD-40C1-9236-28AA7821E3A8}" type="slidenum">
              <a:rPr lang="en-US"/>
              <a:pPr/>
              <a:t>60</a:t>
            </a:fld>
            <a:endParaRPr lang="en-US"/>
          </a:p>
        </p:txBody>
      </p:sp>
      <p:sp>
        <p:nvSpPr>
          <p:cNvPr id="1025026" name="Rectangle 2"/>
          <p:cNvSpPr>
            <a:spLocks noGrp="1" noRot="1" noChangeAspect="1" noChangeArrowheads="1" noTextEdit="1"/>
          </p:cNvSpPr>
          <p:nvPr>
            <p:ph type="sldImg"/>
          </p:nvPr>
        </p:nvSpPr>
        <p:spPr>
          <a:xfrm>
            <a:off x="768350" y="746125"/>
            <a:ext cx="5270500" cy="3727450"/>
          </a:xfrm>
          <a:ln/>
        </p:spPr>
      </p:sp>
      <p:sp>
        <p:nvSpPr>
          <p:cNvPr id="1025027" name="Rectangle 3"/>
          <p:cNvSpPr>
            <a:spLocks noGrp="1" noChangeArrowheads="1"/>
          </p:cNvSpPr>
          <p:nvPr>
            <p:ph type="body" idx="1"/>
          </p:nvPr>
        </p:nvSpPr>
        <p:spPr>
          <a:xfrm>
            <a:off x="681039" y="4720551"/>
            <a:ext cx="5443537" cy="4473019"/>
          </a:xfrm>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EF98C41B-EAEB-467A-AC5B-B556BD46D4BA}" type="datetime3">
              <a:rPr lang="en-US"/>
              <a:pPr/>
              <a:t>6 June 2013</a:t>
            </a:fld>
            <a:endParaRPr lang="en-US"/>
          </a:p>
        </p:txBody>
      </p:sp>
      <p:sp>
        <p:nvSpPr>
          <p:cNvPr id="7" name="Rectangle 7"/>
          <p:cNvSpPr>
            <a:spLocks noGrp="1" noChangeArrowheads="1"/>
          </p:cNvSpPr>
          <p:nvPr>
            <p:ph type="sldNum" sz="quarter" idx="5"/>
          </p:nvPr>
        </p:nvSpPr>
        <p:spPr>
          <a:ln/>
        </p:spPr>
        <p:txBody>
          <a:bodyPr/>
          <a:lstStyle/>
          <a:p>
            <a:fld id="{737B5500-BA49-4B28-AF40-035B25DDF218}" type="slidenum">
              <a:rPr lang="en-US"/>
              <a:pPr/>
              <a:t>61</a:t>
            </a:fld>
            <a:endParaRPr lang="en-US"/>
          </a:p>
        </p:txBody>
      </p:sp>
      <p:sp>
        <p:nvSpPr>
          <p:cNvPr id="1037314" name="Rectangle 2"/>
          <p:cNvSpPr>
            <a:spLocks noGrp="1" noRot="1" noChangeAspect="1" noChangeArrowheads="1" noTextEdit="1"/>
          </p:cNvSpPr>
          <p:nvPr>
            <p:ph type="sldImg"/>
          </p:nvPr>
        </p:nvSpPr>
        <p:spPr>
          <a:xfrm>
            <a:off x="768350" y="746125"/>
            <a:ext cx="5270500" cy="3727450"/>
          </a:xfrm>
          <a:ln/>
        </p:spPr>
      </p:sp>
      <p:sp>
        <p:nvSpPr>
          <p:cNvPr id="1037315" name="Rectangle 3"/>
          <p:cNvSpPr>
            <a:spLocks noGrp="1" noChangeArrowheads="1"/>
          </p:cNvSpPr>
          <p:nvPr>
            <p:ph type="body" idx="1"/>
          </p:nvPr>
        </p:nvSpPr>
        <p:spPr>
          <a:xfrm>
            <a:off x="681039" y="4720551"/>
            <a:ext cx="5443537" cy="4473019"/>
          </a:xfrm>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16F0B7E3-A189-4706-B7A9-4EB83E4109B4}" type="datetime3">
              <a:rPr lang="en-US"/>
              <a:pPr/>
              <a:t>6 June 2013</a:t>
            </a:fld>
            <a:endParaRPr lang="en-US"/>
          </a:p>
        </p:txBody>
      </p:sp>
      <p:sp>
        <p:nvSpPr>
          <p:cNvPr id="7" name="Rectangle 7"/>
          <p:cNvSpPr>
            <a:spLocks noGrp="1" noChangeArrowheads="1"/>
          </p:cNvSpPr>
          <p:nvPr>
            <p:ph type="sldNum" sz="quarter" idx="5"/>
          </p:nvPr>
        </p:nvSpPr>
        <p:spPr>
          <a:ln/>
        </p:spPr>
        <p:txBody>
          <a:bodyPr/>
          <a:lstStyle/>
          <a:p>
            <a:fld id="{81170AC6-C20D-4391-A86F-75A5A022E78C}" type="slidenum">
              <a:rPr lang="en-US"/>
              <a:pPr/>
              <a:t>62</a:t>
            </a:fld>
            <a:endParaRPr lang="en-US"/>
          </a:p>
        </p:txBody>
      </p:sp>
      <p:sp>
        <p:nvSpPr>
          <p:cNvPr id="956418" name="Rectangle 2"/>
          <p:cNvSpPr>
            <a:spLocks noGrp="1" noRot="1" noChangeAspect="1" noChangeArrowheads="1" noTextEdit="1"/>
          </p:cNvSpPr>
          <p:nvPr>
            <p:ph type="sldImg"/>
          </p:nvPr>
        </p:nvSpPr>
        <p:spPr>
          <a:xfrm>
            <a:off x="769938" y="746125"/>
            <a:ext cx="5270500" cy="3725863"/>
          </a:xfrm>
          <a:ln/>
        </p:spPr>
      </p:sp>
      <p:sp>
        <p:nvSpPr>
          <p:cNvPr id="956419" name="Rectangle 3"/>
          <p:cNvSpPr>
            <a:spLocks noGrp="1" noChangeArrowheads="1"/>
          </p:cNvSpPr>
          <p:nvPr>
            <p:ph type="body" idx="1"/>
          </p:nvPr>
        </p:nvSpPr>
        <p:spPr>
          <a:xfrm>
            <a:off x="681039" y="4720551"/>
            <a:ext cx="5443537" cy="4473019"/>
          </a:xfrm>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C9486450-E4CF-430A-8585-DEBF46E745B1}" type="datetime3">
              <a:rPr lang="en-US"/>
              <a:pPr/>
              <a:t>6 June 2013</a:t>
            </a:fld>
            <a:endParaRPr lang="en-US"/>
          </a:p>
        </p:txBody>
      </p:sp>
      <p:sp>
        <p:nvSpPr>
          <p:cNvPr id="7" name="Rectangle 7"/>
          <p:cNvSpPr>
            <a:spLocks noGrp="1" noChangeArrowheads="1"/>
          </p:cNvSpPr>
          <p:nvPr>
            <p:ph type="sldNum" sz="quarter" idx="5"/>
          </p:nvPr>
        </p:nvSpPr>
        <p:spPr>
          <a:ln/>
        </p:spPr>
        <p:txBody>
          <a:bodyPr/>
          <a:lstStyle/>
          <a:p>
            <a:fld id="{DD61C77F-F725-477A-9EAA-45386760B098}" type="slidenum">
              <a:rPr lang="en-US"/>
              <a:pPr/>
              <a:t>63</a:t>
            </a:fld>
            <a:endParaRPr lang="en-US"/>
          </a:p>
        </p:txBody>
      </p:sp>
      <p:sp>
        <p:nvSpPr>
          <p:cNvPr id="1144834" name="Rectangle 2"/>
          <p:cNvSpPr>
            <a:spLocks noGrp="1" noRot="1" noChangeAspect="1" noChangeArrowheads="1" noTextEdit="1"/>
          </p:cNvSpPr>
          <p:nvPr>
            <p:ph type="sldImg"/>
          </p:nvPr>
        </p:nvSpPr>
        <p:spPr>
          <a:xfrm>
            <a:off x="776288" y="746125"/>
            <a:ext cx="5270500" cy="3725863"/>
          </a:xfrm>
          <a:ln/>
        </p:spPr>
      </p:sp>
      <p:sp>
        <p:nvSpPr>
          <p:cNvPr id="1144835" name="Rectangle 3"/>
          <p:cNvSpPr>
            <a:spLocks noGrp="1" noChangeArrowheads="1"/>
          </p:cNvSpPr>
          <p:nvPr>
            <p:ph type="body" idx="1"/>
          </p:nvPr>
        </p:nvSpPr>
        <p:spPr>
          <a:xfrm>
            <a:off x="681039" y="4718964"/>
            <a:ext cx="5443537" cy="4474606"/>
          </a:xfrm>
        </p:spPr>
        <p:txBody>
          <a:bodyPr/>
          <a:lstStyle/>
          <a:p>
            <a:pPr algn="l" rtl="0"/>
            <a:endParaRPr lang="en-GB"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6EC175D9-1541-4FF5-906E-99A8F56F08C9}" type="datetime3">
              <a:rPr lang="en-US"/>
              <a:pPr/>
              <a:t>6 June 2013</a:t>
            </a:fld>
            <a:endParaRPr lang="en-US"/>
          </a:p>
        </p:txBody>
      </p:sp>
      <p:sp>
        <p:nvSpPr>
          <p:cNvPr id="7" name="Rectangle 7"/>
          <p:cNvSpPr>
            <a:spLocks noGrp="1" noChangeArrowheads="1"/>
          </p:cNvSpPr>
          <p:nvPr>
            <p:ph type="sldNum" sz="quarter" idx="5"/>
          </p:nvPr>
        </p:nvSpPr>
        <p:spPr>
          <a:ln/>
        </p:spPr>
        <p:txBody>
          <a:bodyPr/>
          <a:lstStyle/>
          <a:p>
            <a:fld id="{FAC4582F-949B-4182-8BE6-EDD17F9F40A8}" type="slidenum">
              <a:rPr lang="en-US"/>
              <a:pPr/>
              <a:t>65</a:t>
            </a:fld>
            <a:endParaRPr lang="en-US"/>
          </a:p>
        </p:txBody>
      </p:sp>
      <p:sp>
        <p:nvSpPr>
          <p:cNvPr id="1098754" name="Rectangle 2"/>
          <p:cNvSpPr>
            <a:spLocks noGrp="1" noRot="1" noChangeAspect="1" noChangeArrowheads="1" noTextEdit="1"/>
          </p:cNvSpPr>
          <p:nvPr>
            <p:ph type="sldImg"/>
          </p:nvPr>
        </p:nvSpPr>
        <p:spPr>
          <a:xfrm>
            <a:off x="771525" y="746125"/>
            <a:ext cx="5273675" cy="3729038"/>
          </a:xfrm>
          <a:ln/>
        </p:spPr>
      </p:sp>
      <p:sp>
        <p:nvSpPr>
          <p:cNvPr id="1098755" name="Rectangle 3"/>
          <p:cNvSpPr>
            <a:spLocks noGrp="1" noChangeArrowheads="1"/>
          </p:cNvSpPr>
          <p:nvPr>
            <p:ph type="body" idx="1"/>
          </p:nvPr>
        </p:nvSpPr>
        <p:spPr>
          <a:xfrm>
            <a:off x="681039" y="4720551"/>
            <a:ext cx="5443537" cy="4473019"/>
          </a:xfrm>
        </p:spPr>
        <p:txBody>
          <a:bodyPr/>
          <a:lstStyle/>
          <a:p>
            <a:pPr algn="l" rtl="0"/>
            <a:endParaRPr lang="en-GB"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7693F1EC-5AC3-4EF4-93A9-5B492BF3360A}" type="datetime3">
              <a:rPr lang="en-US"/>
              <a:pPr/>
              <a:t>6 June 2013</a:t>
            </a:fld>
            <a:endParaRPr lang="en-US"/>
          </a:p>
        </p:txBody>
      </p:sp>
      <p:sp>
        <p:nvSpPr>
          <p:cNvPr id="7" name="Rectangle 7"/>
          <p:cNvSpPr>
            <a:spLocks noGrp="1" noChangeArrowheads="1"/>
          </p:cNvSpPr>
          <p:nvPr>
            <p:ph type="sldNum" sz="quarter" idx="5"/>
          </p:nvPr>
        </p:nvSpPr>
        <p:spPr>
          <a:ln/>
        </p:spPr>
        <p:txBody>
          <a:bodyPr/>
          <a:lstStyle/>
          <a:p>
            <a:fld id="{FFEBC355-8545-40A7-AC2C-97CBBE3A0C8D}" type="slidenum">
              <a:rPr lang="en-US"/>
              <a:pPr/>
              <a:t>66</a:t>
            </a:fld>
            <a:endParaRPr lang="en-US"/>
          </a:p>
        </p:txBody>
      </p:sp>
      <p:sp>
        <p:nvSpPr>
          <p:cNvPr id="798722" name="Rectangle 2"/>
          <p:cNvSpPr>
            <a:spLocks noGrp="1" noRot="1" noChangeAspect="1" noChangeArrowheads="1" noTextEdit="1"/>
          </p:cNvSpPr>
          <p:nvPr>
            <p:ph type="sldImg"/>
          </p:nvPr>
        </p:nvSpPr>
        <p:spPr>
          <a:xfrm>
            <a:off x="769938" y="746125"/>
            <a:ext cx="5270500" cy="3725863"/>
          </a:xfrm>
          <a:ln/>
        </p:spPr>
      </p:sp>
      <p:sp>
        <p:nvSpPr>
          <p:cNvPr id="798723" name="Rectangle 3"/>
          <p:cNvSpPr>
            <a:spLocks noGrp="1" noChangeArrowheads="1"/>
          </p:cNvSpPr>
          <p:nvPr>
            <p:ph type="body" idx="1"/>
          </p:nvPr>
        </p:nvSpPr>
        <p:spPr>
          <a:xfrm>
            <a:off x="681039" y="4720551"/>
            <a:ext cx="5443537" cy="4473019"/>
          </a:xfrm>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16AA09CB-CD88-4A01-B3B1-5D25140C2E3B}" type="datetime3">
              <a:rPr lang="en-US"/>
              <a:pPr/>
              <a:t>6 June 2013</a:t>
            </a:fld>
            <a:endParaRPr lang="en-US"/>
          </a:p>
        </p:txBody>
      </p:sp>
      <p:sp>
        <p:nvSpPr>
          <p:cNvPr id="7" name="Rectangle 7"/>
          <p:cNvSpPr>
            <a:spLocks noGrp="1" noChangeArrowheads="1"/>
          </p:cNvSpPr>
          <p:nvPr>
            <p:ph type="sldNum" sz="quarter" idx="5"/>
          </p:nvPr>
        </p:nvSpPr>
        <p:spPr>
          <a:ln/>
        </p:spPr>
        <p:txBody>
          <a:bodyPr/>
          <a:lstStyle/>
          <a:p>
            <a:fld id="{1F32F363-25C1-44B9-A8E3-EA049838EA70}" type="slidenum">
              <a:rPr lang="en-US"/>
              <a:pPr/>
              <a:t>67</a:t>
            </a:fld>
            <a:endParaRPr lang="en-US"/>
          </a:p>
        </p:txBody>
      </p:sp>
      <p:sp>
        <p:nvSpPr>
          <p:cNvPr id="1146882" name="Rectangle 2"/>
          <p:cNvSpPr>
            <a:spLocks noGrp="1" noRot="1" noChangeAspect="1" noChangeArrowheads="1" noTextEdit="1"/>
          </p:cNvSpPr>
          <p:nvPr>
            <p:ph type="sldImg"/>
          </p:nvPr>
        </p:nvSpPr>
        <p:spPr>
          <a:xfrm>
            <a:off x="769938" y="746125"/>
            <a:ext cx="5270500" cy="3725863"/>
          </a:xfrm>
          <a:ln/>
        </p:spPr>
      </p:sp>
      <p:sp>
        <p:nvSpPr>
          <p:cNvPr id="1146883" name="Rectangle 3"/>
          <p:cNvSpPr>
            <a:spLocks noGrp="1" noChangeArrowheads="1"/>
          </p:cNvSpPr>
          <p:nvPr>
            <p:ph type="body" idx="1"/>
          </p:nvPr>
        </p:nvSpPr>
        <p:spPr>
          <a:xfrm>
            <a:off x="681039" y="4720551"/>
            <a:ext cx="5443537" cy="4473019"/>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54940604-89B9-426A-B848-1D5D9B818234}" type="datetime3">
              <a:rPr lang="en-US"/>
              <a:pPr/>
              <a:t>6 June 2013</a:t>
            </a:fld>
            <a:endParaRPr lang="en-US"/>
          </a:p>
        </p:txBody>
      </p:sp>
      <p:sp>
        <p:nvSpPr>
          <p:cNvPr id="7" name="Rectangle 7"/>
          <p:cNvSpPr>
            <a:spLocks noGrp="1" noChangeArrowheads="1"/>
          </p:cNvSpPr>
          <p:nvPr>
            <p:ph type="sldNum" sz="quarter" idx="5"/>
          </p:nvPr>
        </p:nvSpPr>
        <p:spPr>
          <a:ln/>
        </p:spPr>
        <p:txBody>
          <a:bodyPr/>
          <a:lstStyle/>
          <a:p>
            <a:fld id="{E368EB6E-06ED-479F-870E-E12CA5014867}" type="slidenum">
              <a:rPr lang="en-US"/>
              <a:pPr/>
              <a:t>5</a:t>
            </a:fld>
            <a:endParaRPr lang="en-US"/>
          </a:p>
        </p:txBody>
      </p:sp>
      <p:sp>
        <p:nvSpPr>
          <p:cNvPr id="986114" name="Rectangle 2"/>
          <p:cNvSpPr>
            <a:spLocks noGrp="1" noRot="1" noChangeAspect="1" noChangeArrowheads="1" noTextEdit="1"/>
          </p:cNvSpPr>
          <p:nvPr>
            <p:ph type="sldImg"/>
          </p:nvPr>
        </p:nvSpPr>
        <p:spPr>
          <a:xfrm>
            <a:off x="768350" y="746125"/>
            <a:ext cx="5270500" cy="3725863"/>
          </a:xfrm>
          <a:ln/>
        </p:spPr>
      </p:sp>
      <p:sp>
        <p:nvSpPr>
          <p:cNvPr id="986115" name="Rectangle 3"/>
          <p:cNvSpPr>
            <a:spLocks noGrp="1" noChangeArrowheads="1"/>
          </p:cNvSpPr>
          <p:nvPr>
            <p:ph type="body" idx="1"/>
          </p:nvPr>
        </p:nvSpPr>
        <p:spPr>
          <a:xfrm>
            <a:off x="681039" y="4720551"/>
            <a:ext cx="5443537" cy="4473019"/>
          </a:xfrm>
        </p:spPr>
        <p:txBody>
          <a:bodyPr/>
          <a:lstStyle/>
          <a:p>
            <a:pPr algn="l" rtl="0"/>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89EECB81-0937-4CF3-8645-7949F24A8EDC}" type="datetime3">
              <a:rPr lang="en-US"/>
              <a:pPr/>
              <a:t>6 June 2013</a:t>
            </a:fld>
            <a:endParaRPr lang="en-US"/>
          </a:p>
        </p:txBody>
      </p:sp>
      <p:sp>
        <p:nvSpPr>
          <p:cNvPr id="7" name="Rectangle 7"/>
          <p:cNvSpPr>
            <a:spLocks noGrp="1" noChangeArrowheads="1"/>
          </p:cNvSpPr>
          <p:nvPr>
            <p:ph type="sldNum" sz="quarter" idx="5"/>
          </p:nvPr>
        </p:nvSpPr>
        <p:spPr>
          <a:ln/>
        </p:spPr>
        <p:txBody>
          <a:bodyPr/>
          <a:lstStyle/>
          <a:p>
            <a:fld id="{712040FD-C2BF-429B-AF3A-6B17D2381700}" type="slidenum">
              <a:rPr lang="en-US"/>
              <a:pPr/>
              <a:t>68</a:t>
            </a:fld>
            <a:endParaRPr lang="en-US"/>
          </a:p>
        </p:txBody>
      </p:sp>
      <p:sp>
        <p:nvSpPr>
          <p:cNvPr id="1100802" name="Rectangle 2"/>
          <p:cNvSpPr>
            <a:spLocks noGrp="1" noRot="1" noChangeAspect="1" noChangeArrowheads="1" noTextEdit="1"/>
          </p:cNvSpPr>
          <p:nvPr>
            <p:ph type="sldImg"/>
          </p:nvPr>
        </p:nvSpPr>
        <p:spPr>
          <a:xfrm>
            <a:off x="771525" y="746125"/>
            <a:ext cx="5273675" cy="3729038"/>
          </a:xfrm>
          <a:ln/>
        </p:spPr>
      </p:sp>
      <p:sp>
        <p:nvSpPr>
          <p:cNvPr id="1100803" name="Rectangle 3"/>
          <p:cNvSpPr>
            <a:spLocks noGrp="1" noChangeArrowheads="1"/>
          </p:cNvSpPr>
          <p:nvPr>
            <p:ph type="body" idx="1"/>
          </p:nvPr>
        </p:nvSpPr>
        <p:spPr>
          <a:xfrm>
            <a:off x="681039" y="4720551"/>
            <a:ext cx="5443537" cy="4473019"/>
          </a:xfrm>
        </p:spPr>
        <p:txBody>
          <a:bodyPr/>
          <a:lstStyle/>
          <a:p>
            <a:pPr algn="l" rtl="0"/>
            <a:endParaRPr lang="en-GB"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0D0C42EE-CC74-494F-B3D0-E8B193C268FC}" type="datetime3">
              <a:rPr lang="en-US"/>
              <a:pPr/>
              <a:t>6 June 2013</a:t>
            </a:fld>
            <a:endParaRPr lang="en-US"/>
          </a:p>
        </p:txBody>
      </p:sp>
      <p:sp>
        <p:nvSpPr>
          <p:cNvPr id="7" name="Rectangle 7"/>
          <p:cNvSpPr>
            <a:spLocks noGrp="1" noChangeArrowheads="1"/>
          </p:cNvSpPr>
          <p:nvPr>
            <p:ph type="sldNum" sz="quarter" idx="5"/>
          </p:nvPr>
        </p:nvSpPr>
        <p:spPr>
          <a:ln/>
        </p:spPr>
        <p:txBody>
          <a:bodyPr/>
          <a:lstStyle/>
          <a:p>
            <a:fld id="{12C95187-B678-4B56-9B88-D496BE315D25}" type="slidenum">
              <a:rPr lang="en-US"/>
              <a:pPr/>
              <a:t>69</a:t>
            </a:fld>
            <a:endParaRPr lang="en-US"/>
          </a:p>
        </p:txBody>
      </p:sp>
      <p:sp>
        <p:nvSpPr>
          <p:cNvPr id="1089538" name="Rectangle 2"/>
          <p:cNvSpPr>
            <a:spLocks noGrp="1" noRot="1" noChangeAspect="1" noChangeArrowheads="1" noTextEdit="1"/>
          </p:cNvSpPr>
          <p:nvPr>
            <p:ph type="sldImg"/>
          </p:nvPr>
        </p:nvSpPr>
        <p:spPr>
          <a:xfrm>
            <a:off x="768350" y="746125"/>
            <a:ext cx="5270500" cy="3727450"/>
          </a:xfrm>
          <a:ln/>
        </p:spPr>
      </p:sp>
      <p:sp>
        <p:nvSpPr>
          <p:cNvPr id="1089539" name="Rectangle 3"/>
          <p:cNvSpPr>
            <a:spLocks noGrp="1" noChangeArrowheads="1"/>
          </p:cNvSpPr>
          <p:nvPr>
            <p:ph type="body" idx="1"/>
          </p:nvPr>
        </p:nvSpPr>
        <p:spPr>
          <a:xfrm>
            <a:off x="681039" y="4720551"/>
            <a:ext cx="5443537" cy="4473019"/>
          </a:xfrm>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B2E1A8DB-23E3-4546-874B-921C2F5C1B2F}" type="datetime3">
              <a:rPr lang="en-US"/>
              <a:pPr/>
              <a:t>6 June 2013</a:t>
            </a:fld>
            <a:endParaRPr lang="en-US"/>
          </a:p>
        </p:txBody>
      </p:sp>
      <p:sp>
        <p:nvSpPr>
          <p:cNvPr id="7" name="Rectangle 7"/>
          <p:cNvSpPr>
            <a:spLocks noGrp="1" noChangeArrowheads="1"/>
          </p:cNvSpPr>
          <p:nvPr>
            <p:ph type="sldNum" sz="quarter" idx="5"/>
          </p:nvPr>
        </p:nvSpPr>
        <p:spPr>
          <a:ln/>
        </p:spPr>
        <p:txBody>
          <a:bodyPr/>
          <a:lstStyle/>
          <a:p>
            <a:fld id="{3DE96A2A-54EC-40A4-A60D-F02FFB40675F}" type="slidenum">
              <a:rPr lang="en-US"/>
              <a:pPr/>
              <a:t>70</a:t>
            </a:fld>
            <a:endParaRPr lang="en-US"/>
          </a:p>
        </p:txBody>
      </p:sp>
      <p:sp>
        <p:nvSpPr>
          <p:cNvPr id="1096706" name="Rectangle 2"/>
          <p:cNvSpPr>
            <a:spLocks noGrp="1" noRot="1" noChangeAspect="1" noChangeArrowheads="1" noTextEdit="1"/>
          </p:cNvSpPr>
          <p:nvPr>
            <p:ph type="sldImg"/>
          </p:nvPr>
        </p:nvSpPr>
        <p:spPr>
          <a:xfrm>
            <a:off x="768350" y="746125"/>
            <a:ext cx="5270500" cy="3727450"/>
          </a:xfrm>
          <a:ln/>
        </p:spPr>
      </p:sp>
      <p:sp>
        <p:nvSpPr>
          <p:cNvPr id="1096707" name="Rectangle 3"/>
          <p:cNvSpPr>
            <a:spLocks noGrp="1" noChangeArrowheads="1"/>
          </p:cNvSpPr>
          <p:nvPr>
            <p:ph type="body" idx="1"/>
          </p:nvPr>
        </p:nvSpPr>
        <p:spPr>
          <a:xfrm>
            <a:off x="681039" y="4720551"/>
            <a:ext cx="5443537" cy="4473019"/>
          </a:xfrm>
        </p:spPr>
        <p:txBody>
          <a:bodyPr/>
          <a:lstStyle/>
          <a:p>
            <a:pPr algn="l" rtl="0"/>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00BCC137-B70A-42BD-BF50-A239664AA137}" type="datetime3">
              <a:rPr lang="en-US"/>
              <a:pPr/>
              <a:t>6 June 2013</a:t>
            </a:fld>
            <a:endParaRPr lang="en-US"/>
          </a:p>
        </p:txBody>
      </p:sp>
      <p:sp>
        <p:nvSpPr>
          <p:cNvPr id="7" name="Rectangle 7"/>
          <p:cNvSpPr>
            <a:spLocks noGrp="1" noChangeArrowheads="1"/>
          </p:cNvSpPr>
          <p:nvPr>
            <p:ph type="sldNum" sz="quarter" idx="5"/>
          </p:nvPr>
        </p:nvSpPr>
        <p:spPr>
          <a:ln/>
        </p:spPr>
        <p:txBody>
          <a:bodyPr/>
          <a:lstStyle/>
          <a:p>
            <a:fld id="{66BED650-1164-4D15-A9B6-201157A340F9}" type="slidenum">
              <a:rPr lang="en-US"/>
              <a:pPr/>
              <a:t>71</a:t>
            </a:fld>
            <a:endParaRPr lang="en-US"/>
          </a:p>
        </p:txBody>
      </p:sp>
      <p:sp>
        <p:nvSpPr>
          <p:cNvPr id="1124354" name="Rectangle 2"/>
          <p:cNvSpPr>
            <a:spLocks noGrp="1" noRot="1" noChangeAspect="1" noChangeArrowheads="1" noTextEdit="1"/>
          </p:cNvSpPr>
          <p:nvPr>
            <p:ph type="sldImg"/>
          </p:nvPr>
        </p:nvSpPr>
        <p:spPr>
          <a:xfrm>
            <a:off x="768350" y="746125"/>
            <a:ext cx="5270500" cy="3727450"/>
          </a:xfrm>
          <a:ln/>
        </p:spPr>
      </p:sp>
      <p:sp>
        <p:nvSpPr>
          <p:cNvPr id="1124355" name="Rectangle 3"/>
          <p:cNvSpPr>
            <a:spLocks noGrp="1" noChangeArrowheads="1"/>
          </p:cNvSpPr>
          <p:nvPr>
            <p:ph type="body" idx="1"/>
          </p:nvPr>
        </p:nvSpPr>
        <p:spPr>
          <a:xfrm>
            <a:off x="681039" y="4720551"/>
            <a:ext cx="5443537" cy="4473019"/>
          </a:xfrm>
        </p:spPr>
        <p:txBody>
          <a:bodyPr/>
          <a:lstStyle/>
          <a:p>
            <a:pPr algn="l" rtl="0"/>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FE8893B1-8893-4DC8-A6E0-2E20FACEE9AC}" type="datetime3">
              <a:rPr lang="en-US"/>
              <a:pPr/>
              <a:t>6 June 2013</a:t>
            </a:fld>
            <a:endParaRPr lang="en-US"/>
          </a:p>
        </p:txBody>
      </p:sp>
      <p:sp>
        <p:nvSpPr>
          <p:cNvPr id="7" name="Rectangle 7"/>
          <p:cNvSpPr>
            <a:spLocks noGrp="1" noChangeArrowheads="1"/>
          </p:cNvSpPr>
          <p:nvPr>
            <p:ph type="sldNum" sz="quarter" idx="5"/>
          </p:nvPr>
        </p:nvSpPr>
        <p:spPr>
          <a:ln/>
        </p:spPr>
        <p:txBody>
          <a:bodyPr/>
          <a:lstStyle/>
          <a:p>
            <a:fld id="{97F4EC84-7C5B-4401-A749-E81443015024}" type="slidenum">
              <a:rPr lang="en-US"/>
              <a:pPr/>
              <a:t>72</a:t>
            </a:fld>
            <a:endParaRPr lang="en-US"/>
          </a:p>
        </p:txBody>
      </p:sp>
      <p:sp>
        <p:nvSpPr>
          <p:cNvPr id="1101826" name="Rectangle 2"/>
          <p:cNvSpPr>
            <a:spLocks noGrp="1" noRot="1" noChangeAspect="1" noChangeArrowheads="1" noTextEdit="1"/>
          </p:cNvSpPr>
          <p:nvPr>
            <p:ph type="sldImg"/>
          </p:nvPr>
        </p:nvSpPr>
        <p:spPr>
          <a:ln/>
        </p:spPr>
      </p:sp>
      <p:sp>
        <p:nvSpPr>
          <p:cNvPr id="1101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A01D3D83-7151-4985-BCB9-C69333D0449E}" type="datetime3">
              <a:rPr lang="en-US"/>
              <a:pPr/>
              <a:t>6 June 2013</a:t>
            </a:fld>
            <a:endParaRPr lang="en-US"/>
          </a:p>
        </p:txBody>
      </p:sp>
      <p:sp>
        <p:nvSpPr>
          <p:cNvPr id="7" name="Rectangle 7"/>
          <p:cNvSpPr>
            <a:spLocks noGrp="1" noChangeArrowheads="1"/>
          </p:cNvSpPr>
          <p:nvPr>
            <p:ph type="sldNum" sz="quarter" idx="5"/>
          </p:nvPr>
        </p:nvSpPr>
        <p:spPr>
          <a:ln/>
        </p:spPr>
        <p:txBody>
          <a:bodyPr/>
          <a:lstStyle/>
          <a:p>
            <a:fld id="{E4B31DFE-1599-479E-9EE4-7DFEA0D8411F}" type="slidenum">
              <a:rPr lang="en-US"/>
              <a:pPr/>
              <a:t>73</a:t>
            </a:fld>
            <a:endParaRPr lang="en-US"/>
          </a:p>
        </p:txBody>
      </p:sp>
      <p:sp>
        <p:nvSpPr>
          <p:cNvPr id="1114114" name="Rectangle 2"/>
          <p:cNvSpPr>
            <a:spLocks noGrp="1" noRot="1" noChangeAspect="1" noChangeArrowheads="1" noTextEdit="1"/>
          </p:cNvSpPr>
          <p:nvPr>
            <p:ph type="sldImg"/>
          </p:nvPr>
        </p:nvSpPr>
        <p:spPr>
          <a:ln/>
        </p:spPr>
      </p:sp>
      <p:sp>
        <p:nvSpPr>
          <p:cNvPr id="1114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756C67CA-AAAA-4ED5-96E3-69AD995C9F52}" type="datetime3">
              <a:rPr lang="en-US"/>
              <a:pPr/>
              <a:t>6 June 2013</a:t>
            </a:fld>
            <a:endParaRPr lang="en-US"/>
          </a:p>
        </p:txBody>
      </p:sp>
      <p:sp>
        <p:nvSpPr>
          <p:cNvPr id="7" name="Rectangle 7"/>
          <p:cNvSpPr>
            <a:spLocks noGrp="1" noChangeArrowheads="1"/>
          </p:cNvSpPr>
          <p:nvPr>
            <p:ph type="sldNum" sz="quarter" idx="5"/>
          </p:nvPr>
        </p:nvSpPr>
        <p:spPr>
          <a:ln/>
        </p:spPr>
        <p:txBody>
          <a:bodyPr/>
          <a:lstStyle/>
          <a:p>
            <a:fld id="{7F0ED4A0-207F-472F-919B-EF9BB4644DB1}" type="slidenum">
              <a:rPr lang="en-US"/>
              <a:pPr/>
              <a:t>74</a:t>
            </a:fld>
            <a:endParaRPr lang="en-US"/>
          </a:p>
        </p:txBody>
      </p:sp>
      <p:sp>
        <p:nvSpPr>
          <p:cNvPr id="1116162" name="Rectangle 2"/>
          <p:cNvSpPr>
            <a:spLocks noGrp="1" noRot="1" noChangeAspect="1" noChangeArrowheads="1" noTextEdit="1"/>
          </p:cNvSpPr>
          <p:nvPr>
            <p:ph type="sldImg"/>
          </p:nvPr>
        </p:nvSpPr>
        <p:spPr>
          <a:ln/>
        </p:spPr>
      </p:sp>
      <p:sp>
        <p:nvSpPr>
          <p:cNvPr id="1116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107DD711-830C-45A9-8A95-BCF3898A4E12}" type="datetime3">
              <a:rPr lang="en-US"/>
              <a:pPr/>
              <a:t>6 June 2013</a:t>
            </a:fld>
            <a:endParaRPr lang="en-US"/>
          </a:p>
        </p:txBody>
      </p:sp>
      <p:sp>
        <p:nvSpPr>
          <p:cNvPr id="7" name="Rectangle 7"/>
          <p:cNvSpPr>
            <a:spLocks noGrp="1" noChangeArrowheads="1"/>
          </p:cNvSpPr>
          <p:nvPr>
            <p:ph type="sldNum" sz="quarter" idx="5"/>
          </p:nvPr>
        </p:nvSpPr>
        <p:spPr>
          <a:ln/>
        </p:spPr>
        <p:txBody>
          <a:bodyPr/>
          <a:lstStyle/>
          <a:p>
            <a:fld id="{70B1DE26-2D15-495A-893E-3B1A7FA2E985}" type="slidenum">
              <a:rPr lang="en-US"/>
              <a:pPr/>
              <a:t>75</a:t>
            </a:fld>
            <a:endParaRPr lang="en-US"/>
          </a:p>
        </p:txBody>
      </p:sp>
      <p:sp>
        <p:nvSpPr>
          <p:cNvPr id="1118210" name="Rectangle 2"/>
          <p:cNvSpPr>
            <a:spLocks noGrp="1" noRot="1" noChangeAspect="1" noChangeArrowheads="1" noTextEdit="1"/>
          </p:cNvSpPr>
          <p:nvPr>
            <p:ph type="sldImg"/>
          </p:nvPr>
        </p:nvSpPr>
        <p:spPr>
          <a:ln/>
        </p:spPr>
      </p:sp>
      <p:sp>
        <p:nvSpPr>
          <p:cNvPr id="1118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638D9D60-FE03-45EB-B10A-D319AD5C55E8}" type="datetime3">
              <a:rPr lang="en-US"/>
              <a:pPr/>
              <a:t>6 June 2013</a:t>
            </a:fld>
            <a:endParaRPr lang="en-US"/>
          </a:p>
        </p:txBody>
      </p:sp>
      <p:sp>
        <p:nvSpPr>
          <p:cNvPr id="7" name="Rectangle 7"/>
          <p:cNvSpPr>
            <a:spLocks noGrp="1" noChangeArrowheads="1"/>
          </p:cNvSpPr>
          <p:nvPr>
            <p:ph type="sldNum" sz="quarter" idx="5"/>
          </p:nvPr>
        </p:nvSpPr>
        <p:spPr>
          <a:ln/>
        </p:spPr>
        <p:txBody>
          <a:bodyPr/>
          <a:lstStyle/>
          <a:p>
            <a:fld id="{33932B78-DBA7-4233-8A77-0BB622863619}" type="slidenum">
              <a:rPr lang="en-US"/>
              <a:pPr/>
              <a:t>76</a:t>
            </a:fld>
            <a:endParaRPr lang="en-US"/>
          </a:p>
        </p:txBody>
      </p:sp>
      <p:sp>
        <p:nvSpPr>
          <p:cNvPr id="1027074" name="Rectangle 2"/>
          <p:cNvSpPr>
            <a:spLocks noGrp="1" noRot="1" noChangeAspect="1" noChangeArrowheads="1" noTextEdit="1"/>
          </p:cNvSpPr>
          <p:nvPr>
            <p:ph type="sldImg"/>
          </p:nvPr>
        </p:nvSpPr>
        <p:spPr>
          <a:xfrm>
            <a:off x="768350" y="746125"/>
            <a:ext cx="5270500" cy="3727450"/>
          </a:xfrm>
          <a:ln/>
        </p:spPr>
      </p:sp>
      <p:sp>
        <p:nvSpPr>
          <p:cNvPr id="1027075" name="Rectangle 3"/>
          <p:cNvSpPr>
            <a:spLocks noGrp="1" noChangeArrowheads="1"/>
          </p:cNvSpPr>
          <p:nvPr>
            <p:ph type="body" idx="1"/>
          </p:nvPr>
        </p:nvSpPr>
        <p:spPr>
          <a:xfrm>
            <a:off x="681039" y="4720551"/>
            <a:ext cx="5443537" cy="4473019"/>
          </a:xfrm>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16F6D6D7-DE20-477E-8AEB-A0A3EFD05D31}" type="datetime3">
              <a:rPr lang="en-US"/>
              <a:pPr/>
              <a:t>6 June 2013</a:t>
            </a:fld>
            <a:endParaRPr lang="en-US"/>
          </a:p>
        </p:txBody>
      </p:sp>
      <p:sp>
        <p:nvSpPr>
          <p:cNvPr id="7" name="Rectangle 7"/>
          <p:cNvSpPr>
            <a:spLocks noGrp="1" noChangeArrowheads="1"/>
          </p:cNvSpPr>
          <p:nvPr>
            <p:ph type="sldNum" sz="quarter" idx="5"/>
          </p:nvPr>
        </p:nvSpPr>
        <p:spPr>
          <a:ln/>
        </p:spPr>
        <p:txBody>
          <a:bodyPr/>
          <a:lstStyle/>
          <a:p>
            <a:fld id="{884004E5-2063-4AE0-B43E-C35D50098058}" type="slidenum">
              <a:rPr lang="en-US"/>
              <a:pPr/>
              <a:t>77</a:t>
            </a:fld>
            <a:endParaRPr lang="en-US"/>
          </a:p>
        </p:txBody>
      </p:sp>
      <p:sp>
        <p:nvSpPr>
          <p:cNvPr id="1039362" name="Rectangle 2"/>
          <p:cNvSpPr>
            <a:spLocks noGrp="1" noRot="1" noChangeAspect="1" noChangeArrowheads="1" noTextEdit="1"/>
          </p:cNvSpPr>
          <p:nvPr>
            <p:ph type="sldImg"/>
          </p:nvPr>
        </p:nvSpPr>
        <p:spPr>
          <a:xfrm>
            <a:off x="768350" y="746125"/>
            <a:ext cx="5270500" cy="3727450"/>
          </a:xfrm>
          <a:ln/>
        </p:spPr>
      </p:sp>
      <p:sp>
        <p:nvSpPr>
          <p:cNvPr id="1039363" name="Rectangle 3"/>
          <p:cNvSpPr>
            <a:spLocks noGrp="1" noChangeArrowheads="1"/>
          </p:cNvSpPr>
          <p:nvPr>
            <p:ph type="body" idx="1"/>
          </p:nvPr>
        </p:nvSpPr>
        <p:spPr>
          <a:xfrm>
            <a:off x="681039" y="4720551"/>
            <a:ext cx="5443537" cy="4473019"/>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AD53A28D-D591-4259-ADEE-EC455FBD8EBC}" type="datetime3">
              <a:rPr lang="en-US"/>
              <a:pPr/>
              <a:t>6 June 2013</a:t>
            </a:fld>
            <a:endParaRPr lang="en-US"/>
          </a:p>
        </p:txBody>
      </p:sp>
      <p:sp>
        <p:nvSpPr>
          <p:cNvPr id="7" name="Rectangle 7"/>
          <p:cNvSpPr>
            <a:spLocks noGrp="1" noChangeArrowheads="1"/>
          </p:cNvSpPr>
          <p:nvPr>
            <p:ph type="sldNum" sz="quarter" idx="5"/>
          </p:nvPr>
        </p:nvSpPr>
        <p:spPr>
          <a:ln/>
        </p:spPr>
        <p:txBody>
          <a:bodyPr/>
          <a:lstStyle/>
          <a:p>
            <a:fld id="{B0F2CBC9-2250-42BD-9D9B-403C9888C305}" type="slidenum">
              <a:rPr lang="en-US"/>
              <a:pPr/>
              <a:t>6</a:t>
            </a:fld>
            <a:endParaRPr lang="en-US"/>
          </a:p>
        </p:txBody>
      </p:sp>
      <p:sp>
        <p:nvSpPr>
          <p:cNvPr id="982018" name="Rectangle 2"/>
          <p:cNvSpPr>
            <a:spLocks noGrp="1" noRot="1" noChangeAspect="1" noChangeArrowheads="1" noTextEdit="1"/>
          </p:cNvSpPr>
          <p:nvPr>
            <p:ph type="sldImg"/>
          </p:nvPr>
        </p:nvSpPr>
        <p:spPr>
          <a:xfrm>
            <a:off x="769938" y="746125"/>
            <a:ext cx="5270500" cy="3725863"/>
          </a:xfrm>
          <a:ln/>
        </p:spPr>
      </p:sp>
      <p:sp>
        <p:nvSpPr>
          <p:cNvPr id="982019" name="Rectangle 3"/>
          <p:cNvSpPr>
            <a:spLocks noGrp="1" noChangeArrowheads="1"/>
          </p:cNvSpPr>
          <p:nvPr>
            <p:ph type="body" idx="1"/>
          </p:nvPr>
        </p:nvSpPr>
        <p:spPr>
          <a:xfrm>
            <a:off x="681039" y="4720551"/>
            <a:ext cx="5443537" cy="4473019"/>
          </a:xfrm>
        </p:spPr>
        <p:txBody>
          <a:bodyPr/>
          <a:lstStyle/>
          <a:p>
            <a:pPr marL="228600" indent="-228600" algn="l" rtl="0"/>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1D4CEBA4-C3E3-48FB-AA46-31AB9BF1F5F2}" type="datetime3">
              <a:rPr lang="en-US"/>
              <a:pPr/>
              <a:t>6 June 2013</a:t>
            </a:fld>
            <a:endParaRPr lang="en-US"/>
          </a:p>
        </p:txBody>
      </p:sp>
      <p:sp>
        <p:nvSpPr>
          <p:cNvPr id="7" name="Rectangle 7"/>
          <p:cNvSpPr>
            <a:spLocks noGrp="1" noChangeArrowheads="1"/>
          </p:cNvSpPr>
          <p:nvPr>
            <p:ph type="sldNum" sz="quarter" idx="5"/>
          </p:nvPr>
        </p:nvSpPr>
        <p:spPr>
          <a:ln/>
        </p:spPr>
        <p:txBody>
          <a:bodyPr/>
          <a:lstStyle/>
          <a:p>
            <a:fld id="{F63F7F51-232F-45A9-8808-008456A65E8E}" type="slidenum">
              <a:rPr lang="en-US"/>
              <a:pPr/>
              <a:t>78</a:t>
            </a:fld>
            <a:endParaRPr lang="en-US"/>
          </a:p>
        </p:txBody>
      </p:sp>
      <p:sp>
        <p:nvSpPr>
          <p:cNvPr id="1069058" name="Rectangle 2"/>
          <p:cNvSpPr>
            <a:spLocks noGrp="1" noRot="1" noChangeAspect="1" noChangeArrowheads="1" noTextEdit="1"/>
          </p:cNvSpPr>
          <p:nvPr>
            <p:ph type="sldImg"/>
          </p:nvPr>
        </p:nvSpPr>
        <p:spPr>
          <a:ln/>
        </p:spPr>
      </p:sp>
      <p:sp>
        <p:nvSpPr>
          <p:cNvPr id="1069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89D04AA8-EB42-4193-9504-30619C42D020}" type="datetime3">
              <a:rPr lang="en-US"/>
              <a:pPr/>
              <a:t>6 June 2013</a:t>
            </a:fld>
            <a:endParaRPr lang="en-US"/>
          </a:p>
        </p:txBody>
      </p:sp>
      <p:sp>
        <p:nvSpPr>
          <p:cNvPr id="7" name="Rectangle 7"/>
          <p:cNvSpPr>
            <a:spLocks noGrp="1" noChangeArrowheads="1"/>
          </p:cNvSpPr>
          <p:nvPr>
            <p:ph type="sldNum" sz="quarter" idx="5"/>
          </p:nvPr>
        </p:nvSpPr>
        <p:spPr>
          <a:ln/>
        </p:spPr>
        <p:txBody>
          <a:bodyPr/>
          <a:lstStyle/>
          <a:p>
            <a:fld id="{12980B63-E731-46DB-B074-C93E283FD1D1}" type="slidenum">
              <a:rPr lang="en-US"/>
              <a:pPr/>
              <a:t>79</a:t>
            </a:fld>
            <a:endParaRPr lang="en-US"/>
          </a:p>
        </p:txBody>
      </p:sp>
      <p:sp>
        <p:nvSpPr>
          <p:cNvPr id="1022978" name="Rectangle 2"/>
          <p:cNvSpPr>
            <a:spLocks noGrp="1" noRot="1" noChangeAspect="1" noChangeArrowheads="1" noTextEdit="1"/>
          </p:cNvSpPr>
          <p:nvPr>
            <p:ph type="sldImg"/>
          </p:nvPr>
        </p:nvSpPr>
        <p:spPr>
          <a:ln/>
        </p:spPr>
      </p:sp>
      <p:sp>
        <p:nvSpPr>
          <p:cNvPr id="1022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E254993E-8BB5-4347-8F14-06AD225F90E4}" type="datetime3">
              <a:rPr lang="en-US"/>
              <a:pPr/>
              <a:t>6 June 2013</a:t>
            </a:fld>
            <a:endParaRPr lang="en-US"/>
          </a:p>
        </p:txBody>
      </p:sp>
      <p:sp>
        <p:nvSpPr>
          <p:cNvPr id="7" name="Rectangle 7"/>
          <p:cNvSpPr>
            <a:spLocks noGrp="1" noChangeArrowheads="1"/>
          </p:cNvSpPr>
          <p:nvPr>
            <p:ph type="sldNum" sz="quarter" idx="5"/>
          </p:nvPr>
        </p:nvSpPr>
        <p:spPr>
          <a:ln/>
        </p:spPr>
        <p:txBody>
          <a:bodyPr/>
          <a:lstStyle/>
          <a:p>
            <a:fld id="{0A17EA04-12DC-4445-BF4C-647B6BAF0BDB}" type="slidenum">
              <a:rPr lang="en-US"/>
              <a:pPr/>
              <a:t>80</a:t>
            </a:fld>
            <a:endParaRPr lang="en-US"/>
          </a:p>
        </p:txBody>
      </p:sp>
      <p:sp>
        <p:nvSpPr>
          <p:cNvPr id="1012738" name="Rectangle 2"/>
          <p:cNvSpPr>
            <a:spLocks noGrp="1" noRot="1" noChangeAspect="1" noChangeArrowheads="1" noTextEdit="1"/>
          </p:cNvSpPr>
          <p:nvPr>
            <p:ph type="sldImg"/>
          </p:nvPr>
        </p:nvSpPr>
        <p:spPr>
          <a:ln/>
        </p:spPr>
      </p:sp>
      <p:sp>
        <p:nvSpPr>
          <p:cNvPr id="1012739" name="Rectangle 3"/>
          <p:cNvSpPr>
            <a:spLocks noGrp="1" noChangeArrowheads="1"/>
          </p:cNvSpPr>
          <p:nvPr>
            <p:ph type="body" idx="1"/>
          </p:nvPr>
        </p:nvSpPr>
        <p:spPr/>
        <p:txBody>
          <a:bodyPr/>
          <a:lstStyle/>
          <a:p>
            <a:pPr algn="l" rtl="0"/>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B6C5CAAE-AF87-48F2-A634-AC4A2C2851E3}" type="datetime3">
              <a:rPr lang="en-US"/>
              <a:pPr/>
              <a:t>6 June 2013</a:t>
            </a:fld>
            <a:endParaRPr lang="en-US"/>
          </a:p>
        </p:txBody>
      </p:sp>
      <p:sp>
        <p:nvSpPr>
          <p:cNvPr id="7" name="Rectangle 7"/>
          <p:cNvSpPr>
            <a:spLocks noGrp="1" noChangeArrowheads="1"/>
          </p:cNvSpPr>
          <p:nvPr>
            <p:ph type="sldNum" sz="quarter" idx="5"/>
          </p:nvPr>
        </p:nvSpPr>
        <p:spPr>
          <a:ln/>
        </p:spPr>
        <p:txBody>
          <a:bodyPr/>
          <a:lstStyle/>
          <a:p>
            <a:fld id="{16FEA22A-5589-44B1-B465-22E9D6616735}" type="slidenum">
              <a:rPr lang="en-US"/>
              <a:pPr/>
              <a:t>82</a:t>
            </a:fld>
            <a:endParaRPr lang="en-US"/>
          </a:p>
        </p:txBody>
      </p:sp>
      <p:sp>
        <p:nvSpPr>
          <p:cNvPr id="1148930" name="Rectangle 2"/>
          <p:cNvSpPr>
            <a:spLocks noGrp="1" noRot="1" noChangeAspect="1" noChangeArrowheads="1" noTextEdit="1"/>
          </p:cNvSpPr>
          <p:nvPr>
            <p:ph type="sldImg"/>
          </p:nvPr>
        </p:nvSpPr>
        <p:spPr>
          <a:xfrm>
            <a:off x="776288" y="746125"/>
            <a:ext cx="5270500" cy="3725863"/>
          </a:xfrm>
          <a:ln/>
        </p:spPr>
      </p:sp>
      <p:sp>
        <p:nvSpPr>
          <p:cNvPr id="1148931" name="Rectangle 3"/>
          <p:cNvSpPr>
            <a:spLocks noGrp="1" noChangeArrowheads="1"/>
          </p:cNvSpPr>
          <p:nvPr>
            <p:ph type="body" idx="1"/>
          </p:nvPr>
        </p:nvSpPr>
        <p:spPr>
          <a:xfrm>
            <a:off x="681039" y="4718964"/>
            <a:ext cx="5443537" cy="4474606"/>
          </a:xfrm>
        </p:spPr>
        <p:txBody>
          <a:bodyPr/>
          <a:lstStyle/>
          <a:p>
            <a:endParaRPr lang="en-GB"/>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65FDE3C3-5E6B-40CF-8D27-D7A29F1DBE39}" type="datetime3">
              <a:rPr lang="en-US"/>
              <a:pPr/>
              <a:t>6 June 2013</a:t>
            </a:fld>
            <a:endParaRPr lang="en-US"/>
          </a:p>
        </p:txBody>
      </p:sp>
      <p:sp>
        <p:nvSpPr>
          <p:cNvPr id="7" name="Rectangle 7"/>
          <p:cNvSpPr>
            <a:spLocks noGrp="1" noChangeArrowheads="1"/>
          </p:cNvSpPr>
          <p:nvPr>
            <p:ph type="sldNum" sz="quarter" idx="5"/>
          </p:nvPr>
        </p:nvSpPr>
        <p:spPr>
          <a:ln/>
        </p:spPr>
        <p:txBody>
          <a:bodyPr/>
          <a:lstStyle/>
          <a:p>
            <a:fld id="{674DB677-EA73-4071-9C88-6F175E4645EA}" type="slidenum">
              <a:rPr lang="en-US"/>
              <a:pPr/>
              <a:t>84</a:t>
            </a:fld>
            <a:endParaRPr lang="en-US"/>
          </a:p>
        </p:txBody>
      </p:sp>
      <p:sp>
        <p:nvSpPr>
          <p:cNvPr id="958466" name="Rectangle 2"/>
          <p:cNvSpPr>
            <a:spLocks noGrp="1" noRot="1" noChangeAspect="1" noChangeArrowheads="1" noTextEdit="1"/>
          </p:cNvSpPr>
          <p:nvPr>
            <p:ph type="sldImg"/>
          </p:nvPr>
        </p:nvSpPr>
        <p:spPr>
          <a:xfrm>
            <a:off x="769938" y="746125"/>
            <a:ext cx="5270500" cy="3725863"/>
          </a:xfrm>
          <a:ln/>
        </p:spPr>
      </p:sp>
      <p:sp>
        <p:nvSpPr>
          <p:cNvPr id="958467" name="Rectangle 3"/>
          <p:cNvSpPr>
            <a:spLocks noGrp="1" noChangeArrowheads="1"/>
          </p:cNvSpPr>
          <p:nvPr>
            <p:ph type="body" idx="1"/>
          </p:nvPr>
        </p:nvSpPr>
        <p:spPr>
          <a:xfrm>
            <a:off x="681039" y="4720551"/>
            <a:ext cx="5443537" cy="4473019"/>
          </a:xfrm>
        </p:spPr>
        <p:txBody>
          <a:bodyPr/>
          <a:lstStyle/>
          <a:p>
            <a:pPr algn="l" rtl="0"/>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569F9582-DE31-469A-B774-92608210EF43}" type="datetime3">
              <a:rPr lang="en-US"/>
              <a:pPr/>
              <a:t>6 June 2013</a:t>
            </a:fld>
            <a:endParaRPr lang="en-US"/>
          </a:p>
        </p:txBody>
      </p:sp>
      <p:sp>
        <p:nvSpPr>
          <p:cNvPr id="7" name="Rectangle 7"/>
          <p:cNvSpPr>
            <a:spLocks noGrp="1" noChangeArrowheads="1"/>
          </p:cNvSpPr>
          <p:nvPr>
            <p:ph type="sldNum" sz="quarter" idx="5"/>
          </p:nvPr>
        </p:nvSpPr>
        <p:spPr>
          <a:ln/>
        </p:spPr>
        <p:txBody>
          <a:bodyPr/>
          <a:lstStyle/>
          <a:p>
            <a:fld id="{6D61400C-6DF4-4FC1-BDFB-1480D3082F62}" type="slidenum">
              <a:rPr lang="en-US"/>
              <a:pPr/>
              <a:t>85</a:t>
            </a:fld>
            <a:endParaRPr lang="en-US"/>
          </a:p>
        </p:txBody>
      </p:sp>
      <p:sp>
        <p:nvSpPr>
          <p:cNvPr id="1029122" name="Rectangle 2"/>
          <p:cNvSpPr>
            <a:spLocks noGrp="1" noRot="1" noChangeAspect="1" noChangeArrowheads="1" noTextEdit="1"/>
          </p:cNvSpPr>
          <p:nvPr>
            <p:ph type="sldImg"/>
          </p:nvPr>
        </p:nvSpPr>
        <p:spPr>
          <a:xfrm>
            <a:off x="768350" y="746125"/>
            <a:ext cx="5270500" cy="3727450"/>
          </a:xfrm>
          <a:ln/>
        </p:spPr>
      </p:sp>
      <p:sp>
        <p:nvSpPr>
          <p:cNvPr id="1029123" name="Rectangle 3"/>
          <p:cNvSpPr>
            <a:spLocks noGrp="1" noChangeArrowheads="1"/>
          </p:cNvSpPr>
          <p:nvPr>
            <p:ph type="body" idx="1"/>
          </p:nvPr>
        </p:nvSpPr>
        <p:spPr>
          <a:xfrm>
            <a:off x="681039" y="4720551"/>
            <a:ext cx="5443537" cy="4473019"/>
          </a:xfrm>
        </p:spPr>
        <p:txBody>
          <a:bodyPr/>
          <a:lstStyle/>
          <a:p>
            <a:endParaRPr lang="en-US" dirty="0"/>
          </a:p>
          <a:p>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9260D046-D21F-49F3-99D4-94D12319910D}" type="datetime3">
              <a:rPr lang="en-US"/>
              <a:pPr/>
              <a:t>6 June 2013</a:t>
            </a:fld>
            <a:endParaRPr lang="en-US"/>
          </a:p>
        </p:txBody>
      </p:sp>
      <p:sp>
        <p:nvSpPr>
          <p:cNvPr id="7" name="Rectangle 7"/>
          <p:cNvSpPr>
            <a:spLocks noGrp="1" noChangeArrowheads="1"/>
          </p:cNvSpPr>
          <p:nvPr>
            <p:ph type="sldNum" sz="quarter" idx="5"/>
          </p:nvPr>
        </p:nvSpPr>
        <p:spPr>
          <a:ln/>
        </p:spPr>
        <p:txBody>
          <a:bodyPr/>
          <a:lstStyle/>
          <a:p>
            <a:fld id="{0CD67B4A-483E-4F8A-90C8-8AC887B04F23}" type="slidenum">
              <a:rPr lang="en-US"/>
              <a:pPr/>
              <a:t>86</a:t>
            </a:fld>
            <a:endParaRPr lang="en-US"/>
          </a:p>
        </p:txBody>
      </p:sp>
      <p:sp>
        <p:nvSpPr>
          <p:cNvPr id="1041410" name="Rectangle 2"/>
          <p:cNvSpPr>
            <a:spLocks noGrp="1" noRot="1" noChangeAspect="1" noChangeArrowheads="1" noTextEdit="1"/>
          </p:cNvSpPr>
          <p:nvPr>
            <p:ph type="sldImg"/>
          </p:nvPr>
        </p:nvSpPr>
        <p:spPr>
          <a:xfrm>
            <a:off x="768350" y="746125"/>
            <a:ext cx="5270500" cy="3727450"/>
          </a:xfrm>
          <a:ln/>
        </p:spPr>
      </p:sp>
      <p:sp>
        <p:nvSpPr>
          <p:cNvPr id="1041411" name="Rectangle 3"/>
          <p:cNvSpPr>
            <a:spLocks noGrp="1" noChangeArrowheads="1"/>
          </p:cNvSpPr>
          <p:nvPr>
            <p:ph type="body" idx="1"/>
          </p:nvPr>
        </p:nvSpPr>
        <p:spPr>
          <a:xfrm>
            <a:off x="681039" y="4720551"/>
            <a:ext cx="5443537" cy="4473019"/>
          </a:xfrm>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7463E678-6BE2-4662-96E4-E0C2079B0A67}" type="datetime3">
              <a:rPr lang="en-US"/>
              <a:pPr/>
              <a:t>6 June 2013</a:t>
            </a:fld>
            <a:endParaRPr lang="en-US"/>
          </a:p>
        </p:txBody>
      </p:sp>
      <p:sp>
        <p:nvSpPr>
          <p:cNvPr id="7" name="Rectangle 7"/>
          <p:cNvSpPr>
            <a:spLocks noGrp="1" noChangeArrowheads="1"/>
          </p:cNvSpPr>
          <p:nvPr>
            <p:ph type="sldNum" sz="quarter" idx="5"/>
          </p:nvPr>
        </p:nvSpPr>
        <p:spPr>
          <a:ln/>
        </p:spPr>
        <p:txBody>
          <a:bodyPr/>
          <a:lstStyle/>
          <a:p>
            <a:fld id="{45226D7A-1618-4322-AF9B-00A5C685C436}" type="slidenum">
              <a:rPr lang="en-US"/>
              <a:pPr/>
              <a:t>87</a:t>
            </a:fld>
            <a:endParaRPr lang="en-US"/>
          </a:p>
        </p:txBody>
      </p:sp>
      <p:sp>
        <p:nvSpPr>
          <p:cNvPr id="1054722" name="Rectangle 2"/>
          <p:cNvSpPr>
            <a:spLocks noGrp="1" noRot="1" noChangeAspect="1" noChangeArrowheads="1" noTextEdit="1"/>
          </p:cNvSpPr>
          <p:nvPr>
            <p:ph type="sldImg"/>
          </p:nvPr>
        </p:nvSpPr>
        <p:spPr>
          <a:xfrm>
            <a:off x="768350" y="746125"/>
            <a:ext cx="5270500" cy="3725863"/>
          </a:xfrm>
          <a:ln/>
        </p:spPr>
      </p:sp>
      <p:sp>
        <p:nvSpPr>
          <p:cNvPr id="1054723" name="Rectangle 3"/>
          <p:cNvSpPr>
            <a:spLocks noGrp="1" noChangeArrowheads="1"/>
          </p:cNvSpPr>
          <p:nvPr>
            <p:ph type="body" idx="1"/>
          </p:nvPr>
        </p:nvSpPr>
        <p:spPr>
          <a:xfrm>
            <a:off x="681039" y="4720551"/>
            <a:ext cx="5443537" cy="4473019"/>
          </a:xfrm>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06F36724-D2AB-40CE-840D-8F9A404CD281}" type="datetime3">
              <a:rPr lang="en-US"/>
              <a:pPr/>
              <a:t>6 June 2013</a:t>
            </a:fld>
            <a:endParaRPr lang="en-US"/>
          </a:p>
        </p:txBody>
      </p:sp>
      <p:sp>
        <p:nvSpPr>
          <p:cNvPr id="7" name="Rectangle 7"/>
          <p:cNvSpPr>
            <a:spLocks noGrp="1" noChangeArrowheads="1"/>
          </p:cNvSpPr>
          <p:nvPr>
            <p:ph type="sldNum" sz="quarter" idx="5"/>
          </p:nvPr>
        </p:nvSpPr>
        <p:spPr>
          <a:ln/>
        </p:spPr>
        <p:txBody>
          <a:bodyPr/>
          <a:lstStyle/>
          <a:p>
            <a:fld id="{B4844C06-E8B5-4D7D-9A78-1BA9ECF2A961}" type="slidenum">
              <a:rPr lang="en-US"/>
              <a:pPr/>
              <a:t>88</a:t>
            </a:fld>
            <a:endParaRPr lang="en-US"/>
          </a:p>
        </p:txBody>
      </p:sp>
      <p:sp>
        <p:nvSpPr>
          <p:cNvPr id="1150978" name="Rectangle 2"/>
          <p:cNvSpPr>
            <a:spLocks noGrp="1" noRot="1" noChangeAspect="1" noChangeArrowheads="1" noTextEdit="1"/>
          </p:cNvSpPr>
          <p:nvPr>
            <p:ph type="sldImg"/>
          </p:nvPr>
        </p:nvSpPr>
        <p:spPr>
          <a:ln/>
        </p:spPr>
      </p:sp>
      <p:sp>
        <p:nvSpPr>
          <p:cNvPr id="1150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F79884C2-7B39-43DD-811C-8A9D0BD1C269}" type="datetime3">
              <a:rPr lang="en-US"/>
              <a:pPr/>
              <a:t>6 June 2013</a:t>
            </a:fld>
            <a:endParaRPr lang="en-US"/>
          </a:p>
        </p:txBody>
      </p:sp>
      <p:sp>
        <p:nvSpPr>
          <p:cNvPr id="7" name="Rectangle 7"/>
          <p:cNvSpPr>
            <a:spLocks noGrp="1" noChangeArrowheads="1"/>
          </p:cNvSpPr>
          <p:nvPr>
            <p:ph type="sldNum" sz="quarter" idx="5"/>
          </p:nvPr>
        </p:nvSpPr>
        <p:spPr>
          <a:ln/>
        </p:spPr>
        <p:txBody>
          <a:bodyPr/>
          <a:lstStyle/>
          <a:p>
            <a:fld id="{725F2F08-E852-4685-804A-6561399E028B}" type="slidenum">
              <a:rPr lang="en-US"/>
              <a:pPr/>
              <a:t>89</a:t>
            </a:fld>
            <a:endParaRPr lang="en-US"/>
          </a:p>
        </p:txBody>
      </p:sp>
      <p:sp>
        <p:nvSpPr>
          <p:cNvPr id="1050626" name="Rectangle 2"/>
          <p:cNvSpPr>
            <a:spLocks noGrp="1" noRot="1" noChangeAspect="1" noChangeArrowheads="1" noTextEdit="1"/>
          </p:cNvSpPr>
          <p:nvPr>
            <p:ph type="sldImg"/>
          </p:nvPr>
        </p:nvSpPr>
        <p:spPr>
          <a:xfrm>
            <a:off x="768350" y="746125"/>
            <a:ext cx="5270500" cy="3725863"/>
          </a:xfrm>
          <a:ln/>
        </p:spPr>
      </p:sp>
      <p:sp>
        <p:nvSpPr>
          <p:cNvPr id="1050627" name="Rectangle 3"/>
          <p:cNvSpPr>
            <a:spLocks noGrp="1" noChangeArrowheads="1"/>
          </p:cNvSpPr>
          <p:nvPr>
            <p:ph type="body" idx="1"/>
          </p:nvPr>
        </p:nvSpPr>
        <p:spPr>
          <a:xfrm>
            <a:off x="681039" y="4720551"/>
            <a:ext cx="5443537" cy="4473019"/>
          </a:xfrm>
        </p:spPr>
        <p:txBody>
          <a:bodyPr/>
          <a:lstStyle/>
          <a:p>
            <a:pPr algn="l" rtl="0"/>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r>
              <a:rPr lang="en-US" sz="1200" smtClean="0">
                <a:solidFill>
                  <a:schemeClr val="tx1"/>
                </a:solidFill>
              </a:rPr>
              <a:t>World Health Organization</a:t>
            </a:r>
          </a:p>
        </p:txBody>
      </p:sp>
      <p:sp>
        <p:nvSpPr>
          <p:cNvPr id="78851" name="Rectangle 3"/>
          <p:cNvSpPr>
            <a:spLocks noGrp="1" noChangeArrowheads="1"/>
          </p:cNvSpPr>
          <p:nvPr>
            <p:ph type="dt" sz="quarter" idx="1"/>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fld id="{3E517FF3-5885-45CC-AC4C-AEF6EB87C848}" type="datetime3">
              <a:rPr lang="en-US" sz="1200" smtClean="0">
                <a:solidFill>
                  <a:schemeClr val="tx1"/>
                </a:solidFill>
              </a:rPr>
              <a:pPr eaLnBrk="1" hangingPunct="1"/>
              <a:t>6 June 2013</a:t>
            </a:fld>
            <a:endParaRPr lang="en-US" sz="1200" smtClean="0">
              <a:solidFill>
                <a:schemeClr val="tx1"/>
              </a:solidFill>
            </a:endParaRPr>
          </a:p>
        </p:txBody>
      </p:sp>
      <p:sp>
        <p:nvSpPr>
          <p:cNvPr id="78852" name="Rectangle 7"/>
          <p:cNvSpPr>
            <a:spLocks noGrp="1" noChangeArrowheads="1"/>
          </p:cNvSpPr>
          <p:nvPr>
            <p:ph type="sldNum" sz="quarter" idx="5"/>
          </p:nvPr>
        </p:nvSpPr>
        <p:spPr>
          <a:noFill/>
        </p:spPr>
        <p:txBody>
          <a:bodyPr/>
          <a:lstStyle>
            <a:lvl1pPr defTabSz="884238" eaLnBrk="0" hangingPunct="0">
              <a:defRPr sz="2400">
                <a:solidFill>
                  <a:srgbClr val="000066"/>
                </a:solidFill>
                <a:latin typeface="Arial" charset="0"/>
                <a:cs typeface="Arial" charset="0"/>
              </a:defRPr>
            </a:lvl1pPr>
            <a:lvl2pPr marL="742950" indent="-285750" defTabSz="884238" eaLnBrk="0" hangingPunct="0">
              <a:defRPr sz="2400">
                <a:solidFill>
                  <a:srgbClr val="000066"/>
                </a:solidFill>
                <a:latin typeface="Arial" charset="0"/>
                <a:cs typeface="Arial" charset="0"/>
              </a:defRPr>
            </a:lvl2pPr>
            <a:lvl3pPr marL="1143000" indent="-228600" defTabSz="884238" eaLnBrk="0" hangingPunct="0">
              <a:defRPr sz="2400">
                <a:solidFill>
                  <a:srgbClr val="000066"/>
                </a:solidFill>
                <a:latin typeface="Arial" charset="0"/>
                <a:cs typeface="Arial" charset="0"/>
              </a:defRPr>
            </a:lvl3pPr>
            <a:lvl4pPr marL="1600200" indent="-228600" defTabSz="884238" eaLnBrk="0" hangingPunct="0">
              <a:defRPr sz="2400">
                <a:solidFill>
                  <a:srgbClr val="000066"/>
                </a:solidFill>
                <a:latin typeface="Arial" charset="0"/>
                <a:cs typeface="Arial" charset="0"/>
              </a:defRPr>
            </a:lvl4pPr>
            <a:lvl5pPr marL="2057400" indent="-228600" defTabSz="884238" eaLnBrk="0" hangingPunct="0">
              <a:defRPr sz="2400">
                <a:solidFill>
                  <a:srgbClr val="000066"/>
                </a:solidFill>
                <a:latin typeface="Arial" charset="0"/>
                <a:cs typeface="Arial" charset="0"/>
              </a:defRPr>
            </a:lvl5pPr>
            <a:lvl6pPr marL="2514600" indent="-228600" defTabSz="884238" eaLnBrk="0" fontAlgn="base" hangingPunct="0">
              <a:spcBef>
                <a:spcPct val="0"/>
              </a:spcBef>
              <a:spcAft>
                <a:spcPct val="0"/>
              </a:spcAft>
              <a:defRPr sz="2400">
                <a:solidFill>
                  <a:srgbClr val="000066"/>
                </a:solidFill>
                <a:latin typeface="Arial" charset="0"/>
                <a:cs typeface="Arial" charset="0"/>
              </a:defRPr>
            </a:lvl6pPr>
            <a:lvl7pPr marL="2971800" indent="-228600" defTabSz="884238" eaLnBrk="0" fontAlgn="base" hangingPunct="0">
              <a:spcBef>
                <a:spcPct val="0"/>
              </a:spcBef>
              <a:spcAft>
                <a:spcPct val="0"/>
              </a:spcAft>
              <a:defRPr sz="2400">
                <a:solidFill>
                  <a:srgbClr val="000066"/>
                </a:solidFill>
                <a:latin typeface="Arial" charset="0"/>
                <a:cs typeface="Arial" charset="0"/>
              </a:defRPr>
            </a:lvl7pPr>
            <a:lvl8pPr marL="3429000" indent="-228600" defTabSz="884238" eaLnBrk="0" fontAlgn="base" hangingPunct="0">
              <a:spcBef>
                <a:spcPct val="0"/>
              </a:spcBef>
              <a:spcAft>
                <a:spcPct val="0"/>
              </a:spcAft>
              <a:defRPr sz="2400">
                <a:solidFill>
                  <a:srgbClr val="000066"/>
                </a:solidFill>
                <a:latin typeface="Arial" charset="0"/>
                <a:cs typeface="Arial" charset="0"/>
              </a:defRPr>
            </a:lvl8pPr>
            <a:lvl9pPr marL="3886200" indent="-228600" defTabSz="884238" eaLnBrk="0" fontAlgn="base" hangingPunct="0">
              <a:spcBef>
                <a:spcPct val="0"/>
              </a:spcBef>
              <a:spcAft>
                <a:spcPct val="0"/>
              </a:spcAft>
              <a:defRPr sz="2400">
                <a:solidFill>
                  <a:srgbClr val="000066"/>
                </a:solidFill>
                <a:latin typeface="Arial" charset="0"/>
                <a:cs typeface="Arial" charset="0"/>
              </a:defRPr>
            </a:lvl9pPr>
          </a:lstStyle>
          <a:p>
            <a:pPr eaLnBrk="1" hangingPunct="1"/>
            <a:fld id="{E7273DA9-4E16-453B-BDC9-A8537CD14AA1}" type="slidenum">
              <a:rPr lang="en-US" sz="1200" smtClean="0">
                <a:solidFill>
                  <a:schemeClr val="tx1"/>
                </a:solidFill>
              </a:rPr>
              <a:pPr eaLnBrk="1" hangingPunct="1"/>
              <a:t>7</a:t>
            </a:fld>
            <a:endParaRPr lang="en-US" sz="1200" smtClean="0">
              <a:solidFill>
                <a:schemeClr val="tx1"/>
              </a:solidFill>
            </a:endParaRPr>
          </a:p>
        </p:txBody>
      </p:sp>
      <p:sp>
        <p:nvSpPr>
          <p:cNvPr id="78853" name="Rectangle 2"/>
          <p:cNvSpPr>
            <a:spLocks noGrp="1" noRot="1" noChangeAspect="1" noChangeArrowheads="1" noTextEdit="1"/>
          </p:cNvSpPr>
          <p:nvPr>
            <p:ph type="sldImg"/>
          </p:nvPr>
        </p:nvSpPr>
        <p:spPr>
          <a:xfrm>
            <a:off x="768350" y="746125"/>
            <a:ext cx="5270500" cy="3727450"/>
          </a:xfrm>
          <a:ln/>
        </p:spPr>
      </p:sp>
      <p:sp>
        <p:nvSpPr>
          <p:cNvPr id="729091" name="Rectangle 3"/>
          <p:cNvSpPr>
            <a:spLocks noGrp="1" noChangeArrowheads="1"/>
          </p:cNvSpPr>
          <p:nvPr>
            <p:ph type="body" idx="1"/>
          </p:nvPr>
        </p:nvSpPr>
        <p:spPr>
          <a:xfrm>
            <a:off x="680562" y="4721306"/>
            <a:ext cx="5444490" cy="4472146"/>
          </a:xfrm>
        </p:spPr>
        <p:txBody>
          <a:bodyPr/>
          <a:lstStyle/>
          <a:p>
            <a:pPr marL="171519" indent="-171519" algn="l" rtl="0" eaLnBrk="1" hangingPunct="1">
              <a:buFontTx/>
              <a:buChar char="-"/>
              <a:defRPr/>
            </a:pPr>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C973B5A8-A0A2-4D04-8104-6654D4A3F117}" type="datetime3">
              <a:rPr lang="en-US"/>
              <a:pPr/>
              <a:t>6 June 2013</a:t>
            </a:fld>
            <a:endParaRPr lang="en-US"/>
          </a:p>
        </p:txBody>
      </p:sp>
      <p:sp>
        <p:nvSpPr>
          <p:cNvPr id="7" name="Rectangle 7"/>
          <p:cNvSpPr>
            <a:spLocks noGrp="1" noChangeArrowheads="1"/>
          </p:cNvSpPr>
          <p:nvPr>
            <p:ph type="sldNum" sz="quarter" idx="5"/>
          </p:nvPr>
        </p:nvSpPr>
        <p:spPr>
          <a:ln/>
        </p:spPr>
        <p:txBody>
          <a:bodyPr/>
          <a:lstStyle/>
          <a:p>
            <a:fld id="{3D7DA9EE-31D9-440A-B972-5D327296469B}" type="slidenum">
              <a:rPr lang="en-US"/>
              <a:pPr/>
              <a:t>90</a:t>
            </a:fld>
            <a:endParaRPr lang="en-US"/>
          </a:p>
        </p:txBody>
      </p:sp>
      <p:sp>
        <p:nvSpPr>
          <p:cNvPr id="1056770" name="Rectangle 2"/>
          <p:cNvSpPr>
            <a:spLocks noGrp="1" noRot="1" noChangeAspect="1" noChangeArrowheads="1" noTextEdit="1"/>
          </p:cNvSpPr>
          <p:nvPr>
            <p:ph type="sldImg"/>
          </p:nvPr>
        </p:nvSpPr>
        <p:spPr>
          <a:xfrm>
            <a:off x="768350" y="746125"/>
            <a:ext cx="5270500" cy="3725863"/>
          </a:xfrm>
          <a:ln/>
        </p:spPr>
      </p:sp>
      <p:sp>
        <p:nvSpPr>
          <p:cNvPr id="1056771" name="Rectangle 3"/>
          <p:cNvSpPr>
            <a:spLocks noGrp="1" noChangeArrowheads="1"/>
          </p:cNvSpPr>
          <p:nvPr>
            <p:ph type="body" idx="1"/>
          </p:nvPr>
        </p:nvSpPr>
        <p:spPr>
          <a:xfrm>
            <a:off x="681039" y="4720551"/>
            <a:ext cx="5443537" cy="4473019"/>
          </a:xfrm>
        </p:spPr>
        <p:txBody>
          <a:bodyPr/>
          <a:lstStyle/>
          <a:p>
            <a:pPr algn="l" rtl="0"/>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EC996D08-9C94-4B54-A520-1B6E3567CF08}" type="datetime3">
              <a:rPr lang="en-US"/>
              <a:pPr/>
              <a:t>6 June 2013</a:t>
            </a:fld>
            <a:endParaRPr lang="en-US"/>
          </a:p>
        </p:txBody>
      </p:sp>
      <p:sp>
        <p:nvSpPr>
          <p:cNvPr id="7" name="Rectangle 7"/>
          <p:cNvSpPr>
            <a:spLocks noGrp="1" noChangeArrowheads="1"/>
          </p:cNvSpPr>
          <p:nvPr>
            <p:ph type="sldNum" sz="quarter" idx="5"/>
          </p:nvPr>
        </p:nvSpPr>
        <p:spPr>
          <a:ln/>
        </p:spPr>
        <p:txBody>
          <a:bodyPr/>
          <a:lstStyle/>
          <a:p>
            <a:fld id="{EA15CF1A-9CB5-4321-B1C6-5B8CD0ED83E1}" type="slidenum">
              <a:rPr lang="en-US"/>
              <a:pPr/>
              <a:t>91</a:t>
            </a:fld>
            <a:endParaRPr lang="en-US"/>
          </a:p>
        </p:txBody>
      </p:sp>
      <p:sp>
        <p:nvSpPr>
          <p:cNvPr id="964610" name="Rectangle 2"/>
          <p:cNvSpPr>
            <a:spLocks noGrp="1" noRot="1" noChangeAspect="1" noChangeArrowheads="1" noTextEdit="1"/>
          </p:cNvSpPr>
          <p:nvPr>
            <p:ph type="sldImg"/>
          </p:nvPr>
        </p:nvSpPr>
        <p:spPr>
          <a:ln/>
        </p:spPr>
      </p:sp>
      <p:sp>
        <p:nvSpPr>
          <p:cNvPr id="96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B76B9A30-2A0C-4E0D-B01C-24ED55875056}" type="datetime3">
              <a:rPr lang="en-US"/>
              <a:pPr/>
              <a:t>6 June 2013</a:t>
            </a:fld>
            <a:endParaRPr lang="en-US"/>
          </a:p>
        </p:txBody>
      </p:sp>
      <p:sp>
        <p:nvSpPr>
          <p:cNvPr id="7" name="Rectangle 7"/>
          <p:cNvSpPr>
            <a:spLocks noGrp="1" noChangeArrowheads="1"/>
          </p:cNvSpPr>
          <p:nvPr>
            <p:ph type="sldNum" sz="quarter" idx="5"/>
          </p:nvPr>
        </p:nvSpPr>
        <p:spPr>
          <a:ln/>
        </p:spPr>
        <p:txBody>
          <a:bodyPr/>
          <a:lstStyle/>
          <a:p>
            <a:fld id="{FCF11010-73DA-4BA7-B3B4-8720EA395474}" type="slidenum">
              <a:rPr lang="en-US"/>
              <a:pPr/>
              <a:t>95</a:t>
            </a:fld>
            <a:endParaRPr lang="en-US"/>
          </a:p>
        </p:txBody>
      </p:sp>
      <p:sp>
        <p:nvSpPr>
          <p:cNvPr id="1120258" name="Rectangle 2"/>
          <p:cNvSpPr>
            <a:spLocks noGrp="1" noRot="1" noChangeAspect="1" noChangeArrowheads="1" noTextEdit="1"/>
          </p:cNvSpPr>
          <p:nvPr>
            <p:ph type="sldImg"/>
          </p:nvPr>
        </p:nvSpPr>
        <p:spPr>
          <a:ln/>
        </p:spPr>
      </p:sp>
      <p:sp>
        <p:nvSpPr>
          <p:cNvPr id="1120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7E43B1A1-B17A-463C-AD8D-4F18BFEA527A}" type="datetime3">
              <a:rPr lang="en-US"/>
              <a:pPr/>
              <a:t>6 June 2013</a:t>
            </a:fld>
            <a:endParaRPr lang="en-US"/>
          </a:p>
        </p:txBody>
      </p:sp>
      <p:sp>
        <p:nvSpPr>
          <p:cNvPr id="7" name="Rectangle 7"/>
          <p:cNvSpPr>
            <a:spLocks noGrp="1" noChangeArrowheads="1"/>
          </p:cNvSpPr>
          <p:nvPr>
            <p:ph type="sldNum" sz="quarter" idx="5"/>
          </p:nvPr>
        </p:nvSpPr>
        <p:spPr>
          <a:ln/>
        </p:spPr>
        <p:txBody>
          <a:bodyPr/>
          <a:lstStyle/>
          <a:p>
            <a:fld id="{53A6D29D-1140-4C70-A357-BA94DAF7D646}" type="slidenum">
              <a:rPr lang="en-US"/>
              <a:pPr/>
              <a:t>96</a:t>
            </a:fld>
            <a:endParaRPr lang="en-US"/>
          </a:p>
        </p:txBody>
      </p:sp>
      <p:sp>
        <p:nvSpPr>
          <p:cNvPr id="1122306" name="Rectangle 2"/>
          <p:cNvSpPr>
            <a:spLocks noGrp="1" noRot="1" noChangeAspect="1" noChangeArrowheads="1" noTextEdit="1"/>
          </p:cNvSpPr>
          <p:nvPr>
            <p:ph type="sldImg"/>
          </p:nvPr>
        </p:nvSpPr>
        <p:spPr>
          <a:ln/>
        </p:spPr>
      </p:sp>
      <p:sp>
        <p:nvSpPr>
          <p:cNvPr id="1122307" name="Rectangle 3"/>
          <p:cNvSpPr>
            <a:spLocks noGrp="1" noChangeArrowheads="1"/>
          </p:cNvSpPr>
          <p:nvPr>
            <p:ph type="body" idx="1"/>
          </p:nvPr>
        </p:nvSpPr>
        <p:spPr/>
        <p:txBody>
          <a:bodyPr/>
          <a:lstStyle/>
          <a:p>
            <a:pPr algn="l" rtl="0">
              <a:lnSpc>
                <a:spcPct val="80000"/>
              </a:lnSpc>
            </a:pPr>
            <a:endParaRPr lang="en-US" sz="800"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152EFFAF-1183-4267-B543-A1B41E2E8130}" type="datetime3">
              <a:rPr lang="en-US"/>
              <a:pPr/>
              <a:t>6 June 2013</a:t>
            </a:fld>
            <a:endParaRPr lang="en-US"/>
          </a:p>
        </p:txBody>
      </p:sp>
      <p:sp>
        <p:nvSpPr>
          <p:cNvPr id="7" name="Rectangle 7"/>
          <p:cNvSpPr>
            <a:spLocks noGrp="1" noChangeArrowheads="1"/>
          </p:cNvSpPr>
          <p:nvPr>
            <p:ph type="sldNum" sz="quarter" idx="5"/>
          </p:nvPr>
        </p:nvSpPr>
        <p:spPr>
          <a:ln/>
        </p:spPr>
        <p:txBody>
          <a:bodyPr/>
          <a:lstStyle/>
          <a:p>
            <a:fld id="{D3484E56-86D5-4F5C-96F0-9CBC3ADCE8C2}" type="slidenum">
              <a:rPr lang="en-US"/>
              <a:pPr/>
              <a:t>97</a:t>
            </a:fld>
            <a:endParaRPr lang="en-US"/>
          </a:p>
        </p:txBody>
      </p:sp>
      <p:sp>
        <p:nvSpPr>
          <p:cNvPr id="970754" name="Rectangle 2"/>
          <p:cNvSpPr>
            <a:spLocks noGrp="1" noRot="1" noChangeAspect="1" noChangeArrowheads="1" noTextEdit="1"/>
          </p:cNvSpPr>
          <p:nvPr>
            <p:ph type="sldImg"/>
          </p:nvPr>
        </p:nvSpPr>
        <p:spPr>
          <a:ln/>
        </p:spPr>
      </p:sp>
      <p:sp>
        <p:nvSpPr>
          <p:cNvPr id="970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DADF0894-1D29-46D9-9D92-1BE495B3A222}" type="datetime3">
              <a:rPr lang="en-US"/>
              <a:pPr/>
              <a:t>6 June 2013</a:t>
            </a:fld>
            <a:endParaRPr lang="en-US"/>
          </a:p>
        </p:txBody>
      </p:sp>
      <p:sp>
        <p:nvSpPr>
          <p:cNvPr id="7" name="Rectangle 7"/>
          <p:cNvSpPr>
            <a:spLocks noGrp="1" noChangeArrowheads="1"/>
          </p:cNvSpPr>
          <p:nvPr>
            <p:ph type="sldNum" sz="quarter" idx="5"/>
          </p:nvPr>
        </p:nvSpPr>
        <p:spPr>
          <a:ln/>
        </p:spPr>
        <p:txBody>
          <a:bodyPr/>
          <a:lstStyle/>
          <a:p>
            <a:fld id="{AB014E03-2C41-4E53-8A38-5FCFBCB5F69C}" type="slidenum">
              <a:rPr lang="en-US"/>
              <a:pPr/>
              <a:t>101</a:t>
            </a:fld>
            <a:endParaRPr lang="en-US"/>
          </a:p>
        </p:txBody>
      </p:sp>
      <p:sp>
        <p:nvSpPr>
          <p:cNvPr id="864258" name="Rectangle 2"/>
          <p:cNvSpPr>
            <a:spLocks noGrp="1" noRot="1" noChangeAspect="1" noChangeArrowheads="1" noTextEdit="1"/>
          </p:cNvSpPr>
          <p:nvPr>
            <p:ph type="sldImg"/>
          </p:nvPr>
        </p:nvSpPr>
        <p:spPr>
          <a:xfrm>
            <a:off x="768350" y="746125"/>
            <a:ext cx="5270500" cy="3727450"/>
          </a:xfrm>
          <a:ln/>
        </p:spPr>
      </p:sp>
      <p:sp>
        <p:nvSpPr>
          <p:cNvPr id="864259" name="Rectangle 3"/>
          <p:cNvSpPr>
            <a:spLocks noGrp="1" noChangeArrowheads="1"/>
          </p:cNvSpPr>
          <p:nvPr>
            <p:ph type="body" idx="1"/>
          </p:nvPr>
        </p:nvSpPr>
        <p:spPr>
          <a:xfrm>
            <a:off x="681039" y="4720551"/>
            <a:ext cx="5443537" cy="4473019"/>
          </a:xfrm>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5692BF12-BF45-4271-857B-2EB68A021BE7}" type="datetime3">
              <a:rPr lang="en-US"/>
              <a:pPr/>
              <a:t>6 June 2013</a:t>
            </a:fld>
            <a:endParaRPr lang="en-US"/>
          </a:p>
        </p:txBody>
      </p:sp>
      <p:sp>
        <p:nvSpPr>
          <p:cNvPr id="7" name="Rectangle 7"/>
          <p:cNvSpPr>
            <a:spLocks noGrp="1" noChangeArrowheads="1"/>
          </p:cNvSpPr>
          <p:nvPr>
            <p:ph type="sldNum" sz="quarter" idx="5"/>
          </p:nvPr>
        </p:nvSpPr>
        <p:spPr>
          <a:ln/>
        </p:spPr>
        <p:txBody>
          <a:bodyPr/>
          <a:lstStyle/>
          <a:p>
            <a:fld id="{CF54D10D-DE49-4B5A-9C66-7D3D03687C5C}" type="slidenum">
              <a:rPr lang="en-US"/>
              <a:pPr/>
              <a:t>8</a:t>
            </a:fld>
            <a:endParaRPr lang="en-US"/>
          </a:p>
        </p:txBody>
      </p:sp>
      <p:sp>
        <p:nvSpPr>
          <p:cNvPr id="731138" name="Rectangle 2"/>
          <p:cNvSpPr>
            <a:spLocks noGrp="1" noRot="1" noChangeAspect="1" noChangeArrowheads="1" noTextEdit="1"/>
          </p:cNvSpPr>
          <p:nvPr>
            <p:ph type="sldImg"/>
          </p:nvPr>
        </p:nvSpPr>
        <p:spPr>
          <a:xfrm>
            <a:off x="769938" y="746125"/>
            <a:ext cx="5270500" cy="3725863"/>
          </a:xfrm>
          <a:ln/>
        </p:spPr>
      </p:sp>
      <p:sp>
        <p:nvSpPr>
          <p:cNvPr id="731139" name="Rectangle 3"/>
          <p:cNvSpPr>
            <a:spLocks noGrp="1" noChangeArrowheads="1"/>
          </p:cNvSpPr>
          <p:nvPr>
            <p:ph type="body" idx="1"/>
          </p:nvPr>
        </p:nvSpPr>
        <p:spPr>
          <a:xfrm>
            <a:off x="681039" y="4720551"/>
            <a:ext cx="5443537" cy="4473019"/>
          </a:xfrm>
        </p:spPr>
        <p:txBody>
          <a:bodyPr/>
          <a:lstStyle/>
          <a:p>
            <a:pPr algn="l" rtl="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F30CC6B5-431E-4029-BE3B-1F11F9BB1D00}" type="datetime3">
              <a:rPr lang="en-US"/>
              <a:pPr/>
              <a:t>6 June 2013</a:t>
            </a:fld>
            <a:endParaRPr lang="en-US"/>
          </a:p>
        </p:txBody>
      </p:sp>
      <p:sp>
        <p:nvSpPr>
          <p:cNvPr id="7" name="Rectangle 7"/>
          <p:cNvSpPr>
            <a:spLocks noGrp="1" noChangeArrowheads="1"/>
          </p:cNvSpPr>
          <p:nvPr>
            <p:ph type="sldNum" sz="quarter" idx="5"/>
          </p:nvPr>
        </p:nvSpPr>
        <p:spPr>
          <a:ln/>
        </p:spPr>
        <p:txBody>
          <a:bodyPr/>
          <a:lstStyle/>
          <a:p>
            <a:fld id="{E81AE2C4-CFE6-4885-AC77-CBB4DDDFFF68}" type="slidenum">
              <a:rPr lang="en-US"/>
              <a:pPr/>
              <a:t>9</a:t>
            </a:fld>
            <a:endParaRPr lang="en-US"/>
          </a:p>
        </p:txBody>
      </p:sp>
      <p:sp>
        <p:nvSpPr>
          <p:cNvPr id="733186" name="Rectangle 2"/>
          <p:cNvSpPr>
            <a:spLocks noGrp="1" noRot="1" noChangeAspect="1" noChangeArrowheads="1" noTextEdit="1"/>
          </p:cNvSpPr>
          <p:nvPr>
            <p:ph type="sldImg"/>
          </p:nvPr>
        </p:nvSpPr>
        <p:spPr>
          <a:xfrm>
            <a:off x="769938" y="746125"/>
            <a:ext cx="5270500" cy="3725863"/>
          </a:xfrm>
          <a:ln/>
        </p:spPr>
      </p:sp>
      <p:sp>
        <p:nvSpPr>
          <p:cNvPr id="733187" name="Rectangle 3"/>
          <p:cNvSpPr>
            <a:spLocks noGrp="1" noChangeArrowheads="1"/>
          </p:cNvSpPr>
          <p:nvPr>
            <p:ph type="body" idx="1"/>
          </p:nvPr>
        </p:nvSpPr>
        <p:spPr>
          <a:xfrm>
            <a:off x="681039" y="4720551"/>
            <a:ext cx="5443537" cy="4473019"/>
          </a:xfrm>
        </p:spPr>
        <p:txBody>
          <a:bodyPr/>
          <a:lstStyle/>
          <a:p>
            <a:pPr algn="l" rtl="0"/>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World Health Organization</a:t>
            </a:r>
          </a:p>
        </p:txBody>
      </p:sp>
      <p:sp>
        <p:nvSpPr>
          <p:cNvPr id="5" name="Rectangle 3"/>
          <p:cNvSpPr>
            <a:spLocks noGrp="1" noChangeArrowheads="1"/>
          </p:cNvSpPr>
          <p:nvPr>
            <p:ph type="dt" idx="1"/>
          </p:nvPr>
        </p:nvSpPr>
        <p:spPr>
          <a:ln/>
        </p:spPr>
        <p:txBody>
          <a:bodyPr/>
          <a:lstStyle/>
          <a:p>
            <a:fld id="{2D4C9E1E-FFFB-42BB-8B5A-7DF5271586AB}" type="datetime3">
              <a:rPr lang="en-US"/>
              <a:pPr/>
              <a:t>6 June 2013</a:t>
            </a:fld>
            <a:endParaRPr lang="en-US"/>
          </a:p>
        </p:txBody>
      </p:sp>
      <p:sp>
        <p:nvSpPr>
          <p:cNvPr id="7" name="Rectangle 7"/>
          <p:cNvSpPr>
            <a:spLocks noGrp="1" noChangeArrowheads="1"/>
          </p:cNvSpPr>
          <p:nvPr>
            <p:ph type="sldNum" sz="quarter" idx="5"/>
          </p:nvPr>
        </p:nvSpPr>
        <p:spPr>
          <a:ln/>
        </p:spPr>
        <p:txBody>
          <a:bodyPr/>
          <a:lstStyle/>
          <a:p>
            <a:fld id="{24622104-D968-405F-98F9-1AA294188219}" type="slidenum">
              <a:rPr lang="en-US"/>
              <a:pPr/>
              <a:t>10</a:t>
            </a:fld>
            <a:endParaRPr lang="en-US"/>
          </a:p>
        </p:txBody>
      </p:sp>
      <p:sp>
        <p:nvSpPr>
          <p:cNvPr id="735234" name="Rectangle 2"/>
          <p:cNvSpPr>
            <a:spLocks noGrp="1" noRot="1" noChangeAspect="1" noChangeArrowheads="1" noTextEdit="1"/>
          </p:cNvSpPr>
          <p:nvPr>
            <p:ph type="sldImg"/>
          </p:nvPr>
        </p:nvSpPr>
        <p:spPr>
          <a:xfrm>
            <a:off x="769938" y="746125"/>
            <a:ext cx="5270500" cy="3725863"/>
          </a:xfrm>
          <a:ln/>
        </p:spPr>
      </p:sp>
      <p:sp>
        <p:nvSpPr>
          <p:cNvPr id="735235" name="Rectangle 3"/>
          <p:cNvSpPr>
            <a:spLocks noGrp="1" noChangeArrowheads="1"/>
          </p:cNvSpPr>
          <p:nvPr>
            <p:ph type="body" idx="1"/>
          </p:nvPr>
        </p:nvSpPr>
        <p:spPr>
          <a:xfrm>
            <a:off x="681039" y="4720551"/>
            <a:ext cx="5443537" cy="4473019"/>
          </a:xfrm>
        </p:spPr>
        <p:txBody>
          <a:bodyPr/>
          <a:lstStyle/>
          <a:p>
            <a:pPr algn="l" rtl="0"/>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88" y="2349500"/>
            <a:ext cx="9090025" cy="1620838"/>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603375" y="4284663"/>
            <a:ext cx="7486650" cy="1931987"/>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1654091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23425" cy="126047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34988" y="1763713"/>
            <a:ext cx="9623425" cy="49911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392906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3350" y="303213"/>
            <a:ext cx="2405063" cy="64516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4988" y="303213"/>
            <a:ext cx="7065962" cy="6451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03163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88" y="2349500"/>
            <a:ext cx="9090025" cy="1620838"/>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603375" y="4284663"/>
            <a:ext cx="7486650" cy="1931987"/>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1633091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23425" cy="126047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534988" y="1763713"/>
            <a:ext cx="9623425" cy="49911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82391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90025" cy="15017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44550" y="3205163"/>
            <a:ext cx="9090025" cy="16541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507405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23425" cy="126047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34988" y="1763713"/>
            <a:ext cx="4735512" cy="4991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22900" y="1763713"/>
            <a:ext cx="4735513" cy="4991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182336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23425" cy="1260475"/>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988" y="1692275"/>
            <a:ext cx="4724400"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4988" y="2397125"/>
            <a:ext cx="4724400" cy="4357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32425" y="1692275"/>
            <a:ext cx="4725988"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32425" y="2397125"/>
            <a:ext cx="4725988" cy="4357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788043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23425" cy="1260475"/>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590627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25469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7900" cy="1281113"/>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181475" y="301625"/>
            <a:ext cx="5976938" cy="64531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988" y="1582738"/>
            <a:ext cx="3517900" cy="51720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042524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23425" cy="126047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534988" y="1763713"/>
            <a:ext cx="9623425" cy="49911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049925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2725"/>
            <a:ext cx="6416675" cy="625475"/>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95500" y="676275"/>
            <a:ext cx="6416675" cy="453548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95500" y="5918200"/>
            <a:ext cx="6416675" cy="88741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487468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23425" cy="126047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34988" y="1763713"/>
            <a:ext cx="9623425" cy="49911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301301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3350" y="303213"/>
            <a:ext cx="2405063" cy="64516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4988" y="303213"/>
            <a:ext cx="7065962" cy="6451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925327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88" y="2349500"/>
            <a:ext cx="9090025" cy="1620838"/>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375" y="4284663"/>
            <a:ext cx="7486650" cy="19319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16270347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425922904"/>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90025"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44550" y="3205163"/>
            <a:ext cx="9090025"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167351216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4988" y="1763713"/>
            <a:ext cx="4735512"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22900" y="1763713"/>
            <a:ext cx="4735513"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58583557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988" y="1692275"/>
            <a:ext cx="47244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4988" y="2397125"/>
            <a:ext cx="47244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32425" y="1692275"/>
            <a:ext cx="472598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32425" y="2397125"/>
            <a:ext cx="4725988"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64646175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54449797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6056798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90025" cy="15017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44550" y="3205163"/>
            <a:ext cx="9090025" cy="16541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11641696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7900" cy="128111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181475" y="301625"/>
            <a:ext cx="5976938"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988" y="1582738"/>
            <a:ext cx="35179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82302733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2725"/>
            <a:ext cx="64166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95500" y="676275"/>
            <a:ext cx="64166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95500" y="5918200"/>
            <a:ext cx="64166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90982382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20576071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3350" y="303213"/>
            <a:ext cx="2405063" cy="645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4988" y="303213"/>
            <a:ext cx="7065962" cy="645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81242714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23425" cy="12604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4988" y="1763713"/>
            <a:ext cx="4735512" cy="4991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422900" y="1763713"/>
            <a:ext cx="4735513" cy="4991100"/>
          </a:xfrm>
        </p:spPr>
        <p:txBody>
          <a:bodyPr/>
          <a:lstStyle/>
          <a:p>
            <a:endParaRPr lang="en-US"/>
          </a:p>
        </p:txBody>
      </p:sp>
    </p:spTree>
    <p:extLst>
      <p:ext uri="{BB962C8B-B14F-4D97-AF65-F5344CB8AC3E}">
        <p14:creationId xmlns:p14="http://schemas.microsoft.com/office/powerpoint/2010/main" xmlns="" val="6265994"/>
      </p:ext>
    </p:extLst>
  </p:cSld>
  <p:clrMapOvr>
    <a:masterClrMapping/>
  </p:clrMapOv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23425" cy="126047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534988" y="1763713"/>
            <a:ext cx="9623425" cy="4991100"/>
          </a:xfrm>
        </p:spPr>
        <p:txBody>
          <a:bodyPr/>
          <a:lstStyle/>
          <a:p>
            <a:endParaRPr lang="en-US"/>
          </a:p>
        </p:txBody>
      </p:sp>
    </p:spTree>
    <p:extLst>
      <p:ext uri="{BB962C8B-B14F-4D97-AF65-F5344CB8AC3E}">
        <p14:creationId xmlns:p14="http://schemas.microsoft.com/office/powerpoint/2010/main" xmlns="" val="102764027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23425" cy="1260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4988" y="1763713"/>
            <a:ext cx="4735512" cy="4991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22900" y="1763713"/>
            <a:ext cx="4735513" cy="4991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27240774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3" name="Rectangle 6"/>
          <p:cNvSpPr>
            <a:spLocks noChangeArrowheads="1"/>
          </p:cNvSpPr>
          <p:nvPr userDrawn="1"/>
        </p:nvSpPr>
        <p:spPr bwMode="auto">
          <a:xfrm>
            <a:off x="0" y="0"/>
            <a:ext cx="10693400" cy="368300"/>
          </a:xfrm>
          <a:prstGeom prst="rect">
            <a:avLst/>
          </a:prstGeom>
          <a:solidFill>
            <a:srgbClr val="1255A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18834" tIns="59417" rIns="118834" bIns="59417" anchor="ctr"/>
          <a:lstStyle/>
          <a:p>
            <a:pPr algn="ctr" defTabSz="1187450"/>
            <a:endParaRPr lang="en-GB">
              <a:solidFill>
                <a:schemeClr val="tx1"/>
              </a:solidFill>
            </a:endParaRPr>
          </a:p>
        </p:txBody>
      </p:sp>
      <p:sp>
        <p:nvSpPr>
          <p:cNvPr id="4" name="Rectangle 7"/>
          <p:cNvSpPr>
            <a:spLocks noChangeArrowheads="1"/>
          </p:cNvSpPr>
          <p:nvPr userDrawn="1"/>
        </p:nvSpPr>
        <p:spPr bwMode="auto">
          <a:xfrm>
            <a:off x="0" y="396875"/>
            <a:ext cx="10693400" cy="398463"/>
          </a:xfrm>
          <a:prstGeom prst="rect">
            <a:avLst/>
          </a:prstGeom>
          <a:gradFill rotWithShape="1">
            <a:gsLst>
              <a:gs pos="0">
                <a:srgbClr val="1E7FB8"/>
              </a:gs>
              <a:gs pos="100000">
                <a:schemeClr val="bg1">
                  <a:alpha val="79999"/>
                </a:schemeClr>
              </a:gs>
            </a:gsLst>
            <a:lin ang="5400000" scaled="1"/>
          </a:gradFill>
          <a:ln>
            <a:noFill/>
          </a:ln>
          <a:effectLst/>
          <a:extLst>
            <a:ext uri="{91240B29-F687-4F45-9708-019B960494DF}">
              <a14:hiddenLine xmlns:a14="http://schemas.microsoft.com/office/drawing/2010/main" xmlns="" w="9525">
                <a:solidFill>
                  <a:srgbClr val="0000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r" rtl="1"/>
            <a:endParaRPr lang="en-US"/>
          </a:p>
        </p:txBody>
      </p:sp>
      <p:sp>
        <p:nvSpPr>
          <p:cNvPr id="5" name="Rectangle 9"/>
          <p:cNvSpPr>
            <a:spLocks noChangeArrowheads="1"/>
          </p:cNvSpPr>
          <p:nvPr userDrawn="1"/>
        </p:nvSpPr>
        <p:spPr bwMode="auto">
          <a:xfrm rot="10800000">
            <a:off x="0" y="6553200"/>
            <a:ext cx="10693400" cy="396875"/>
          </a:xfrm>
          <a:prstGeom prst="rect">
            <a:avLst/>
          </a:prstGeom>
          <a:gradFill rotWithShape="1">
            <a:gsLst>
              <a:gs pos="0">
                <a:srgbClr val="1E7FB8"/>
              </a:gs>
              <a:gs pos="100000">
                <a:schemeClr val="bg1">
                  <a:alpha val="79999"/>
                </a:schemeClr>
              </a:gs>
            </a:gsLst>
            <a:lin ang="5400000" scaled="1"/>
          </a:gradFill>
          <a:ln>
            <a:noFill/>
          </a:ln>
          <a:effectLst/>
          <a:extLst>
            <a:ext uri="{91240B29-F687-4F45-9708-019B960494DF}">
              <a14:hiddenLine xmlns:a14="http://schemas.microsoft.com/office/drawing/2010/main" xmlns="" w="9525">
                <a:solidFill>
                  <a:srgbClr val="0000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r" rtl="1"/>
            <a:endParaRPr lang="en-US"/>
          </a:p>
        </p:txBody>
      </p:sp>
      <p:pic>
        <p:nvPicPr>
          <p:cNvPr id="6" name="Picture 33" descr="who short"/>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76250" y="6951663"/>
            <a:ext cx="635000"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7" name="Table 6"/>
          <p:cNvGraphicFramePr>
            <a:graphicFrameLocks noGrp="1"/>
          </p:cNvGraphicFramePr>
          <p:nvPr/>
        </p:nvGraphicFramePr>
        <p:xfrm>
          <a:off x="1277938" y="7016750"/>
          <a:ext cx="3598862" cy="503238"/>
        </p:xfrm>
        <a:graphic>
          <a:graphicData uri="http://schemas.openxmlformats.org/drawingml/2006/table">
            <a:tbl>
              <a:tblPr/>
              <a:tblGrid>
                <a:gridCol w="3598862"/>
              </a:tblGrid>
              <a:tr h="1677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1E7FB8"/>
                          </a:solidFill>
                          <a:effectLst/>
                          <a:latin typeface="Calibri" pitchFamily="34" charset="0"/>
                          <a:cs typeface="Arial" charset="0"/>
                        </a:rPr>
                        <a:t>Meeting of WHO Regional Nutrition Advisers and NHD/HQ</a:t>
                      </a:r>
                      <a:endParaRPr kumimoji="0" lang="en-US" sz="1200" b="0" i="0" u="none" strike="noStrike" cap="none" normalizeH="0" baseline="0" smtClean="0">
                        <a:ln>
                          <a:noFill/>
                        </a:ln>
                        <a:solidFill>
                          <a:srgbClr val="1E7FB8"/>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677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1E7FB8"/>
                          </a:solidFill>
                          <a:effectLst/>
                          <a:latin typeface="Calibri" pitchFamily="34" charset="0"/>
                          <a:cs typeface="Arial" charset="0"/>
                        </a:rPr>
                        <a:t>11-12 April 2012, WHO, Geneva</a:t>
                      </a:r>
                      <a:endParaRPr kumimoji="0" lang="en-US" sz="1200" b="0" i="0" u="none" strike="noStrike" cap="none" normalizeH="0" baseline="0" smtClean="0">
                        <a:ln>
                          <a:noFill/>
                        </a:ln>
                        <a:solidFill>
                          <a:srgbClr val="1E7FB8"/>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677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1E7FB8"/>
                          </a:solidFill>
                          <a:effectLst/>
                          <a:latin typeface="Calibri" pitchFamily="34" charset="0"/>
                          <a:cs typeface="Arial" charset="0"/>
                        </a:rPr>
                        <a:t>M. 205</a:t>
                      </a:r>
                      <a:endParaRPr kumimoji="0" lang="en-US" sz="1200" b="0" i="0" u="none" strike="noStrike" cap="none" normalizeH="0" baseline="0" smtClean="0">
                        <a:ln>
                          <a:noFill/>
                        </a:ln>
                        <a:solidFill>
                          <a:srgbClr val="1E7FB8"/>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
        <p:nvSpPr>
          <p:cNvPr id="2" name="Content Placeholder 1"/>
          <p:cNvSpPr>
            <a:spLocks noGrp="1"/>
          </p:cNvSpPr>
          <p:nvPr>
            <p:ph/>
          </p:nvPr>
        </p:nvSpPr>
        <p:spPr>
          <a:xfrm>
            <a:off x="534670" y="302802"/>
            <a:ext cx="9624060" cy="64515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2"/>
          <p:cNvSpPr>
            <a:spLocks noGrp="1"/>
          </p:cNvSpPr>
          <p:nvPr>
            <p:ph type="dt" sz="half" idx="10"/>
          </p:nvPr>
        </p:nvSpPr>
        <p:spPr>
          <a:xfrm>
            <a:off x="534988" y="6884988"/>
            <a:ext cx="2495550" cy="525462"/>
          </a:xfrm>
          <a:prstGeom prst="rect">
            <a:avLst/>
          </a:prstGeom>
        </p:spPr>
        <p:txBody>
          <a:bodyPr lIns="104306" tIns="52153" rIns="104306" bIns="52153"/>
          <a:lstStyle>
            <a:lvl1pPr algn="r" rtl="1">
              <a:defRPr>
                <a:latin typeface="Arial" pitchFamily="34" charset="0"/>
                <a:cs typeface="Arial" pitchFamily="34" charset="0"/>
              </a:defRPr>
            </a:lvl1pPr>
          </a:lstStyle>
          <a:p>
            <a:pPr>
              <a:defRPr/>
            </a:pPr>
            <a:endParaRPr lang="en-US"/>
          </a:p>
        </p:txBody>
      </p:sp>
      <p:sp>
        <p:nvSpPr>
          <p:cNvPr id="9" name="Footer Placeholder 3"/>
          <p:cNvSpPr>
            <a:spLocks noGrp="1"/>
          </p:cNvSpPr>
          <p:nvPr>
            <p:ph type="ftr" sz="quarter" idx="11"/>
          </p:nvPr>
        </p:nvSpPr>
        <p:spPr>
          <a:xfrm>
            <a:off x="3652838" y="6884988"/>
            <a:ext cx="3387725" cy="525462"/>
          </a:xfrm>
          <a:prstGeom prst="rect">
            <a:avLst/>
          </a:prstGeom>
        </p:spPr>
        <p:txBody>
          <a:bodyPr lIns="104306" tIns="52153" rIns="104306" bIns="52153"/>
          <a:lstStyle>
            <a:lvl1pPr algn="r" rtl="1">
              <a:defRPr>
                <a:latin typeface="Arial" pitchFamily="34" charset="0"/>
                <a:cs typeface="Arial" pitchFamily="34" charset="0"/>
              </a:defRPr>
            </a:lvl1pPr>
          </a:lstStyle>
          <a:p>
            <a:pPr>
              <a:defRPr/>
            </a:pPr>
            <a:endParaRPr lang="en-US"/>
          </a:p>
        </p:txBody>
      </p:sp>
      <p:sp>
        <p:nvSpPr>
          <p:cNvPr id="10" name="Slide Number Placeholder 4"/>
          <p:cNvSpPr>
            <a:spLocks noGrp="1"/>
          </p:cNvSpPr>
          <p:nvPr>
            <p:ph type="sldNum" sz="quarter" idx="12"/>
          </p:nvPr>
        </p:nvSpPr>
        <p:spPr>
          <a:xfrm>
            <a:off x="7662863" y="6884988"/>
            <a:ext cx="2495550" cy="525462"/>
          </a:xfrm>
          <a:prstGeom prst="rect">
            <a:avLst/>
          </a:prstGeom>
        </p:spPr>
        <p:txBody>
          <a:bodyPr lIns="104306" tIns="52153" rIns="104306" bIns="52153"/>
          <a:lstStyle>
            <a:lvl1pPr algn="r" rtl="1">
              <a:defRPr>
                <a:latin typeface="Arial" pitchFamily="34" charset="0"/>
                <a:cs typeface="Arial" pitchFamily="34" charset="0"/>
              </a:defRPr>
            </a:lvl1pPr>
          </a:lstStyle>
          <a:p>
            <a:pPr>
              <a:defRPr/>
            </a:pPr>
            <a:fld id="{BF54BAD5-D5D7-47D8-8F3B-23ADBA87BE3B}" type="slidenum">
              <a:rPr lang="en-US"/>
              <a:pPr>
                <a:defRPr/>
              </a:pPr>
              <a:t>‹N°›</a:t>
            </a:fld>
            <a:endParaRPr lang="en-US"/>
          </a:p>
        </p:txBody>
      </p:sp>
    </p:spTree>
    <p:extLst>
      <p:ext uri="{BB962C8B-B14F-4D97-AF65-F5344CB8AC3E}">
        <p14:creationId xmlns:p14="http://schemas.microsoft.com/office/powerpoint/2010/main" xmlns="" val="3226647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23425" cy="126047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34988" y="1763713"/>
            <a:ext cx="4735512" cy="4991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22900" y="1763713"/>
            <a:ext cx="4735513" cy="49911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713934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23425" cy="1260475"/>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988" y="1692275"/>
            <a:ext cx="4724400"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4988" y="2397125"/>
            <a:ext cx="4724400" cy="4357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32425" y="1692275"/>
            <a:ext cx="4725988"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32425" y="2397125"/>
            <a:ext cx="4725988" cy="4357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730942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23425" cy="1260475"/>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3685958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18188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7900" cy="1281113"/>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181475" y="301625"/>
            <a:ext cx="5976938" cy="64531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988" y="1582738"/>
            <a:ext cx="3517900" cy="51720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855956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2725"/>
            <a:ext cx="6416675" cy="625475"/>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95500" y="676275"/>
            <a:ext cx="6416675" cy="453548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95500" y="5918200"/>
            <a:ext cx="6416675" cy="88741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564705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3.jpeg"/><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4446" name="Rectangle 14"/>
          <p:cNvSpPr>
            <a:spLocks noChangeArrowheads="1"/>
          </p:cNvSpPr>
          <p:nvPr userDrawn="1"/>
        </p:nvSpPr>
        <p:spPr bwMode="auto">
          <a:xfrm>
            <a:off x="0" y="3273425"/>
            <a:ext cx="10693400" cy="4287838"/>
          </a:xfrm>
          <a:prstGeom prst="rect">
            <a:avLst/>
          </a:prstGeom>
          <a:gradFill rotWithShape="1">
            <a:gsLst>
              <a:gs pos="0">
                <a:srgbClr val="1E7FB8"/>
              </a:gs>
              <a:gs pos="100000">
                <a:schemeClr val="bg1">
                  <a:alpha val="80000"/>
                </a:schemeClr>
              </a:gs>
            </a:gsLst>
            <a:lin ang="2700000" scaled="1"/>
          </a:gradFill>
          <a:ln>
            <a:noFill/>
          </a:ln>
          <a:effectLst/>
          <a:extLst>
            <a:ext uri="{91240B29-F687-4F45-9708-019B960494DF}">
              <a14:hiddenLine xmlns:a14="http://schemas.microsoft.com/office/drawing/2010/main" xmlns="" w="9525">
                <a:solidFill>
                  <a:srgbClr val="0000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74445" name="Rectangle 13"/>
          <p:cNvSpPr>
            <a:spLocks noChangeArrowheads="1"/>
          </p:cNvSpPr>
          <p:nvPr userDrawn="1"/>
        </p:nvSpPr>
        <p:spPr bwMode="auto">
          <a:xfrm>
            <a:off x="0" y="0"/>
            <a:ext cx="10693400" cy="3211513"/>
          </a:xfrm>
          <a:prstGeom prst="rect">
            <a:avLst/>
          </a:prstGeom>
          <a:solidFill>
            <a:srgbClr val="1255A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141" tIns="52071" rIns="104141" bIns="52071" anchor="ctr"/>
          <a:lstStyle/>
          <a:p>
            <a:pPr algn="ctr" defTabSz="1042988" rtl="0"/>
            <a:endParaRPr lang="en-US" sz="2100">
              <a:solidFill>
                <a:schemeClr val="tx1"/>
              </a:solidFill>
            </a:endParaRPr>
          </a:p>
        </p:txBody>
      </p:sp>
      <p:pic>
        <p:nvPicPr>
          <p:cNvPr id="274449" name="Picture 17" descr="WHO-EN-BW-H"/>
          <p:cNvPicPr>
            <a:picLocks noChangeAspect="1" noChangeArrowheads="1"/>
          </p:cNvPicPr>
          <p:nvPr userDrawn="1"/>
        </p:nvPicPr>
        <p:blipFill>
          <a:blip r:embed="rId13" cstate="print">
            <a:lum contrast="12000"/>
            <a:grayscl/>
            <a:biLevel thresh="50000"/>
            <a:extLst>
              <a:ext uri="{28A0092B-C50C-407E-A947-70E740481C1C}">
                <a14:useLocalDpi xmlns:a14="http://schemas.microsoft.com/office/drawing/2010/main" xmlns="" val="0"/>
              </a:ext>
            </a:extLst>
          </a:blip>
          <a:srcRect/>
          <a:stretch>
            <a:fillRect/>
          </a:stretch>
        </p:blipFill>
        <p:spPr bwMode="auto">
          <a:xfrm>
            <a:off x="2800350" y="736600"/>
            <a:ext cx="5407025" cy="1568450"/>
          </a:xfrm>
          <a:prstGeom prst="rect">
            <a:avLst/>
          </a:prstGeom>
          <a:noFill/>
          <a:extLst>
            <a:ext uri="{909E8E84-426E-40DD-AFC4-6F175D3DCCD1}">
              <a14:hiddenFill xmlns:a14="http://schemas.microsoft.com/office/drawing/2010/main" xmlns="">
                <a:solidFill>
                  <a:srgbClr val="FFFFFF"/>
                </a:solidFill>
              </a14:hiddenFill>
            </a:ext>
          </a:extLst>
        </p:spPr>
      </p:pic>
      <p:sp>
        <p:nvSpPr>
          <p:cNvPr id="274454" name="Rectangle 22"/>
          <p:cNvSpPr>
            <a:spLocks noChangeArrowheads="1"/>
          </p:cNvSpPr>
          <p:nvPr userDrawn="1"/>
        </p:nvSpPr>
        <p:spPr bwMode="auto">
          <a:xfrm>
            <a:off x="0" y="3381375"/>
            <a:ext cx="10693400" cy="2457450"/>
          </a:xfrm>
          <a:prstGeom prst="rect">
            <a:avLst/>
          </a:prstGeom>
          <a:gradFill rotWithShape="1">
            <a:gsLst>
              <a:gs pos="0">
                <a:schemeClr val="bg1">
                  <a:alpha val="0"/>
                </a:schemeClr>
              </a:gs>
              <a:gs pos="50000">
                <a:srgbClr val="1E7FB8"/>
              </a:gs>
              <a:gs pos="100000">
                <a:schemeClr val="bg1">
                  <a:alpha val="0"/>
                </a:scheme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ctr" defTabSz="1042988" rtl="0" fontAlgn="base">
        <a:spcBef>
          <a:spcPct val="0"/>
        </a:spcBef>
        <a:spcAft>
          <a:spcPct val="0"/>
        </a:spcAft>
        <a:defRPr sz="5000">
          <a:solidFill>
            <a:schemeClr val="tx2"/>
          </a:solidFill>
          <a:latin typeface="+mj-lt"/>
          <a:ea typeface="+mj-ea"/>
          <a:cs typeface="+mj-cs"/>
        </a:defRPr>
      </a:lvl1pPr>
      <a:lvl2pPr algn="ctr" defTabSz="1042988" rtl="0" fontAlgn="base">
        <a:spcBef>
          <a:spcPct val="0"/>
        </a:spcBef>
        <a:spcAft>
          <a:spcPct val="0"/>
        </a:spcAft>
        <a:defRPr sz="5000">
          <a:solidFill>
            <a:schemeClr val="tx2"/>
          </a:solidFill>
          <a:latin typeface="Arial" charset="0"/>
          <a:cs typeface="Arial" charset="0"/>
        </a:defRPr>
      </a:lvl2pPr>
      <a:lvl3pPr algn="ctr" defTabSz="1042988" rtl="0" fontAlgn="base">
        <a:spcBef>
          <a:spcPct val="0"/>
        </a:spcBef>
        <a:spcAft>
          <a:spcPct val="0"/>
        </a:spcAft>
        <a:defRPr sz="5000">
          <a:solidFill>
            <a:schemeClr val="tx2"/>
          </a:solidFill>
          <a:latin typeface="Arial" charset="0"/>
          <a:cs typeface="Arial" charset="0"/>
        </a:defRPr>
      </a:lvl3pPr>
      <a:lvl4pPr algn="ctr" defTabSz="1042988" rtl="0" fontAlgn="base">
        <a:spcBef>
          <a:spcPct val="0"/>
        </a:spcBef>
        <a:spcAft>
          <a:spcPct val="0"/>
        </a:spcAft>
        <a:defRPr sz="5000">
          <a:solidFill>
            <a:schemeClr val="tx2"/>
          </a:solidFill>
          <a:latin typeface="Arial" charset="0"/>
          <a:cs typeface="Arial" charset="0"/>
        </a:defRPr>
      </a:lvl4pPr>
      <a:lvl5pPr algn="ctr" defTabSz="1042988" rtl="0" fontAlgn="base">
        <a:spcBef>
          <a:spcPct val="0"/>
        </a:spcBef>
        <a:spcAft>
          <a:spcPct val="0"/>
        </a:spcAft>
        <a:defRPr sz="5000">
          <a:solidFill>
            <a:schemeClr val="tx2"/>
          </a:solidFill>
          <a:latin typeface="Arial" charset="0"/>
          <a:cs typeface="Arial" charset="0"/>
        </a:defRPr>
      </a:lvl5pPr>
      <a:lvl6pPr marL="457200" algn="ctr" defTabSz="1042988" rtl="0" fontAlgn="base">
        <a:spcBef>
          <a:spcPct val="0"/>
        </a:spcBef>
        <a:spcAft>
          <a:spcPct val="0"/>
        </a:spcAft>
        <a:defRPr sz="5000">
          <a:solidFill>
            <a:schemeClr val="tx2"/>
          </a:solidFill>
          <a:latin typeface="Arial" charset="0"/>
          <a:cs typeface="Arial" charset="0"/>
        </a:defRPr>
      </a:lvl6pPr>
      <a:lvl7pPr marL="914400" algn="ctr" defTabSz="1042988" rtl="0" fontAlgn="base">
        <a:spcBef>
          <a:spcPct val="0"/>
        </a:spcBef>
        <a:spcAft>
          <a:spcPct val="0"/>
        </a:spcAft>
        <a:defRPr sz="5000">
          <a:solidFill>
            <a:schemeClr val="tx2"/>
          </a:solidFill>
          <a:latin typeface="Arial" charset="0"/>
          <a:cs typeface="Arial" charset="0"/>
        </a:defRPr>
      </a:lvl7pPr>
      <a:lvl8pPr marL="1371600" algn="ctr" defTabSz="1042988" rtl="0" fontAlgn="base">
        <a:spcBef>
          <a:spcPct val="0"/>
        </a:spcBef>
        <a:spcAft>
          <a:spcPct val="0"/>
        </a:spcAft>
        <a:defRPr sz="5000">
          <a:solidFill>
            <a:schemeClr val="tx2"/>
          </a:solidFill>
          <a:latin typeface="Arial" charset="0"/>
          <a:cs typeface="Arial" charset="0"/>
        </a:defRPr>
      </a:lvl8pPr>
      <a:lvl9pPr marL="1828800" algn="ctr" defTabSz="1042988" rtl="0" fontAlgn="base">
        <a:spcBef>
          <a:spcPct val="0"/>
        </a:spcBef>
        <a:spcAft>
          <a:spcPct val="0"/>
        </a:spcAft>
        <a:defRPr sz="5000">
          <a:solidFill>
            <a:schemeClr val="tx2"/>
          </a:solidFill>
          <a:latin typeface="Arial" charset="0"/>
          <a:cs typeface="Arial" charset="0"/>
        </a:defRPr>
      </a:lvl9pPr>
    </p:titleStyle>
    <p:bodyStyle>
      <a:lvl1pPr marL="390525" indent="-390525" algn="l" defTabSz="1042988" rtl="0" fontAlgn="base">
        <a:spcBef>
          <a:spcPct val="20000"/>
        </a:spcBef>
        <a:spcAft>
          <a:spcPct val="0"/>
        </a:spcAft>
        <a:buChar char="•"/>
        <a:defRPr sz="3700">
          <a:solidFill>
            <a:schemeClr val="tx1"/>
          </a:solidFill>
          <a:latin typeface="+mn-lt"/>
          <a:ea typeface="+mn-ea"/>
          <a:cs typeface="+mn-cs"/>
        </a:defRPr>
      </a:lvl1pPr>
      <a:lvl2pPr marL="847725" indent="-325438" algn="l" defTabSz="1042988" rtl="0" fontAlgn="base">
        <a:spcBef>
          <a:spcPct val="20000"/>
        </a:spcBef>
        <a:spcAft>
          <a:spcPct val="0"/>
        </a:spcAft>
        <a:buChar char="–"/>
        <a:defRPr sz="3200">
          <a:solidFill>
            <a:schemeClr val="tx1"/>
          </a:solidFill>
          <a:latin typeface="+mn-lt"/>
          <a:cs typeface="+mn-cs"/>
        </a:defRPr>
      </a:lvl2pPr>
      <a:lvl3pPr marL="1303338" indent="-260350" algn="l" defTabSz="1042988" rtl="0" fontAlgn="base">
        <a:spcBef>
          <a:spcPct val="20000"/>
        </a:spcBef>
        <a:spcAft>
          <a:spcPct val="0"/>
        </a:spcAft>
        <a:buChar char="•"/>
        <a:defRPr sz="2700">
          <a:solidFill>
            <a:schemeClr val="tx1"/>
          </a:solidFill>
          <a:latin typeface="+mn-lt"/>
          <a:cs typeface="+mn-cs"/>
        </a:defRPr>
      </a:lvl3pPr>
      <a:lvl4pPr marL="1825625" indent="-260350" algn="l" defTabSz="1042988" rtl="0" fontAlgn="base">
        <a:spcBef>
          <a:spcPct val="20000"/>
        </a:spcBef>
        <a:spcAft>
          <a:spcPct val="0"/>
        </a:spcAft>
        <a:buChar char="–"/>
        <a:defRPr sz="2300">
          <a:solidFill>
            <a:schemeClr val="tx1"/>
          </a:solidFill>
          <a:latin typeface="+mn-lt"/>
          <a:cs typeface="+mn-cs"/>
        </a:defRPr>
      </a:lvl4pPr>
      <a:lvl5pPr marL="2344738" indent="-258763" algn="l" defTabSz="1042988" rtl="0" fontAlgn="base">
        <a:spcBef>
          <a:spcPct val="20000"/>
        </a:spcBef>
        <a:spcAft>
          <a:spcPct val="0"/>
        </a:spcAft>
        <a:buChar char="»"/>
        <a:defRPr sz="2300">
          <a:solidFill>
            <a:schemeClr val="tx1"/>
          </a:solidFill>
          <a:latin typeface="+mn-lt"/>
          <a:cs typeface="+mn-cs"/>
        </a:defRPr>
      </a:lvl5pPr>
      <a:lvl6pPr marL="2801938" indent="-258763" algn="l" defTabSz="1042988" rtl="0" fontAlgn="base">
        <a:spcBef>
          <a:spcPct val="20000"/>
        </a:spcBef>
        <a:spcAft>
          <a:spcPct val="0"/>
        </a:spcAft>
        <a:buChar char="»"/>
        <a:defRPr sz="2300">
          <a:solidFill>
            <a:schemeClr val="tx1"/>
          </a:solidFill>
          <a:latin typeface="+mn-lt"/>
          <a:cs typeface="+mn-cs"/>
        </a:defRPr>
      </a:lvl6pPr>
      <a:lvl7pPr marL="3259138" indent="-258763" algn="l" defTabSz="1042988" rtl="0" fontAlgn="base">
        <a:spcBef>
          <a:spcPct val="20000"/>
        </a:spcBef>
        <a:spcAft>
          <a:spcPct val="0"/>
        </a:spcAft>
        <a:buChar char="»"/>
        <a:defRPr sz="2300">
          <a:solidFill>
            <a:schemeClr val="tx1"/>
          </a:solidFill>
          <a:latin typeface="+mn-lt"/>
          <a:cs typeface="+mn-cs"/>
        </a:defRPr>
      </a:lvl7pPr>
      <a:lvl8pPr marL="3716338" indent="-258763" algn="l" defTabSz="1042988" rtl="0" fontAlgn="base">
        <a:spcBef>
          <a:spcPct val="20000"/>
        </a:spcBef>
        <a:spcAft>
          <a:spcPct val="0"/>
        </a:spcAft>
        <a:buChar char="»"/>
        <a:defRPr sz="2300">
          <a:solidFill>
            <a:schemeClr val="tx1"/>
          </a:solidFill>
          <a:latin typeface="+mn-lt"/>
          <a:cs typeface="+mn-cs"/>
        </a:defRPr>
      </a:lvl8pPr>
      <a:lvl9pPr marL="4173538" indent="-258763" algn="l" defTabSz="1042988" rtl="0" fontAlgn="base">
        <a:spcBef>
          <a:spcPct val="20000"/>
        </a:spcBef>
        <a:spcAft>
          <a:spcPct val="0"/>
        </a:spcAft>
        <a:buChar char="»"/>
        <a:defRPr sz="23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5202" name="Rectangle 2"/>
          <p:cNvSpPr>
            <a:spLocks noChangeArrowheads="1"/>
          </p:cNvSpPr>
          <p:nvPr userDrawn="1"/>
        </p:nvSpPr>
        <p:spPr bwMode="auto">
          <a:xfrm>
            <a:off x="0" y="3273425"/>
            <a:ext cx="10693400" cy="4287838"/>
          </a:xfrm>
          <a:prstGeom prst="rect">
            <a:avLst/>
          </a:prstGeom>
          <a:gradFill rotWithShape="1">
            <a:gsLst>
              <a:gs pos="0">
                <a:srgbClr val="1E7FB8"/>
              </a:gs>
              <a:gs pos="100000">
                <a:schemeClr val="bg1">
                  <a:alpha val="80000"/>
                </a:schemeClr>
              </a:gs>
            </a:gsLst>
            <a:lin ang="2700000" scaled="1"/>
          </a:gradFill>
          <a:ln>
            <a:noFill/>
          </a:ln>
          <a:effectLst/>
          <a:extLst>
            <a:ext uri="{91240B29-F687-4F45-9708-019B960494DF}">
              <a14:hiddenLine xmlns:a14="http://schemas.microsoft.com/office/drawing/2010/main" xmlns="" w="9525">
                <a:solidFill>
                  <a:srgbClr val="0000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35203" name="Rectangle 3"/>
          <p:cNvSpPr>
            <a:spLocks noChangeArrowheads="1"/>
          </p:cNvSpPr>
          <p:nvPr userDrawn="1"/>
        </p:nvSpPr>
        <p:spPr bwMode="auto">
          <a:xfrm>
            <a:off x="0" y="0"/>
            <a:ext cx="10693400" cy="3211513"/>
          </a:xfrm>
          <a:prstGeom prst="rect">
            <a:avLst/>
          </a:prstGeom>
          <a:solidFill>
            <a:srgbClr val="1255A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178" tIns="52089" rIns="104178" bIns="52089" anchor="ctr"/>
          <a:lstStyle/>
          <a:p>
            <a:pPr algn="ctr" defTabSz="1042988" rtl="0"/>
            <a:endParaRPr lang="en-GB" sz="2100">
              <a:solidFill>
                <a:schemeClr val="tx1"/>
              </a:solidFill>
            </a:endParaRPr>
          </a:p>
        </p:txBody>
      </p:sp>
      <p:pic>
        <p:nvPicPr>
          <p:cNvPr id="435204" name="Picture 4" descr="WHO-EN-BW-H"/>
          <p:cNvPicPr>
            <a:picLocks noChangeAspect="1" noChangeArrowheads="1"/>
          </p:cNvPicPr>
          <p:nvPr userDrawn="1"/>
        </p:nvPicPr>
        <p:blipFill>
          <a:blip r:embed="rId13" cstate="print">
            <a:lum contrast="12000"/>
            <a:grayscl/>
            <a:biLevel thresh="50000"/>
            <a:extLst>
              <a:ext uri="{28A0092B-C50C-407E-A947-70E740481C1C}">
                <a14:useLocalDpi xmlns:a14="http://schemas.microsoft.com/office/drawing/2010/main" xmlns="" val="0"/>
              </a:ext>
            </a:extLst>
          </a:blip>
          <a:srcRect/>
          <a:stretch>
            <a:fillRect/>
          </a:stretch>
        </p:blipFill>
        <p:spPr bwMode="auto">
          <a:xfrm>
            <a:off x="2800350" y="736600"/>
            <a:ext cx="5407025" cy="1568450"/>
          </a:xfrm>
          <a:prstGeom prst="rect">
            <a:avLst/>
          </a:prstGeom>
          <a:noFill/>
          <a:extLst>
            <a:ext uri="{909E8E84-426E-40DD-AFC4-6F175D3DCCD1}">
              <a14:hiddenFill xmlns:a14="http://schemas.microsoft.com/office/drawing/2010/main" xmlns="">
                <a:solidFill>
                  <a:srgbClr val="FFFFFF"/>
                </a:solidFill>
              </a14:hiddenFill>
            </a:ext>
          </a:extLst>
        </p:spPr>
      </p:pic>
      <p:sp>
        <p:nvSpPr>
          <p:cNvPr id="435207" name="Rectangle 7"/>
          <p:cNvSpPr>
            <a:spLocks noChangeArrowheads="1"/>
          </p:cNvSpPr>
          <p:nvPr userDrawn="1"/>
        </p:nvSpPr>
        <p:spPr bwMode="auto">
          <a:xfrm>
            <a:off x="0" y="3381375"/>
            <a:ext cx="10693400" cy="2849563"/>
          </a:xfrm>
          <a:prstGeom prst="rect">
            <a:avLst/>
          </a:prstGeom>
          <a:gradFill rotWithShape="1">
            <a:gsLst>
              <a:gs pos="0">
                <a:schemeClr val="bg1">
                  <a:alpha val="0"/>
                </a:schemeClr>
              </a:gs>
              <a:gs pos="50000">
                <a:srgbClr val="1E7FB8"/>
              </a:gs>
              <a:gs pos="100000">
                <a:schemeClr val="bg1">
                  <a:alpha val="0"/>
                </a:scheme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1042988" rtl="0" fontAlgn="base">
        <a:spcBef>
          <a:spcPct val="0"/>
        </a:spcBef>
        <a:spcAft>
          <a:spcPct val="0"/>
        </a:spcAft>
        <a:defRPr sz="5000">
          <a:solidFill>
            <a:schemeClr val="tx2"/>
          </a:solidFill>
          <a:latin typeface="+mj-lt"/>
          <a:ea typeface="+mj-ea"/>
          <a:cs typeface="+mj-cs"/>
        </a:defRPr>
      </a:lvl1pPr>
      <a:lvl2pPr algn="ctr" defTabSz="1042988" rtl="0" fontAlgn="base">
        <a:spcBef>
          <a:spcPct val="0"/>
        </a:spcBef>
        <a:spcAft>
          <a:spcPct val="0"/>
        </a:spcAft>
        <a:defRPr sz="5000">
          <a:solidFill>
            <a:schemeClr val="tx2"/>
          </a:solidFill>
          <a:latin typeface="Arial" charset="0"/>
          <a:cs typeface="Arial" charset="0"/>
        </a:defRPr>
      </a:lvl2pPr>
      <a:lvl3pPr algn="ctr" defTabSz="1042988" rtl="0" fontAlgn="base">
        <a:spcBef>
          <a:spcPct val="0"/>
        </a:spcBef>
        <a:spcAft>
          <a:spcPct val="0"/>
        </a:spcAft>
        <a:defRPr sz="5000">
          <a:solidFill>
            <a:schemeClr val="tx2"/>
          </a:solidFill>
          <a:latin typeface="Arial" charset="0"/>
          <a:cs typeface="Arial" charset="0"/>
        </a:defRPr>
      </a:lvl3pPr>
      <a:lvl4pPr algn="ctr" defTabSz="1042988" rtl="0" fontAlgn="base">
        <a:spcBef>
          <a:spcPct val="0"/>
        </a:spcBef>
        <a:spcAft>
          <a:spcPct val="0"/>
        </a:spcAft>
        <a:defRPr sz="5000">
          <a:solidFill>
            <a:schemeClr val="tx2"/>
          </a:solidFill>
          <a:latin typeface="Arial" charset="0"/>
          <a:cs typeface="Arial" charset="0"/>
        </a:defRPr>
      </a:lvl4pPr>
      <a:lvl5pPr algn="ctr" defTabSz="1042988" rtl="0" fontAlgn="base">
        <a:spcBef>
          <a:spcPct val="0"/>
        </a:spcBef>
        <a:spcAft>
          <a:spcPct val="0"/>
        </a:spcAft>
        <a:defRPr sz="5000">
          <a:solidFill>
            <a:schemeClr val="tx2"/>
          </a:solidFill>
          <a:latin typeface="Arial" charset="0"/>
          <a:cs typeface="Arial" charset="0"/>
        </a:defRPr>
      </a:lvl5pPr>
      <a:lvl6pPr marL="457200" algn="ctr" defTabSz="1042988" rtl="0" fontAlgn="base">
        <a:spcBef>
          <a:spcPct val="0"/>
        </a:spcBef>
        <a:spcAft>
          <a:spcPct val="0"/>
        </a:spcAft>
        <a:defRPr sz="5000">
          <a:solidFill>
            <a:schemeClr val="tx2"/>
          </a:solidFill>
          <a:latin typeface="Arial" charset="0"/>
          <a:cs typeface="Arial" charset="0"/>
        </a:defRPr>
      </a:lvl6pPr>
      <a:lvl7pPr marL="914400" algn="ctr" defTabSz="1042988" rtl="0" fontAlgn="base">
        <a:spcBef>
          <a:spcPct val="0"/>
        </a:spcBef>
        <a:spcAft>
          <a:spcPct val="0"/>
        </a:spcAft>
        <a:defRPr sz="5000">
          <a:solidFill>
            <a:schemeClr val="tx2"/>
          </a:solidFill>
          <a:latin typeface="Arial" charset="0"/>
          <a:cs typeface="Arial" charset="0"/>
        </a:defRPr>
      </a:lvl7pPr>
      <a:lvl8pPr marL="1371600" algn="ctr" defTabSz="1042988" rtl="0" fontAlgn="base">
        <a:spcBef>
          <a:spcPct val="0"/>
        </a:spcBef>
        <a:spcAft>
          <a:spcPct val="0"/>
        </a:spcAft>
        <a:defRPr sz="5000">
          <a:solidFill>
            <a:schemeClr val="tx2"/>
          </a:solidFill>
          <a:latin typeface="Arial" charset="0"/>
          <a:cs typeface="Arial" charset="0"/>
        </a:defRPr>
      </a:lvl8pPr>
      <a:lvl9pPr marL="1828800" algn="ctr" defTabSz="1042988" rtl="0" fontAlgn="base">
        <a:spcBef>
          <a:spcPct val="0"/>
        </a:spcBef>
        <a:spcAft>
          <a:spcPct val="0"/>
        </a:spcAft>
        <a:defRPr sz="5000">
          <a:solidFill>
            <a:schemeClr val="tx2"/>
          </a:solidFill>
          <a:latin typeface="Arial" charset="0"/>
          <a:cs typeface="Arial" charset="0"/>
        </a:defRPr>
      </a:lvl9pPr>
    </p:titleStyle>
    <p:bodyStyle>
      <a:lvl1pPr marL="390525" indent="-390525" algn="l" defTabSz="1042988" rtl="0" fontAlgn="base">
        <a:spcBef>
          <a:spcPct val="20000"/>
        </a:spcBef>
        <a:spcAft>
          <a:spcPct val="0"/>
        </a:spcAft>
        <a:buChar char="•"/>
        <a:defRPr sz="3700">
          <a:solidFill>
            <a:schemeClr val="tx1"/>
          </a:solidFill>
          <a:latin typeface="+mn-lt"/>
          <a:ea typeface="+mn-ea"/>
          <a:cs typeface="+mn-cs"/>
        </a:defRPr>
      </a:lvl1pPr>
      <a:lvl2pPr marL="847725" indent="-325438" algn="l" defTabSz="1042988" rtl="0" fontAlgn="base">
        <a:spcBef>
          <a:spcPct val="20000"/>
        </a:spcBef>
        <a:spcAft>
          <a:spcPct val="0"/>
        </a:spcAft>
        <a:buChar char="–"/>
        <a:defRPr sz="3200">
          <a:solidFill>
            <a:schemeClr val="tx1"/>
          </a:solidFill>
          <a:latin typeface="+mn-lt"/>
          <a:cs typeface="+mn-cs"/>
        </a:defRPr>
      </a:lvl2pPr>
      <a:lvl3pPr marL="1303338" indent="-260350" algn="l" defTabSz="1042988" rtl="0" fontAlgn="base">
        <a:spcBef>
          <a:spcPct val="20000"/>
        </a:spcBef>
        <a:spcAft>
          <a:spcPct val="0"/>
        </a:spcAft>
        <a:buChar char="•"/>
        <a:defRPr sz="2700">
          <a:solidFill>
            <a:schemeClr val="tx1"/>
          </a:solidFill>
          <a:latin typeface="+mn-lt"/>
          <a:cs typeface="+mn-cs"/>
        </a:defRPr>
      </a:lvl3pPr>
      <a:lvl4pPr marL="1825625" indent="-260350" algn="l" defTabSz="1042988" rtl="0" fontAlgn="base">
        <a:spcBef>
          <a:spcPct val="20000"/>
        </a:spcBef>
        <a:spcAft>
          <a:spcPct val="0"/>
        </a:spcAft>
        <a:buChar char="–"/>
        <a:defRPr sz="2300">
          <a:solidFill>
            <a:schemeClr val="tx1"/>
          </a:solidFill>
          <a:latin typeface="+mn-lt"/>
          <a:cs typeface="+mn-cs"/>
        </a:defRPr>
      </a:lvl4pPr>
      <a:lvl5pPr marL="2344738" indent="-258763" algn="l" defTabSz="1042988" rtl="0" fontAlgn="base">
        <a:spcBef>
          <a:spcPct val="20000"/>
        </a:spcBef>
        <a:spcAft>
          <a:spcPct val="0"/>
        </a:spcAft>
        <a:buChar char="»"/>
        <a:defRPr sz="2300">
          <a:solidFill>
            <a:schemeClr val="tx1"/>
          </a:solidFill>
          <a:latin typeface="+mn-lt"/>
          <a:cs typeface="+mn-cs"/>
        </a:defRPr>
      </a:lvl5pPr>
      <a:lvl6pPr marL="2801938" indent="-258763" algn="l" defTabSz="1042988" rtl="0" fontAlgn="base">
        <a:spcBef>
          <a:spcPct val="20000"/>
        </a:spcBef>
        <a:spcAft>
          <a:spcPct val="0"/>
        </a:spcAft>
        <a:buChar char="»"/>
        <a:defRPr sz="2300">
          <a:solidFill>
            <a:schemeClr val="tx1"/>
          </a:solidFill>
          <a:latin typeface="+mn-lt"/>
          <a:cs typeface="+mn-cs"/>
        </a:defRPr>
      </a:lvl6pPr>
      <a:lvl7pPr marL="3259138" indent="-258763" algn="l" defTabSz="1042988" rtl="0" fontAlgn="base">
        <a:spcBef>
          <a:spcPct val="20000"/>
        </a:spcBef>
        <a:spcAft>
          <a:spcPct val="0"/>
        </a:spcAft>
        <a:buChar char="»"/>
        <a:defRPr sz="2300">
          <a:solidFill>
            <a:schemeClr val="tx1"/>
          </a:solidFill>
          <a:latin typeface="+mn-lt"/>
          <a:cs typeface="+mn-cs"/>
        </a:defRPr>
      </a:lvl7pPr>
      <a:lvl8pPr marL="3716338" indent="-258763" algn="l" defTabSz="1042988" rtl="0" fontAlgn="base">
        <a:spcBef>
          <a:spcPct val="20000"/>
        </a:spcBef>
        <a:spcAft>
          <a:spcPct val="0"/>
        </a:spcAft>
        <a:buChar char="»"/>
        <a:defRPr sz="2300">
          <a:solidFill>
            <a:schemeClr val="tx1"/>
          </a:solidFill>
          <a:latin typeface="+mn-lt"/>
          <a:cs typeface="+mn-cs"/>
        </a:defRPr>
      </a:lvl8pPr>
      <a:lvl9pPr marL="4173538" indent="-258763" algn="l" defTabSz="1042988" rtl="0" fontAlgn="base">
        <a:spcBef>
          <a:spcPct val="20000"/>
        </a:spcBef>
        <a:spcAft>
          <a:spcPct val="0"/>
        </a:spcAft>
        <a:buChar char="»"/>
        <a:defRPr sz="23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bwMode="auto">
          <a:xfrm>
            <a:off x="534988" y="303213"/>
            <a:ext cx="9623425" cy="1260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4196" tIns="52098" rIns="104196" bIns="52098" numCol="1" anchor="ctr" anchorCtr="0" compatLnSpc="1">
            <a:prstTxWarp prst="textNoShape">
              <a:avLst/>
            </a:prstTxWarp>
          </a:bodyPr>
          <a:lstStyle/>
          <a:p>
            <a:pPr lvl="0"/>
            <a:r>
              <a:rPr lang="en-US" smtClean="0"/>
              <a:t>Click to edit Master title style</a:t>
            </a:r>
          </a:p>
        </p:txBody>
      </p:sp>
      <p:sp>
        <p:nvSpPr>
          <p:cNvPr id="440323" name="Rectangle 3"/>
          <p:cNvSpPr>
            <a:spLocks noGrp="1" noChangeArrowheads="1"/>
          </p:cNvSpPr>
          <p:nvPr>
            <p:ph type="body" idx="1"/>
          </p:nvPr>
        </p:nvSpPr>
        <p:spPr bwMode="auto">
          <a:xfrm>
            <a:off x="534988" y="1763713"/>
            <a:ext cx="9623425" cy="4991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4196" tIns="52098" rIns="104196" bIns="5209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0326" name="Rectangle 6"/>
          <p:cNvSpPr>
            <a:spLocks noChangeArrowheads="1"/>
          </p:cNvSpPr>
          <p:nvPr userDrawn="1"/>
        </p:nvSpPr>
        <p:spPr bwMode="auto">
          <a:xfrm>
            <a:off x="0" y="0"/>
            <a:ext cx="10693400" cy="368300"/>
          </a:xfrm>
          <a:prstGeom prst="rect">
            <a:avLst/>
          </a:prstGeom>
          <a:solidFill>
            <a:srgbClr val="1255A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18834" tIns="59417" rIns="118834" bIns="59417" anchor="ctr"/>
          <a:lstStyle/>
          <a:p>
            <a:pPr algn="ctr" defTabSz="1187450" rtl="0"/>
            <a:endParaRPr lang="en-GB" sz="2400">
              <a:solidFill>
                <a:schemeClr val="tx1"/>
              </a:solidFill>
            </a:endParaRPr>
          </a:p>
        </p:txBody>
      </p:sp>
      <p:sp>
        <p:nvSpPr>
          <p:cNvPr id="440327" name="Rectangle 7"/>
          <p:cNvSpPr>
            <a:spLocks noChangeArrowheads="1"/>
          </p:cNvSpPr>
          <p:nvPr userDrawn="1"/>
        </p:nvSpPr>
        <p:spPr bwMode="auto">
          <a:xfrm>
            <a:off x="0" y="396875"/>
            <a:ext cx="10693400" cy="398463"/>
          </a:xfrm>
          <a:prstGeom prst="rect">
            <a:avLst/>
          </a:prstGeom>
          <a:gradFill rotWithShape="1">
            <a:gsLst>
              <a:gs pos="0">
                <a:srgbClr val="1E7FB8"/>
              </a:gs>
              <a:gs pos="100000">
                <a:schemeClr val="bg1">
                  <a:alpha val="80000"/>
                </a:schemeClr>
              </a:gs>
            </a:gsLst>
            <a:lin ang="5400000" scaled="1"/>
          </a:gradFill>
          <a:ln>
            <a:noFill/>
          </a:ln>
          <a:effectLst/>
          <a:extLst>
            <a:ext uri="{91240B29-F687-4F45-9708-019B960494DF}">
              <a14:hiddenLine xmlns:a14="http://schemas.microsoft.com/office/drawing/2010/main" xmlns="" w="9525">
                <a:solidFill>
                  <a:srgbClr val="0000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40329" name="Rectangle 9"/>
          <p:cNvSpPr>
            <a:spLocks noChangeArrowheads="1"/>
          </p:cNvSpPr>
          <p:nvPr userDrawn="1"/>
        </p:nvSpPr>
        <p:spPr bwMode="auto">
          <a:xfrm rot="10800000">
            <a:off x="0" y="6553200"/>
            <a:ext cx="10693400" cy="396875"/>
          </a:xfrm>
          <a:prstGeom prst="rect">
            <a:avLst/>
          </a:prstGeom>
          <a:gradFill rotWithShape="1">
            <a:gsLst>
              <a:gs pos="0">
                <a:srgbClr val="1E7FB8"/>
              </a:gs>
              <a:gs pos="100000">
                <a:schemeClr val="bg1">
                  <a:alpha val="80000"/>
                </a:schemeClr>
              </a:gs>
            </a:gsLst>
            <a:lin ang="5400000" scaled="1"/>
          </a:gradFill>
          <a:ln>
            <a:noFill/>
          </a:ln>
          <a:effectLst/>
          <a:extLst>
            <a:ext uri="{91240B29-F687-4F45-9708-019B960494DF}">
              <a14:hiddenLine xmlns:a14="http://schemas.microsoft.com/office/drawing/2010/main" xmlns="" w="9525">
                <a:solidFill>
                  <a:srgbClr val="0000FF"/>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440337" name="Picture 17" descr="who blue logo"/>
          <p:cNvPicPr>
            <a:picLocks noChangeAspect="1" noChangeArrowheads="1"/>
          </p:cNvPicPr>
          <p:nvPr userDrawn="1"/>
        </p:nvPicPr>
        <p:blipFill>
          <a:blip r:embed="rId17" cstate="print">
            <a:extLst>
              <a:ext uri="{28A0092B-C50C-407E-A947-70E740481C1C}">
                <a14:useLocalDpi xmlns:a14="http://schemas.microsoft.com/office/drawing/2010/main" xmlns="" val="0"/>
              </a:ext>
            </a:extLst>
          </a:blip>
          <a:srcRect/>
          <a:stretch>
            <a:fillRect/>
          </a:stretch>
        </p:blipFill>
        <p:spPr bwMode="auto">
          <a:xfrm>
            <a:off x="8342313" y="6965950"/>
            <a:ext cx="1846262" cy="563563"/>
          </a:xfrm>
          <a:prstGeom prst="rect">
            <a:avLst/>
          </a:prstGeom>
          <a:noFill/>
          <a:extLst>
            <a:ext uri="{909E8E84-426E-40DD-AFC4-6F175D3DCCD1}">
              <a14:hiddenFill xmlns:a14="http://schemas.microsoft.com/office/drawing/2010/main" xmlns="">
                <a:solidFill>
                  <a:srgbClr val="FFFFFF"/>
                </a:solidFill>
              </a14:hiddenFill>
            </a:ext>
          </a:extLst>
        </p:spPr>
      </p:pic>
      <p:pic>
        <p:nvPicPr>
          <p:cNvPr id="440344" name="Picture 24" descr="iu"/>
          <p:cNvPicPr>
            <a:picLocks noChangeAspect="1" noChangeArrowheads="1"/>
          </p:cNvPicPr>
          <p:nvPr userDrawn="1"/>
        </p:nvPicPr>
        <p:blipFill>
          <a:blip r:embed="rId18" cstate="print">
            <a:extLst>
              <a:ext uri="{28A0092B-C50C-407E-A947-70E740481C1C}">
                <a14:useLocalDpi xmlns:a14="http://schemas.microsoft.com/office/drawing/2010/main" xmlns="" val="0"/>
              </a:ext>
            </a:extLst>
          </a:blip>
          <a:srcRect/>
          <a:stretch>
            <a:fillRect/>
          </a:stretch>
        </p:blipFill>
        <p:spPr bwMode="auto">
          <a:xfrm>
            <a:off x="452438" y="7072313"/>
            <a:ext cx="1173162" cy="325437"/>
          </a:xfrm>
          <a:prstGeom prst="rect">
            <a:avLst/>
          </a:prstGeom>
          <a:noFill/>
          <a:effectLst>
            <a:outerShdw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Lst>
        </p:spPr>
      </p:pic>
      <p:sp>
        <p:nvSpPr>
          <p:cNvPr id="440346" name="Text Box 26"/>
          <p:cNvSpPr txBox="1">
            <a:spLocks noChangeArrowheads="1"/>
          </p:cNvSpPr>
          <p:nvPr userDrawn="1"/>
        </p:nvSpPr>
        <p:spPr bwMode="auto">
          <a:xfrm>
            <a:off x="1727200" y="7010400"/>
            <a:ext cx="3936558" cy="4924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24" tIns="45712" rIns="91424" bIns="45712">
            <a:spAutoFit/>
          </a:bodyPr>
          <a:lstStyle>
            <a:lvl1pPr defTabSz="1042988">
              <a:defRPr>
                <a:solidFill>
                  <a:schemeClr val="tx1"/>
                </a:solidFill>
                <a:latin typeface="Arial" charset="0"/>
                <a:cs typeface="Arial" charset="0"/>
              </a:defRPr>
            </a:lvl1pPr>
            <a:lvl2pPr marL="455613" defTabSz="1042988">
              <a:defRPr>
                <a:solidFill>
                  <a:schemeClr val="tx1"/>
                </a:solidFill>
                <a:latin typeface="Arial" charset="0"/>
                <a:cs typeface="Arial" charset="0"/>
              </a:defRPr>
            </a:lvl2pPr>
            <a:lvl3pPr defTabSz="1042988">
              <a:defRPr>
                <a:solidFill>
                  <a:schemeClr val="tx1"/>
                </a:solidFill>
                <a:latin typeface="Arial" charset="0"/>
                <a:cs typeface="Arial" charset="0"/>
              </a:defRPr>
            </a:lvl3pPr>
            <a:lvl4pPr defTabSz="1042988">
              <a:defRPr>
                <a:solidFill>
                  <a:schemeClr val="tx1"/>
                </a:solidFill>
                <a:latin typeface="Arial" charset="0"/>
                <a:cs typeface="Arial" charset="0"/>
              </a:defRPr>
            </a:lvl4pPr>
            <a:lvl5pPr defTabSz="1042988">
              <a:defRPr>
                <a:solidFill>
                  <a:schemeClr val="tx1"/>
                </a:solidFill>
                <a:latin typeface="Arial" charset="0"/>
                <a:cs typeface="Arial" charset="0"/>
              </a:defRPr>
            </a:lvl5pPr>
            <a:lvl6pPr algn="r" defTabSz="1042988" rtl="1" fontAlgn="base">
              <a:spcBef>
                <a:spcPct val="0"/>
              </a:spcBef>
              <a:spcAft>
                <a:spcPct val="0"/>
              </a:spcAft>
              <a:defRPr>
                <a:solidFill>
                  <a:schemeClr val="tx1"/>
                </a:solidFill>
                <a:latin typeface="Arial" charset="0"/>
                <a:cs typeface="Arial" charset="0"/>
              </a:defRPr>
            </a:lvl6pPr>
            <a:lvl7pPr algn="r" defTabSz="1042988" rtl="1" fontAlgn="base">
              <a:spcBef>
                <a:spcPct val="0"/>
              </a:spcBef>
              <a:spcAft>
                <a:spcPct val="0"/>
              </a:spcAft>
              <a:defRPr>
                <a:solidFill>
                  <a:schemeClr val="tx1"/>
                </a:solidFill>
                <a:latin typeface="Arial" charset="0"/>
                <a:cs typeface="Arial" charset="0"/>
              </a:defRPr>
            </a:lvl7pPr>
            <a:lvl8pPr algn="r" defTabSz="1042988" rtl="1" fontAlgn="base">
              <a:spcBef>
                <a:spcPct val="0"/>
              </a:spcBef>
              <a:spcAft>
                <a:spcPct val="0"/>
              </a:spcAft>
              <a:defRPr>
                <a:solidFill>
                  <a:schemeClr val="tx1"/>
                </a:solidFill>
                <a:latin typeface="Arial" charset="0"/>
                <a:cs typeface="Arial" charset="0"/>
              </a:defRPr>
            </a:lvl8pPr>
            <a:lvl9pPr algn="r" defTabSz="1042988" rtl="1" fontAlgn="base">
              <a:spcBef>
                <a:spcPct val="0"/>
              </a:spcBef>
              <a:spcAft>
                <a:spcPct val="0"/>
              </a:spcAft>
              <a:defRPr>
                <a:solidFill>
                  <a:schemeClr val="tx1"/>
                </a:solidFill>
                <a:latin typeface="Arial" charset="0"/>
                <a:cs typeface="Arial" charset="0"/>
              </a:defRPr>
            </a:lvl9pPr>
          </a:lstStyle>
          <a:p>
            <a:pPr algn="l"/>
            <a:r>
              <a:rPr lang="en-US" sz="1300" baseline="0" dirty="0" smtClean="0">
                <a:solidFill>
                  <a:srgbClr val="1E7FB8"/>
                </a:solidFill>
                <a:latin typeface="Calibri" pitchFamily="34" charset="0"/>
              </a:rPr>
              <a:t>WHO-IUMSP Programme Managers Seminar on NCDs </a:t>
            </a:r>
            <a:endParaRPr lang="en-US" sz="1300" baseline="0" dirty="0">
              <a:solidFill>
                <a:srgbClr val="1E7FB8"/>
              </a:solidFill>
              <a:latin typeface="Calibri" pitchFamily="34" charset="0"/>
            </a:endParaRPr>
          </a:p>
          <a:p>
            <a:pPr algn="l"/>
            <a:r>
              <a:rPr lang="en-US" sz="1300" baseline="0" dirty="0" smtClean="0">
                <a:solidFill>
                  <a:srgbClr val="1E7FB8"/>
                </a:solidFill>
                <a:latin typeface="Calibri" pitchFamily="34" charset="0"/>
              </a:rPr>
              <a:t>(Lausanne, 3-7 June  2013)</a:t>
            </a:r>
            <a:endParaRPr lang="en-US" sz="1300" baseline="0" dirty="0">
              <a:solidFill>
                <a:srgbClr val="1E7FB8"/>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transition/>
  <p:timing>
    <p:tnLst>
      <p:par>
        <p:cTn id="1" dur="indefinite" restart="never" nodeType="tmRoot"/>
      </p:par>
    </p:tnLst>
  </p:timing>
  <p:txStyles>
    <p:titleStyle>
      <a:lvl1pPr algn="ctr" defTabSz="1042988" rtl="0" fontAlgn="base">
        <a:spcBef>
          <a:spcPct val="0"/>
        </a:spcBef>
        <a:spcAft>
          <a:spcPct val="0"/>
        </a:spcAft>
        <a:defRPr sz="5000">
          <a:solidFill>
            <a:schemeClr val="tx2"/>
          </a:solidFill>
          <a:latin typeface="+mj-lt"/>
          <a:ea typeface="+mj-ea"/>
          <a:cs typeface="+mj-cs"/>
        </a:defRPr>
      </a:lvl1pPr>
      <a:lvl2pPr algn="ctr" defTabSz="1042988" rtl="0" fontAlgn="base">
        <a:spcBef>
          <a:spcPct val="0"/>
        </a:spcBef>
        <a:spcAft>
          <a:spcPct val="0"/>
        </a:spcAft>
        <a:defRPr sz="5000">
          <a:solidFill>
            <a:schemeClr val="tx2"/>
          </a:solidFill>
          <a:latin typeface="Arial" charset="0"/>
          <a:cs typeface="Arial" charset="0"/>
        </a:defRPr>
      </a:lvl2pPr>
      <a:lvl3pPr algn="ctr" defTabSz="1042988" rtl="0" fontAlgn="base">
        <a:spcBef>
          <a:spcPct val="0"/>
        </a:spcBef>
        <a:spcAft>
          <a:spcPct val="0"/>
        </a:spcAft>
        <a:defRPr sz="5000">
          <a:solidFill>
            <a:schemeClr val="tx2"/>
          </a:solidFill>
          <a:latin typeface="Arial" charset="0"/>
          <a:cs typeface="Arial" charset="0"/>
        </a:defRPr>
      </a:lvl3pPr>
      <a:lvl4pPr algn="ctr" defTabSz="1042988" rtl="0" fontAlgn="base">
        <a:spcBef>
          <a:spcPct val="0"/>
        </a:spcBef>
        <a:spcAft>
          <a:spcPct val="0"/>
        </a:spcAft>
        <a:defRPr sz="5000">
          <a:solidFill>
            <a:schemeClr val="tx2"/>
          </a:solidFill>
          <a:latin typeface="Arial" charset="0"/>
          <a:cs typeface="Arial" charset="0"/>
        </a:defRPr>
      </a:lvl4pPr>
      <a:lvl5pPr algn="ctr" defTabSz="1042988" rtl="0" fontAlgn="base">
        <a:spcBef>
          <a:spcPct val="0"/>
        </a:spcBef>
        <a:spcAft>
          <a:spcPct val="0"/>
        </a:spcAft>
        <a:defRPr sz="5000">
          <a:solidFill>
            <a:schemeClr val="tx2"/>
          </a:solidFill>
          <a:latin typeface="Arial" charset="0"/>
          <a:cs typeface="Arial" charset="0"/>
        </a:defRPr>
      </a:lvl5pPr>
      <a:lvl6pPr marL="457200" algn="ctr" defTabSz="1042988" rtl="0" fontAlgn="base">
        <a:spcBef>
          <a:spcPct val="0"/>
        </a:spcBef>
        <a:spcAft>
          <a:spcPct val="0"/>
        </a:spcAft>
        <a:defRPr sz="5000">
          <a:solidFill>
            <a:schemeClr val="tx2"/>
          </a:solidFill>
          <a:latin typeface="Arial" charset="0"/>
          <a:cs typeface="Arial" charset="0"/>
        </a:defRPr>
      </a:lvl6pPr>
      <a:lvl7pPr marL="914400" algn="ctr" defTabSz="1042988" rtl="0" fontAlgn="base">
        <a:spcBef>
          <a:spcPct val="0"/>
        </a:spcBef>
        <a:spcAft>
          <a:spcPct val="0"/>
        </a:spcAft>
        <a:defRPr sz="5000">
          <a:solidFill>
            <a:schemeClr val="tx2"/>
          </a:solidFill>
          <a:latin typeface="Arial" charset="0"/>
          <a:cs typeface="Arial" charset="0"/>
        </a:defRPr>
      </a:lvl7pPr>
      <a:lvl8pPr marL="1371600" algn="ctr" defTabSz="1042988" rtl="0" fontAlgn="base">
        <a:spcBef>
          <a:spcPct val="0"/>
        </a:spcBef>
        <a:spcAft>
          <a:spcPct val="0"/>
        </a:spcAft>
        <a:defRPr sz="5000">
          <a:solidFill>
            <a:schemeClr val="tx2"/>
          </a:solidFill>
          <a:latin typeface="Arial" charset="0"/>
          <a:cs typeface="Arial" charset="0"/>
        </a:defRPr>
      </a:lvl8pPr>
      <a:lvl9pPr marL="1828800" algn="ctr" defTabSz="1042988" rtl="0" fontAlgn="base">
        <a:spcBef>
          <a:spcPct val="0"/>
        </a:spcBef>
        <a:spcAft>
          <a:spcPct val="0"/>
        </a:spcAft>
        <a:defRPr sz="5000">
          <a:solidFill>
            <a:schemeClr val="tx2"/>
          </a:solidFill>
          <a:latin typeface="Arial" charset="0"/>
          <a:cs typeface="Arial" charset="0"/>
        </a:defRPr>
      </a:lvl9pPr>
    </p:titleStyle>
    <p:bodyStyle>
      <a:lvl1pPr marL="390525" indent="-390525" algn="l" defTabSz="1042988" rtl="0" fontAlgn="base">
        <a:spcBef>
          <a:spcPct val="20000"/>
        </a:spcBef>
        <a:spcAft>
          <a:spcPct val="0"/>
        </a:spcAft>
        <a:buChar char="•"/>
        <a:defRPr sz="3700">
          <a:solidFill>
            <a:schemeClr val="tx1"/>
          </a:solidFill>
          <a:latin typeface="+mn-lt"/>
          <a:ea typeface="+mn-ea"/>
          <a:cs typeface="+mn-cs"/>
        </a:defRPr>
      </a:lvl1pPr>
      <a:lvl2pPr marL="847725" indent="-325438" algn="l" defTabSz="1042988" rtl="0" fontAlgn="base">
        <a:spcBef>
          <a:spcPct val="20000"/>
        </a:spcBef>
        <a:spcAft>
          <a:spcPct val="0"/>
        </a:spcAft>
        <a:buChar char="–"/>
        <a:defRPr sz="3200">
          <a:solidFill>
            <a:schemeClr val="tx1"/>
          </a:solidFill>
          <a:latin typeface="+mn-lt"/>
          <a:cs typeface="+mn-cs"/>
        </a:defRPr>
      </a:lvl2pPr>
      <a:lvl3pPr marL="1303338" indent="-260350" algn="l" defTabSz="1042988" rtl="0" fontAlgn="base">
        <a:spcBef>
          <a:spcPct val="20000"/>
        </a:spcBef>
        <a:spcAft>
          <a:spcPct val="0"/>
        </a:spcAft>
        <a:buChar char="•"/>
        <a:defRPr sz="2700">
          <a:solidFill>
            <a:schemeClr val="tx1"/>
          </a:solidFill>
          <a:latin typeface="+mn-lt"/>
          <a:cs typeface="+mn-cs"/>
        </a:defRPr>
      </a:lvl3pPr>
      <a:lvl4pPr marL="1825625" indent="-260350" algn="l" defTabSz="1042988" rtl="0" fontAlgn="base">
        <a:spcBef>
          <a:spcPct val="20000"/>
        </a:spcBef>
        <a:spcAft>
          <a:spcPct val="0"/>
        </a:spcAft>
        <a:buChar char="–"/>
        <a:defRPr sz="2300">
          <a:solidFill>
            <a:schemeClr val="tx1"/>
          </a:solidFill>
          <a:latin typeface="+mn-lt"/>
          <a:cs typeface="+mn-cs"/>
        </a:defRPr>
      </a:lvl4pPr>
      <a:lvl5pPr marL="2344738" indent="-258763" algn="l" defTabSz="1042988" rtl="0" fontAlgn="base">
        <a:spcBef>
          <a:spcPct val="20000"/>
        </a:spcBef>
        <a:spcAft>
          <a:spcPct val="0"/>
        </a:spcAft>
        <a:buChar char="»"/>
        <a:defRPr sz="2300">
          <a:solidFill>
            <a:schemeClr val="tx1"/>
          </a:solidFill>
          <a:latin typeface="+mn-lt"/>
          <a:cs typeface="+mn-cs"/>
        </a:defRPr>
      </a:lvl5pPr>
      <a:lvl6pPr marL="2801938" indent="-258763" algn="l" defTabSz="1042988" rtl="0" fontAlgn="base">
        <a:spcBef>
          <a:spcPct val="20000"/>
        </a:spcBef>
        <a:spcAft>
          <a:spcPct val="0"/>
        </a:spcAft>
        <a:buChar char="»"/>
        <a:defRPr sz="2300">
          <a:solidFill>
            <a:schemeClr val="tx1"/>
          </a:solidFill>
          <a:latin typeface="+mn-lt"/>
          <a:cs typeface="+mn-cs"/>
        </a:defRPr>
      </a:lvl6pPr>
      <a:lvl7pPr marL="3259138" indent="-258763" algn="l" defTabSz="1042988" rtl="0" fontAlgn="base">
        <a:spcBef>
          <a:spcPct val="20000"/>
        </a:spcBef>
        <a:spcAft>
          <a:spcPct val="0"/>
        </a:spcAft>
        <a:buChar char="»"/>
        <a:defRPr sz="2300">
          <a:solidFill>
            <a:schemeClr val="tx1"/>
          </a:solidFill>
          <a:latin typeface="+mn-lt"/>
          <a:cs typeface="+mn-cs"/>
        </a:defRPr>
      </a:lvl7pPr>
      <a:lvl8pPr marL="3716338" indent="-258763" algn="l" defTabSz="1042988" rtl="0" fontAlgn="base">
        <a:spcBef>
          <a:spcPct val="20000"/>
        </a:spcBef>
        <a:spcAft>
          <a:spcPct val="0"/>
        </a:spcAft>
        <a:buChar char="»"/>
        <a:defRPr sz="2300">
          <a:solidFill>
            <a:schemeClr val="tx1"/>
          </a:solidFill>
          <a:latin typeface="+mn-lt"/>
          <a:cs typeface="+mn-cs"/>
        </a:defRPr>
      </a:lvl8pPr>
      <a:lvl9pPr marL="4173538" indent="-258763" algn="l" defTabSz="1042988" rtl="0" fontAlgn="base">
        <a:spcBef>
          <a:spcPct val="20000"/>
        </a:spcBef>
        <a:spcAft>
          <a:spcPct val="0"/>
        </a:spcAft>
        <a:buChar char="»"/>
        <a:defRPr sz="23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who.int/ncd"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65.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i_3nonEq0E&amp;feature=share&amp;list=PL3FB3D1EAAD2DBE57" TargetMode="External"/><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rdp8IZWWAT0&amp;list=PLD163320D683D386F&amp;index=14"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3" Type="http://schemas.openxmlformats.org/officeDocument/2006/relationships/hyperlink" Target="http://www.who.int/nmh/highlights/undaf/en/index.html" TargetMode="External"/><Relationship Id="rId2" Type="http://schemas.openxmlformats.org/officeDocument/2006/relationships/image" Target="../media/image36.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8" Type="http://schemas.openxmlformats.org/officeDocument/2006/relationships/image" Target="../media/image44.gif"/><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29.xml"/><Relationship Id="rId6" Type="http://schemas.openxmlformats.org/officeDocument/2006/relationships/image" Target="../media/image42.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5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www.youtube.com/watch?v=LDWPJijPuBY" TargetMode="External"/><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7.xml"/><Relationship Id="rId1" Type="http://schemas.openxmlformats.org/officeDocument/2006/relationships/slideLayout" Target="../slideLayouts/slideLayout24.xml"/><Relationship Id="rId4" Type="http://schemas.openxmlformats.org/officeDocument/2006/relationships/image" Target="../media/image57.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0.xml"/><Relationship Id="rId1" Type="http://schemas.openxmlformats.org/officeDocument/2006/relationships/slideLayout" Target="../slideLayouts/slideLayout24.xml"/><Relationship Id="rId4" Type="http://schemas.openxmlformats.org/officeDocument/2006/relationships/image" Target="../media/image60.jpe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5.xml"/><Relationship Id="rId1" Type="http://schemas.openxmlformats.org/officeDocument/2006/relationships/slideLayout" Target="../slideLayouts/slideLayout24.xml"/><Relationship Id="rId4" Type="http://schemas.openxmlformats.org/officeDocument/2006/relationships/image" Target="../media/image62.jpeg"/></Relationships>
</file>

<file path=ppt/slides/_rels/slide7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7.xml"/><Relationship Id="rId1" Type="http://schemas.openxmlformats.org/officeDocument/2006/relationships/slideLayout" Target="../slideLayouts/slideLayout24.xml"/><Relationship Id="rId4" Type="http://schemas.openxmlformats.org/officeDocument/2006/relationships/image" Target="../media/image65.jpeg"/></Relationships>
</file>

<file path=ppt/slides/_rels/slide7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8" Type="http://schemas.openxmlformats.org/officeDocument/2006/relationships/image" Target="../media/image72.jpeg"/><Relationship Id="rId13" Type="http://schemas.openxmlformats.org/officeDocument/2006/relationships/image" Target="../media/image77.jpeg"/><Relationship Id="rId18" Type="http://schemas.openxmlformats.org/officeDocument/2006/relationships/image" Target="../media/image82.jpeg"/><Relationship Id="rId3" Type="http://schemas.openxmlformats.org/officeDocument/2006/relationships/image" Target="../media/image67.jpeg"/><Relationship Id="rId7" Type="http://schemas.openxmlformats.org/officeDocument/2006/relationships/image" Target="../media/image71.jpeg"/><Relationship Id="rId12" Type="http://schemas.openxmlformats.org/officeDocument/2006/relationships/image" Target="../media/image76.jpeg"/><Relationship Id="rId17" Type="http://schemas.openxmlformats.org/officeDocument/2006/relationships/image" Target="../media/image81.jpeg"/><Relationship Id="rId2" Type="http://schemas.openxmlformats.org/officeDocument/2006/relationships/notesSlide" Target="../notesSlides/notesSlide50.xml"/><Relationship Id="rId16" Type="http://schemas.openxmlformats.org/officeDocument/2006/relationships/image" Target="../media/image80.jpeg"/><Relationship Id="rId20" Type="http://schemas.openxmlformats.org/officeDocument/2006/relationships/image" Target="../media/image84.jpeg"/><Relationship Id="rId1" Type="http://schemas.openxmlformats.org/officeDocument/2006/relationships/slideLayout" Target="../slideLayouts/slideLayout24.xml"/><Relationship Id="rId6" Type="http://schemas.openxmlformats.org/officeDocument/2006/relationships/image" Target="../media/image70.jpeg"/><Relationship Id="rId11" Type="http://schemas.openxmlformats.org/officeDocument/2006/relationships/image" Target="../media/image75.jpeg"/><Relationship Id="rId5" Type="http://schemas.openxmlformats.org/officeDocument/2006/relationships/image" Target="../media/image69.jpeg"/><Relationship Id="rId15" Type="http://schemas.openxmlformats.org/officeDocument/2006/relationships/image" Target="../media/image79.jpeg"/><Relationship Id="rId10" Type="http://schemas.openxmlformats.org/officeDocument/2006/relationships/image" Target="../media/image74.jpeg"/><Relationship Id="rId19" Type="http://schemas.openxmlformats.org/officeDocument/2006/relationships/image" Target="../media/image83.jpeg"/><Relationship Id="rId4" Type="http://schemas.openxmlformats.org/officeDocument/2006/relationships/image" Target="../media/image68.jpeg"/><Relationship Id="rId9" Type="http://schemas.openxmlformats.org/officeDocument/2006/relationships/image" Target="../media/image73.jpeg"/><Relationship Id="rId14" Type="http://schemas.openxmlformats.org/officeDocument/2006/relationships/image" Target="../media/image78.jpeg"/></Relationships>
</file>

<file path=ppt/slides/_rels/slide7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51.xml"/><Relationship Id="rId1" Type="http://schemas.openxmlformats.org/officeDocument/2006/relationships/slideLayout" Target="../slideLayouts/slideLayout29.xml"/><Relationship Id="rId4" Type="http://schemas.openxmlformats.org/officeDocument/2006/relationships/image" Target="../media/image86.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2.xml"/><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who.int/nmh/highlights/undaf/en/index.html" TargetMode="External"/><Relationship Id="rId1" Type="http://schemas.openxmlformats.org/officeDocument/2006/relationships/slideLayout" Target="../slideLayouts/slideLayout2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7.jpeg"/><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58.xml"/><Relationship Id="rId1" Type="http://schemas.openxmlformats.org/officeDocument/2006/relationships/slideLayout" Target="../slideLayouts/slideLayout24.xml"/><Relationship Id="rId4" Type="http://schemas.openxmlformats.org/officeDocument/2006/relationships/image" Target="../media/image90.jpe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61.xml"/><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hyperlink" Target="http://www.who.int/nmh/events/2012/20121128.pdf" TargetMode="External"/><Relationship Id="rId1" Type="http://schemas.openxmlformats.org/officeDocument/2006/relationships/slideLayout" Target="../slideLayouts/slideLayout2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3" Type="http://schemas.openxmlformats.org/officeDocument/2006/relationships/hyperlink" Target="http://apps.who.int/gb/ebwha/pdf_files/WHA63/A63_44-en.pdf" TargetMode="External"/><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64.xml"/><Relationship Id="rId1" Type="http://schemas.openxmlformats.org/officeDocument/2006/relationships/slideLayout" Target="../slideLayouts/slideLayout2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748246932"/>
              </p:ext>
            </p:extLst>
          </p:nvPr>
        </p:nvGraphicFramePr>
        <p:xfrm>
          <a:off x="-3" y="-1"/>
          <a:ext cx="10693402" cy="7561265"/>
        </p:xfrm>
        <a:graphic>
          <a:graphicData uri="http://schemas.openxmlformats.org/drawingml/2006/table">
            <a:tbl>
              <a:tblPr firstRow="1" bandRow="1">
                <a:tableStyleId>{1E171933-4619-4E11-9A3F-F7608DF75F80}</a:tableStyleId>
              </a:tblPr>
              <a:tblGrid>
                <a:gridCol w="3831774"/>
                <a:gridCol w="6861628"/>
              </a:tblGrid>
              <a:tr h="594441">
                <a:tc>
                  <a:txBody>
                    <a:bodyPr/>
                    <a:lstStyle/>
                    <a:p>
                      <a:r>
                        <a:rPr lang="en-US" sz="2800" dirty="0" smtClean="0"/>
                        <a:t>Subject</a:t>
                      </a:r>
                      <a:endParaRPr lang="en-US" sz="2800" dirty="0"/>
                    </a:p>
                  </a:txBody>
                  <a:tcPr/>
                </a:tc>
                <a:tc>
                  <a:txBody>
                    <a:bodyPr/>
                    <a:lstStyle/>
                    <a:p>
                      <a:r>
                        <a:rPr lang="en-US" sz="2800" dirty="0" smtClean="0"/>
                        <a:t>Details</a:t>
                      </a:r>
                      <a:endParaRPr lang="en-US" sz="2800" dirty="0"/>
                    </a:p>
                  </a:txBody>
                  <a:tcPr/>
                </a:tc>
              </a:tr>
              <a:tr h="987576">
                <a:tc>
                  <a:txBody>
                    <a:bodyPr/>
                    <a:lstStyle/>
                    <a:p>
                      <a:r>
                        <a:rPr lang="en-US" sz="2800" dirty="0" smtClean="0"/>
                        <a:t>Title</a:t>
                      </a:r>
                      <a:endParaRPr lang="en-US" sz="2800" dirty="0"/>
                    </a:p>
                  </a:txBody>
                  <a:tcPr/>
                </a:tc>
                <a:tc>
                  <a:txBody>
                    <a:bodyPr/>
                    <a:lstStyle/>
                    <a:p>
                      <a:r>
                        <a:rPr lang="en-US" sz="2800" dirty="0" smtClean="0"/>
                        <a:t>The role of the National Programme Manager in advocacy and partnerships</a:t>
                      </a:r>
                      <a:endParaRPr lang="en-US" sz="2800" dirty="0"/>
                    </a:p>
                  </a:txBody>
                  <a:tcPr/>
                </a:tc>
              </a:tr>
              <a:tr h="594441">
                <a:tc>
                  <a:txBody>
                    <a:bodyPr/>
                    <a:lstStyle/>
                    <a:p>
                      <a:r>
                        <a:rPr lang="en-US" sz="2800" dirty="0" smtClean="0"/>
                        <a:t>Presenter</a:t>
                      </a:r>
                      <a:endParaRPr lang="en-US" sz="2800" dirty="0"/>
                    </a:p>
                  </a:txBody>
                  <a:tcPr/>
                </a:tc>
                <a:tc>
                  <a:txBody>
                    <a:bodyPr/>
                    <a:lstStyle/>
                    <a:p>
                      <a:r>
                        <a:rPr lang="en-US" sz="2800" dirty="0" smtClean="0"/>
                        <a:t>Menno</a:t>
                      </a:r>
                      <a:r>
                        <a:rPr lang="en-US" sz="2800" baseline="0" dirty="0" smtClean="0"/>
                        <a:t> van Hilten</a:t>
                      </a:r>
                      <a:endParaRPr lang="en-US" sz="2800" dirty="0"/>
                    </a:p>
                  </a:txBody>
                  <a:tcPr/>
                </a:tc>
              </a:tr>
              <a:tr h="987576">
                <a:tc>
                  <a:txBody>
                    <a:bodyPr/>
                    <a:lstStyle/>
                    <a:p>
                      <a:r>
                        <a:rPr lang="en-US" sz="2800" dirty="0" smtClean="0"/>
                        <a:t>Objective</a:t>
                      </a:r>
                      <a:endParaRPr lang="en-US" sz="2800" dirty="0"/>
                    </a:p>
                  </a:txBody>
                  <a:tcPr/>
                </a:tc>
                <a:tc>
                  <a:txBody>
                    <a:bodyPr/>
                    <a:lstStyle/>
                    <a:p>
                      <a:r>
                        <a:rPr lang="en-US" sz="2800" dirty="0" smtClean="0"/>
                        <a:t>Improve</a:t>
                      </a:r>
                      <a:r>
                        <a:rPr lang="en-US" sz="2800" baseline="0" dirty="0" smtClean="0"/>
                        <a:t> communication and partnership skills of National Programme Managers</a:t>
                      </a:r>
                      <a:endParaRPr lang="en-US" sz="2800" dirty="0"/>
                    </a:p>
                  </a:txBody>
                  <a:tcPr/>
                </a:tc>
              </a:tr>
              <a:tr h="2345191">
                <a:tc>
                  <a:txBody>
                    <a:bodyPr/>
                    <a:lstStyle/>
                    <a:p>
                      <a:r>
                        <a:rPr lang="en-US" sz="2800" dirty="0" smtClean="0"/>
                        <a:t>Expected outcome</a:t>
                      </a:r>
                      <a:endParaRPr lang="en-US" sz="2800" dirty="0"/>
                    </a:p>
                  </a:txBody>
                  <a:tcPr/>
                </a:tc>
                <a:tc>
                  <a:txBody>
                    <a:bodyPr/>
                    <a:lstStyle/>
                    <a:p>
                      <a:r>
                        <a:rPr lang="en-US" sz="2800" dirty="0" smtClean="0"/>
                        <a:t>National Programme Managers provided with the basic tools and skills to convince decision-makers that addressing</a:t>
                      </a:r>
                      <a:r>
                        <a:rPr lang="en-US" sz="2800" baseline="0" dirty="0" smtClean="0"/>
                        <a:t> NCDs merit increased investment</a:t>
                      </a:r>
                      <a:endParaRPr lang="en-US" sz="2800" dirty="0"/>
                    </a:p>
                  </a:txBody>
                  <a:tcPr/>
                </a:tc>
              </a:tr>
              <a:tr h="1026020">
                <a:tc>
                  <a:txBody>
                    <a:bodyPr/>
                    <a:lstStyle/>
                    <a:p>
                      <a:r>
                        <a:rPr lang="en-US" sz="2800" dirty="0" smtClean="0"/>
                        <a:t>Suggested reading before the session</a:t>
                      </a:r>
                      <a:endParaRPr lang="en-US" sz="2800" dirty="0"/>
                    </a:p>
                  </a:txBody>
                  <a:tcPr/>
                </a:tc>
                <a:tc>
                  <a:txBody>
                    <a:bodyPr/>
                    <a:lstStyle/>
                    <a:p>
                      <a:r>
                        <a:rPr lang="en-US" sz="2800" dirty="0" smtClean="0"/>
                        <a:t>None</a:t>
                      </a:r>
                      <a:endParaRPr lang="en-US" sz="2800" dirty="0"/>
                    </a:p>
                  </a:txBody>
                  <a:tcPr/>
                </a:tc>
              </a:tr>
              <a:tr h="1026020">
                <a:tc>
                  <a:txBody>
                    <a:bodyPr/>
                    <a:lstStyle/>
                    <a:p>
                      <a:r>
                        <a:rPr lang="en-US" sz="2800" dirty="0" smtClean="0"/>
                        <a:t>Suggested reading</a:t>
                      </a:r>
                      <a:r>
                        <a:rPr lang="en-US" sz="2800" baseline="0" dirty="0" smtClean="0"/>
                        <a:t> after the session</a:t>
                      </a:r>
                      <a:endParaRPr lang="en-US" sz="2800" dirty="0"/>
                    </a:p>
                  </a:txBody>
                  <a:tcPr/>
                </a:tc>
                <a:tc>
                  <a:txBody>
                    <a:bodyPr/>
                    <a:lstStyle/>
                    <a:p>
                      <a:r>
                        <a:rPr lang="en-US" sz="2800" dirty="0" smtClean="0">
                          <a:hlinkClick r:id="rId2"/>
                        </a:rPr>
                        <a:t>www.who.int/ncd</a:t>
                      </a:r>
                      <a:endParaRPr lang="en-US" sz="2800" dirty="0"/>
                    </a:p>
                  </a:txBody>
                  <a:tcPr/>
                </a:tc>
              </a:tr>
            </a:tbl>
          </a:graphicData>
        </a:graphic>
      </p:graphicFrame>
    </p:spTree>
    <p:extLst>
      <p:ext uri="{BB962C8B-B14F-4D97-AF65-F5344CB8AC3E}">
        <p14:creationId xmlns:p14="http://schemas.microsoft.com/office/powerpoint/2010/main" xmlns="" val="3371682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1" name="Rectangle 3"/>
          <p:cNvSpPr>
            <a:spLocks noGrp="1" noChangeArrowheads="1"/>
          </p:cNvSpPr>
          <p:nvPr>
            <p:ph type="body" idx="1"/>
          </p:nvPr>
        </p:nvSpPr>
        <p:spPr/>
        <p:txBody>
          <a:bodyPr/>
          <a:lstStyle/>
          <a:p>
            <a:pPr algn="ctr">
              <a:buFontTx/>
              <a:buNone/>
            </a:pPr>
            <a:endParaRPr lang="en-GB" sz="4400" dirty="0">
              <a:solidFill>
                <a:srgbClr val="1255A4"/>
              </a:solidFill>
              <a:latin typeface="Calibri" pitchFamily="34" charset="0"/>
              <a:cs typeface="Calibri" pitchFamily="34" charset="0"/>
            </a:endParaRPr>
          </a:p>
          <a:p>
            <a:pPr algn="ctr">
              <a:buFontTx/>
              <a:buNone/>
            </a:pPr>
            <a:r>
              <a:rPr lang="en-GB" sz="4400" dirty="0">
                <a:solidFill>
                  <a:srgbClr val="1255A4"/>
                </a:solidFill>
                <a:latin typeface="Calibri" pitchFamily="34" charset="0"/>
                <a:cs typeface="Calibri" pitchFamily="34" charset="0"/>
              </a:rPr>
              <a:t>We tend to concentrate on what we know and don't always think of why our message is important to listeners, viewers or the audience …</a:t>
            </a:r>
            <a:r>
              <a:rPr lang="en-GB" sz="4400" b="1" dirty="0">
                <a:solidFill>
                  <a:srgbClr val="1255A4"/>
                </a:solidFill>
                <a:latin typeface="Calibri" pitchFamily="34" charset="0"/>
                <a:cs typeface="Calibri" pitchFamily="34" charset="0"/>
              </a:rPr>
              <a:t>now</a:t>
            </a:r>
            <a:endParaRPr lang="en-US" sz="4400" b="1" dirty="0">
              <a:solidFill>
                <a:srgbClr val="1255A4"/>
              </a:solidFill>
              <a:latin typeface="Calibri" pitchFamily="34" charset="0"/>
              <a:cs typeface="Calibri" pitchFamily="34" charset="0"/>
            </a:endParaRPr>
          </a:p>
        </p:txBody>
      </p:sp>
      <p:sp>
        <p:nvSpPr>
          <p:cNvPr id="734217" name="Rectangle 9"/>
          <p:cNvSpPr>
            <a:spLocks noGrp="1" noChangeArrowheads="1"/>
          </p:cNvSpPr>
          <p:nvPr>
            <p:ph type="title"/>
          </p:nvPr>
        </p:nvSpPr>
        <p:spPr>
          <a:xfrm>
            <a:off x="0" y="960438"/>
            <a:ext cx="10693400" cy="1260475"/>
          </a:xfrm>
          <a:solidFill>
            <a:srgbClr val="1255A4"/>
          </a:solidFill>
          <a:ln/>
          <a:effectLst>
            <a:outerShdw dist="107763" dir="2700000" algn="ctr" rotWithShape="0">
              <a:schemeClr val="bg2">
                <a:alpha val="50000"/>
              </a:schemeClr>
            </a:outerShdw>
          </a:effectLst>
        </p:spPr>
        <p:txBody>
          <a:bodyPr/>
          <a:lstStyle/>
          <a:p>
            <a:r>
              <a:rPr lang="en-GB" dirty="0">
                <a:solidFill>
                  <a:schemeClr val="bg1"/>
                </a:solidFill>
                <a:latin typeface="Calibri" pitchFamily="34" charset="0"/>
                <a:cs typeface="Calibri" pitchFamily="34" charset="0"/>
              </a:rPr>
              <a:t>Challenge 3</a:t>
            </a:r>
            <a:endParaRPr lang="en-US" dirty="0">
              <a:solidFill>
                <a:schemeClr val="bg1"/>
              </a:solidFill>
              <a:latin typeface="Calibri" pitchFamily="34" charset="0"/>
              <a:cs typeface="Calibri" pitchFamily="34" charset="0"/>
            </a:endParaRPr>
          </a:p>
        </p:txBody>
      </p:sp>
      <p:pic>
        <p:nvPicPr>
          <p:cNvPr id="734218" name="Picture 10" descr="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2600" y="5264150"/>
            <a:ext cx="2644775" cy="132556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462867"/>
            <a:ext cx="9623425" cy="1260475"/>
          </a:xfrm>
        </p:spPr>
        <p:txBody>
          <a:bodyPr/>
          <a:lstStyle/>
          <a:p>
            <a:r>
              <a:rPr lang="en-US" sz="3200" b="1" dirty="0" smtClean="0">
                <a:solidFill>
                  <a:srgbClr val="1E7FB8"/>
                </a:solidFill>
                <a:latin typeface="Calibri" pitchFamily="34" charset="0"/>
                <a:cs typeface="Calibri" pitchFamily="34" charset="0"/>
              </a:rPr>
              <a:t>Q3: When I talk to the press about NCDs ….</a:t>
            </a:r>
            <a:endParaRPr lang="en-US" sz="3200" b="1" dirty="0">
              <a:solidFill>
                <a:srgbClr val="1E7FB8"/>
              </a:solidFill>
              <a:latin typeface="Calibri" pitchFamily="34" charset="0"/>
              <a:cs typeface="Calibri" pitchFamily="34" charset="0"/>
            </a:endParaRPr>
          </a:p>
        </p:txBody>
      </p:sp>
      <p:sp>
        <p:nvSpPr>
          <p:cNvPr id="3" name="Content Placeholder 2"/>
          <p:cNvSpPr>
            <a:spLocks noGrp="1"/>
          </p:cNvSpPr>
          <p:nvPr>
            <p:ph idx="1"/>
          </p:nvPr>
        </p:nvSpPr>
        <p:spPr/>
        <p:txBody>
          <a:bodyPr/>
          <a:lstStyle/>
          <a:p>
            <a:r>
              <a:rPr lang="en-US" dirty="0" smtClean="0"/>
              <a:t>"It is OK to lie if I don't know the answer"</a:t>
            </a:r>
          </a:p>
          <a:p>
            <a:r>
              <a:rPr lang="en-US" dirty="0" smtClean="0"/>
              <a:t>"It is OK to be lengthy and use jargon"</a:t>
            </a:r>
          </a:p>
          <a:p>
            <a:r>
              <a:rPr lang="en-US" dirty="0" smtClean="0"/>
              <a:t>"It is OK to say I don't know but I'll find out"</a:t>
            </a:r>
          </a:p>
          <a:p>
            <a:r>
              <a:rPr lang="en-US" dirty="0" smtClean="0"/>
              <a:t>"It is OK to say 'No comment'"</a:t>
            </a:r>
          </a:p>
        </p:txBody>
      </p:sp>
    </p:spTree>
    <p:extLst>
      <p:ext uri="{BB962C8B-B14F-4D97-AF65-F5344CB8AC3E}">
        <p14:creationId xmlns:p14="http://schemas.microsoft.com/office/powerpoint/2010/main" xmlns="" val="1963612615"/>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3234" name="Picture 2" descr="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731838"/>
            <a:ext cx="10693400" cy="5892800"/>
          </a:xfrm>
          <a:prstGeom prst="rect">
            <a:avLst/>
          </a:prstGeom>
          <a:noFill/>
          <a:extLst>
            <a:ext uri="{909E8E84-426E-40DD-AFC4-6F175D3DCCD1}">
              <a14:hiddenFill xmlns:a14="http://schemas.microsoft.com/office/drawing/2010/main" xmlns="">
                <a:solidFill>
                  <a:srgbClr val="FFFFFF"/>
                </a:solidFill>
              </a14:hiddenFill>
            </a:ext>
          </a:extLst>
        </p:spPr>
      </p:pic>
      <p:sp>
        <p:nvSpPr>
          <p:cNvPr id="863235" name="Text Box 3"/>
          <p:cNvSpPr txBox="1">
            <a:spLocks noChangeArrowheads="1"/>
          </p:cNvSpPr>
          <p:nvPr/>
        </p:nvSpPr>
        <p:spPr bwMode="auto">
          <a:xfrm>
            <a:off x="1808163" y="2830513"/>
            <a:ext cx="6788150" cy="181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4269" tIns="52135" rIns="104269" bIns="52135">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ctr" rtl="0"/>
            <a:r>
              <a:rPr lang="en-GB" sz="7600" b="1">
                <a:solidFill>
                  <a:srgbClr val="1255A4"/>
                </a:solidFill>
              </a:rPr>
              <a:t>Thank you</a:t>
            </a:r>
          </a:p>
          <a:p>
            <a:pPr algn="ctr" rtl="0"/>
            <a:r>
              <a:rPr lang="en-GB" sz="3600" b="1">
                <a:solidFill>
                  <a:srgbClr val="1255A4"/>
                </a:solidFill>
              </a:rPr>
              <a:t>vanhiltenm@who.int</a:t>
            </a:r>
            <a:endParaRPr lang="en-US" sz="3600">
              <a:solidFill>
                <a:srgbClr val="1255A4"/>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2" name="Rectangle 4"/>
          <p:cNvSpPr>
            <a:spLocks noChangeArrowheads="1"/>
          </p:cNvSpPr>
          <p:nvPr/>
        </p:nvSpPr>
        <p:spPr bwMode="auto">
          <a:xfrm>
            <a:off x="0" y="960438"/>
            <a:ext cx="10693400" cy="1260475"/>
          </a:xfrm>
          <a:prstGeom prst="rect">
            <a:avLst/>
          </a:prstGeom>
          <a:solidFill>
            <a:srgbClr val="1255A4"/>
          </a:solidFill>
          <a:ln>
            <a:noFill/>
          </a:ln>
          <a:effectLst>
            <a:outerShdw dist="107763" dir="2700000" algn="ctr" rotWithShape="0">
              <a:schemeClr val="bg2">
                <a:alpha val="50000"/>
              </a:schemeClr>
            </a:outerShdw>
          </a:effectLst>
          <a:extLst>
            <a:ext uri="{91240B29-F687-4F45-9708-019B960494DF}">
              <a14:hiddenLine xmlns:a14="http://schemas.microsoft.com/office/drawing/2010/main" xmlns="" w="9525">
                <a:solidFill>
                  <a:schemeClr val="tx1"/>
                </a:solidFill>
                <a:miter lim="800000"/>
                <a:headEnd/>
                <a:tailEnd/>
              </a14:hiddenLine>
            </a:ext>
          </a:extLst>
        </p:spPr>
        <p:txBody>
          <a:bodyPr lIns="104196" tIns="52098" rIns="104196" bIns="52098" anchor="ctr"/>
          <a:lstStyle/>
          <a:p>
            <a:pPr algn="ctr" defTabSz="1042988" rtl="0"/>
            <a:r>
              <a:rPr lang="en-GB" sz="5000" dirty="0">
                <a:solidFill>
                  <a:schemeClr val="bg1"/>
                </a:solidFill>
                <a:latin typeface="Calibri" pitchFamily="34" charset="0"/>
                <a:cs typeface="Calibri" pitchFamily="34" charset="0"/>
              </a:rPr>
              <a:t>Challenge 4</a:t>
            </a:r>
            <a:endParaRPr lang="en-US" sz="5000" dirty="0">
              <a:solidFill>
                <a:schemeClr val="bg1"/>
              </a:solidFill>
              <a:latin typeface="Calibri" pitchFamily="34" charset="0"/>
              <a:cs typeface="Calibri" pitchFamily="34" charset="0"/>
            </a:endParaRPr>
          </a:p>
        </p:txBody>
      </p:sp>
      <p:sp>
        <p:nvSpPr>
          <p:cNvPr id="816133" name="Rectangle 5"/>
          <p:cNvSpPr>
            <a:spLocks noGrp="1" noChangeArrowheads="1"/>
          </p:cNvSpPr>
          <p:nvPr>
            <p:ph type="title"/>
          </p:nvPr>
        </p:nvSpPr>
        <p:spPr>
          <a:xfrm>
            <a:off x="-368300" y="2387600"/>
            <a:ext cx="5864225" cy="1260475"/>
          </a:xfrm>
          <a:noFill/>
          <a:ln/>
        </p:spPr>
        <p:txBody>
          <a:bodyPr/>
          <a:lstStyle/>
          <a:p>
            <a:r>
              <a:rPr lang="en-GB" sz="3300" dirty="0">
                <a:solidFill>
                  <a:srgbClr val="1255A4"/>
                </a:solidFill>
                <a:latin typeface="Calibri" pitchFamily="34" charset="0"/>
                <a:cs typeface="Calibri" pitchFamily="34" charset="0"/>
              </a:rPr>
              <a:t>Scientists, experts and programme managers </a:t>
            </a:r>
            <a:br>
              <a:rPr lang="en-GB" sz="3300" dirty="0">
                <a:solidFill>
                  <a:srgbClr val="1255A4"/>
                </a:solidFill>
                <a:latin typeface="Calibri" pitchFamily="34" charset="0"/>
                <a:cs typeface="Calibri" pitchFamily="34" charset="0"/>
              </a:rPr>
            </a:br>
            <a:r>
              <a:rPr lang="en-GB" sz="3300" dirty="0">
                <a:solidFill>
                  <a:srgbClr val="1255A4"/>
                </a:solidFill>
                <a:latin typeface="Calibri" pitchFamily="34" charset="0"/>
                <a:cs typeface="Calibri" pitchFamily="34" charset="0"/>
              </a:rPr>
              <a:t>speak like this</a:t>
            </a:r>
            <a:endParaRPr lang="en-US" sz="3300" dirty="0">
              <a:solidFill>
                <a:srgbClr val="1255A4"/>
              </a:solidFill>
              <a:latin typeface="Calibri" pitchFamily="34" charset="0"/>
              <a:cs typeface="Calibri" pitchFamily="34" charset="0"/>
            </a:endParaRPr>
          </a:p>
        </p:txBody>
      </p:sp>
      <p:sp>
        <p:nvSpPr>
          <p:cNvPr id="816134" name="Rectangle 6"/>
          <p:cNvSpPr>
            <a:spLocks noChangeArrowheads="1"/>
          </p:cNvSpPr>
          <p:nvPr/>
        </p:nvSpPr>
        <p:spPr bwMode="auto">
          <a:xfrm>
            <a:off x="5449888" y="2387600"/>
            <a:ext cx="5865812" cy="1260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4196" tIns="52098" rIns="104196" bIns="52098" anchor="ctr"/>
          <a:lstStyle/>
          <a:p>
            <a:pPr algn="ctr" defTabSz="1042988" rtl="0"/>
            <a:r>
              <a:rPr lang="en-GB" sz="3300" dirty="0">
                <a:solidFill>
                  <a:srgbClr val="1255A4"/>
                </a:solidFill>
                <a:latin typeface="Calibri" pitchFamily="34" charset="0"/>
                <a:cs typeface="Calibri" pitchFamily="34" charset="0"/>
              </a:rPr>
              <a:t>Ministers and </a:t>
            </a:r>
            <a:br>
              <a:rPr lang="en-GB" sz="3300" dirty="0">
                <a:solidFill>
                  <a:srgbClr val="1255A4"/>
                </a:solidFill>
                <a:latin typeface="Calibri" pitchFamily="34" charset="0"/>
                <a:cs typeface="Calibri" pitchFamily="34" charset="0"/>
              </a:rPr>
            </a:br>
            <a:r>
              <a:rPr lang="en-GB" sz="3300" dirty="0">
                <a:solidFill>
                  <a:srgbClr val="1255A4"/>
                </a:solidFill>
                <a:latin typeface="Calibri" pitchFamily="34" charset="0"/>
                <a:cs typeface="Calibri" pitchFamily="34" charset="0"/>
              </a:rPr>
              <a:t>decision-makers  </a:t>
            </a:r>
            <a:br>
              <a:rPr lang="en-GB" sz="3300" dirty="0">
                <a:solidFill>
                  <a:srgbClr val="1255A4"/>
                </a:solidFill>
                <a:latin typeface="Calibri" pitchFamily="34" charset="0"/>
                <a:cs typeface="Calibri" pitchFamily="34" charset="0"/>
              </a:rPr>
            </a:br>
            <a:r>
              <a:rPr lang="en-GB" sz="3300" dirty="0">
                <a:solidFill>
                  <a:srgbClr val="1255A4"/>
                </a:solidFill>
                <a:latin typeface="Calibri" pitchFamily="34" charset="0"/>
                <a:cs typeface="Calibri" pitchFamily="34" charset="0"/>
              </a:rPr>
              <a:t>speak like this</a:t>
            </a:r>
            <a:endParaRPr lang="en-US" sz="3300" dirty="0">
              <a:solidFill>
                <a:srgbClr val="1255A4"/>
              </a:solidFill>
              <a:latin typeface="Calibri" pitchFamily="34" charset="0"/>
              <a:cs typeface="Calibri" pitchFamily="34" charset="0"/>
            </a:endParaRPr>
          </a:p>
        </p:txBody>
      </p:sp>
      <p:sp>
        <p:nvSpPr>
          <p:cNvPr id="816136" name="AutoShape 8"/>
          <p:cNvSpPr>
            <a:spLocks noChangeArrowheads="1"/>
          </p:cNvSpPr>
          <p:nvPr/>
        </p:nvSpPr>
        <p:spPr bwMode="auto">
          <a:xfrm>
            <a:off x="7018338" y="3830638"/>
            <a:ext cx="2835275" cy="2452687"/>
          </a:xfrm>
          <a:prstGeom prst="triangle">
            <a:avLst>
              <a:gd name="adj" fmla="val 50000"/>
            </a:avLst>
          </a:prstGeom>
          <a:solidFill>
            <a:srgbClr val="1E7FB8"/>
          </a:solidFill>
          <a:ln>
            <a:noFill/>
          </a:ln>
          <a:effectLst>
            <a:outerShdw dist="107763" dir="2700000" algn="ctr" rotWithShape="0">
              <a:schemeClr val="bg2">
                <a:alpha val="50000"/>
              </a:schemeClr>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endParaRPr lang="en-US"/>
          </a:p>
        </p:txBody>
      </p:sp>
      <p:sp>
        <p:nvSpPr>
          <p:cNvPr id="816137" name="AutoShape 9"/>
          <p:cNvSpPr>
            <a:spLocks noChangeArrowheads="1"/>
          </p:cNvSpPr>
          <p:nvPr/>
        </p:nvSpPr>
        <p:spPr bwMode="auto">
          <a:xfrm rot="10800000">
            <a:off x="1217613" y="3830638"/>
            <a:ext cx="2835275" cy="2454275"/>
          </a:xfrm>
          <a:prstGeom prst="triangle">
            <a:avLst>
              <a:gd name="adj" fmla="val 50000"/>
            </a:avLst>
          </a:prstGeom>
          <a:solidFill>
            <a:srgbClr val="1E7FB8"/>
          </a:solidFill>
          <a:ln>
            <a:noFill/>
          </a:ln>
          <a:effectLst>
            <a:outerShdw dist="107763" dir="2700000" algn="ctr" rotWithShape="0">
              <a:schemeClr val="bg2">
                <a:alpha val="50000"/>
              </a:schemeClr>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endParaRPr lang="en-US"/>
          </a:p>
        </p:txBody>
      </p:sp>
      <p:sp>
        <p:nvSpPr>
          <p:cNvPr id="816139" name="Line 11"/>
          <p:cNvSpPr>
            <a:spLocks noChangeShapeType="1"/>
          </p:cNvSpPr>
          <p:nvPr/>
        </p:nvSpPr>
        <p:spPr bwMode="auto">
          <a:xfrm>
            <a:off x="1304925" y="6269038"/>
            <a:ext cx="11620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816140" name="Line 12"/>
          <p:cNvSpPr>
            <a:spLocks noChangeShapeType="1"/>
          </p:cNvSpPr>
          <p:nvPr/>
        </p:nvSpPr>
        <p:spPr bwMode="auto">
          <a:xfrm>
            <a:off x="7108825" y="3886200"/>
            <a:ext cx="11620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816142" name="AutoShape 14"/>
          <p:cNvSpPr>
            <a:spLocks/>
          </p:cNvSpPr>
          <p:nvPr/>
        </p:nvSpPr>
        <p:spPr bwMode="auto">
          <a:xfrm rot="16200000">
            <a:off x="2553494" y="2540794"/>
            <a:ext cx="161925" cy="2773363"/>
          </a:xfrm>
          <a:prstGeom prst="leftBrace">
            <a:avLst>
              <a:gd name="adj1" fmla="val 142729"/>
              <a:gd name="adj2" fmla="val 50000"/>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16143" name="Text Box 15"/>
          <p:cNvSpPr txBox="1">
            <a:spLocks noChangeArrowheads="1"/>
          </p:cNvSpPr>
          <p:nvPr/>
        </p:nvSpPr>
        <p:spPr bwMode="auto">
          <a:xfrm>
            <a:off x="4108450" y="3690938"/>
            <a:ext cx="1895475"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defTabSz="1042988">
              <a:defRPr>
                <a:solidFill>
                  <a:schemeClr val="tx1"/>
                </a:solidFill>
                <a:latin typeface="Arial" charset="0"/>
                <a:cs typeface="Arial" charset="0"/>
              </a:defRPr>
            </a:lvl1pPr>
            <a:lvl2pPr defTabSz="1042988">
              <a:defRPr>
                <a:solidFill>
                  <a:schemeClr val="tx1"/>
                </a:solidFill>
                <a:latin typeface="Arial" charset="0"/>
                <a:cs typeface="Arial" charset="0"/>
              </a:defRPr>
            </a:lvl2pPr>
            <a:lvl3pPr defTabSz="1042988">
              <a:defRPr>
                <a:solidFill>
                  <a:schemeClr val="tx1"/>
                </a:solidFill>
                <a:latin typeface="Arial" charset="0"/>
                <a:cs typeface="Arial" charset="0"/>
              </a:defRPr>
            </a:lvl3pPr>
            <a:lvl4pPr defTabSz="1042988">
              <a:defRPr>
                <a:solidFill>
                  <a:schemeClr val="tx1"/>
                </a:solidFill>
                <a:latin typeface="Arial" charset="0"/>
                <a:cs typeface="Arial" charset="0"/>
              </a:defRPr>
            </a:lvl4pPr>
            <a:lvl5pPr defTabSz="1042988">
              <a:defRPr>
                <a:solidFill>
                  <a:schemeClr val="tx1"/>
                </a:solidFill>
                <a:latin typeface="Arial" charset="0"/>
                <a:cs typeface="Arial" charset="0"/>
              </a:defRPr>
            </a:lvl5pPr>
            <a:lvl6pPr algn="r" defTabSz="1042988" rtl="1" fontAlgn="base">
              <a:spcBef>
                <a:spcPct val="0"/>
              </a:spcBef>
              <a:spcAft>
                <a:spcPct val="0"/>
              </a:spcAft>
              <a:defRPr>
                <a:solidFill>
                  <a:schemeClr val="tx1"/>
                </a:solidFill>
                <a:latin typeface="Arial" charset="0"/>
                <a:cs typeface="Arial" charset="0"/>
              </a:defRPr>
            </a:lvl6pPr>
            <a:lvl7pPr algn="r" defTabSz="1042988" rtl="1" fontAlgn="base">
              <a:spcBef>
                <a:spcPct val="0"/>
              </a:spcBef>
              <a:spcAft>
                <a:spcPct val="0"/>
              </a:spcAft>
              <a:defRPr>
                <a:solidFill>
                  <a:schemeClr val="tx1"/>
                </a:solidFill>
                <a:latin typeface="Arial" charset="0"/>
                <a:cs typeface="Arial" charset="0"/>
              </a:defRPr>
            </a:lvl7pPr>
            <a:lvl8pPr algn="r" defTabSz="1042988" rtl="1" fontAlgn="base">
              <a:spcBef>
                <a:spcPct val="0"/>
              </a:spcBef>
              <a:spcAft>
                <a:spcPct val="0"/>
              </a:spcAft>
              <a:defRPr>
                <a:solidFill>
                  <a:schemeClr val="tx1"/>
                </a:solidFill>
                <a:latin typeface="Arial" charset="0"/>
                <a:cs typeface="Arial" charset="0"/>
              </a:defRPr>
            </a:lvl8pPr>
            <a:lvl9pPr algn="r" defTabSz="1042988" rtl="1" fontAlgn="base">
              <a:spcBef>
                <a:spcPct val="0"/>
              </a:spcBef>
              <a:spcAft>
                <a:spcPct val="0"/>
              </a:spcAft>
              <a:defRPr>
                <a:solidFill>
                  <a:schemeClr val="tx1"/>
                </a:solidFill>
                <a:latin typeface="Arial" charset="0"/>
                <a:cs typeface="Arial" charset="0"/>
              </a:defRPr>
            </a:lvl9pPr>
          </a:lstStyle>
          <a:p>
            <a:pPr algn="l"/>
            <a:r>
              <a:rPr lang="en-GB" sz="1200" dirty="0">
                <a:solidFill>
                  <a:srgbClr val="000066"/>
                </a:solidFill>
                <a:latin typeface="Calibri" pitchFamily="34" charset="0"/>
                <a:cs typeface="Calibri" pitchFamily="34" charset="0"/>
              </a:rPr>
              <a:t>"I need 30 minutes of your time to share 40 years of my accumulated technical expertise"</a:t>
            </a:r>
            <a:endParaRPr lang="en-US" sz="1200" dirty="0">
              <a:solidFill>
                <a:srgbClr val="000066"/>
              </a:solidFill>
              <a:latin typeface="Calibri" pitchFamily="34" charset="0"/>
              <a:cs typeface="Calibri" pitchFamily="34" charset="0"/>
            </a:endParaRPr>
          </a:p>
        </p:txBody>
      </p:sp>
      <p:sp>
        <p:nvSpPr>
          <p:cNvPr id="816144" name="Text Box 16"/>
          <p:cNvSpPr txBox="1">
            <a:spLocks noChangeArrowheads="1"/>
          </p:cNvSpPr>
          <p:nvPr/>
        </p:nvSpPr>
        <p:spPr bwMode="auto">
          <a:xfrm>
            <a:off x="228600" y="5419725"/>
            <a:ext cx="1895475"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defTabSz="1042988">
              <a:defRPr>
                <a:solidFill>
                  <a:schemeClr val="tx1"/>
                </a:solidFill>
                <a:latin typeface="Arial" charset="0"/>
                <a:cs typeface="Arial" charset="0"/>
              </a:defRPr>
            </a:lvl1pPr>
            <a:lvl2pPr defTabSz="1042988">
              <a:defRPr>
                <a:solidFill>
                  <a:schemeClr val="tx1"/>
                </a:solidFill>
                <a:latin typeface="Arial" charset="0"/>
                <a:cs typeface="Arial" charset="0"/>
              </a:defRPr>
            </a:lvl2pPr>
            <a:lvl3pPr defTabSz="1042988">
              <a:defRPr>
                <a:solidFill>
                  <a:schemeClr val="tx1"/>
                </a:solidFill>
                <a:latin typeface="Arial" charset="0"/>
                <a:cs typeface="Arial" charset="0"/>
              </a:defRPr>
            </a:lvl3pPr>
            <a:lvl4pPr defTabSz="1042988">
              <a:defRPr>
                <a:solidFill>
                  <a:schemeClr val="tx1"/>
                </a:solidFill>
                <a:latin typeface="Arial" charset="0"/>
                <a:cs typeface="Arial" charset="0"/>
              </a:defRPr>
            </a:lvl4pPr>
            <a:lvl5pPr defTabSz="1042988">
              <a:defRPr>
                <a:solidFill>
                  <a:schemeClr val="tx1"/>
                </a:solidFill>
                <a:latin typeface="Arial" charset="0"/>
                <a:cs typeface="Arial" charset="0"/>
              </a:defRPr>
            </a:lvl5pPr>
            <a:lvl6pPr algn="r" defTabSz="1042988" rtl="1" fontAlgn="base">
              <a:spcBef>
                <a:spcPct val="0"/>
              </a:spcBef>
              <a:spcAft>
                <a:spcPct val="0"/>
              </a:spcAft>
              <a:defRPr>
                <a:solidFill>
                  <a:schemeClr val="tx1"/>
                </a:solidFill>
                <a:latin typeface="Arial" charset="0"/>
                <a:cs typeface="Arial" charset="0"/>
              </a:defRPr>
            </a:lvl6pPr>
            <a:lvl7pPr algn="r" defTabSz="1042988" rtl="1" fontAlgn="base">
              <a:spcBef>
                <a:spcPct val="0"/>
              </a:spcBef>
              <a:spcAft>
                <a:spcPct val="0"/>
              </a:spcAft>
              <a:defRPr>
                <a:solidFill>
                  <a:schemeClr val="tx1"/>
                </a:solidFill>
                <a:latin typeface="Arial" charset="0"/>
                <a:cs typeface="Arial" charset="0"/>
              </a:defRPr>
            </a:lvl7pPr>
            <a:lvl8pPr algn="r" defTabSz="1042988" rtl="1" fontAlgn="base">
              <a:spcBef>
                <a:spcPct val="0"/>
              </a:spcBef>
              <a:spcAft>
                <a:spcPct val="0"/>
              </a:spcAft>
              <a:defRPr>
                <a:solidFill>
                  <a:schemeClr val="tx1"/>
                </a:solidFill>
                <a:latin typeface="Arial" charset="0"/>
                <a:cs typeface="Arial" charset="0"/>
              </a:defRPr>
            </a:lvl8pPr>
            <a:lvl9pPr algn="r" defTabSz="1042988" rtl="1" fontAlgn="base">
              <a:spcBef>
                <a:spcPct val="0"/>
              </a:spcBef>
              <a:spcAft>
                <a:spcPct val="0"/>
              </a:spcAft>
              <a:defRPr>
                <a:solidFill>
                  <a:schemeClr val="tx1"/>
                </a:solidFill>
                <a:latin typeface="Arial" charset="0"/>
                <a:cs typeface="Arial" charset="0"/>
              </a:defRPr>
            </a:lvl9pPr>
          </a:lstStyle>
          <a:p>
            <a:pPr algn="l"/>
            <a:r>
              <a:rPr lang="en-GB" sz="1200" dirty="0">
                <a:solidFill>
                  <a:srgbClr val="000066"/>
                </a:solidFill>
                <a:latin typeface="Calibri" pitchFamily="34" charset="0"/>
                <a:cs typeface="Calibri" pitchFamily="34" charset="0"/>
              </a:rPr>
              <a:t>"Yesterday's article in the  Lancet discusses the prevention of pre-eclampsia in diabetic women."</a:t>
            </a:r>
            <a:endParaRPr lang="en-US" sz="1200" dirty="0">
              <a:solidFill>
                <a:srgbClr val="000066"/>
              </a:solidFill>
              <a:latin typeface="Calibri" pitchFamily="34" charset="0"/>
              <a:cs typeface="Calibri" pitchFamily="34" charset="0"/>
            </a:endParaRPr>
          </a:p>
        </p:txBody>
      </p:sp>
      <p:sp>
        <p:nvSpPr>
          <p:cNvPr id="816145" name="Text Box 17"/>
          <p:cNvSpPr txBox="1">
            <a:spLocks noChangeArrowheads="1"/>
          </p:cNvSpPr>
          <p:nvPr/>
        </p:nvSpPr>
        <p:spPr bwMode="auto">
          <a:xfrm>
            <a:off x="6110288" y="3906838"/>
            <a:ext cx="1708150" cy="1384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defTabSz="1042988">
              <a:defRPr>
                <a:solidFill>
                  <a:schemeClr val="tx1"/>
                </a:solidFill>
                <a:latin typeface="Arial" charset="0"/>
                <a:cs typeface="Arial" charset="0"/>
              </a:defRPr>
            </a:lvl1pPr>
            <a:lvl2pPr defTabSz="1042988">
              <a:defRPr>
                <a:solidFill>
                  <a:schemeClr val="tx1"/>
                </a:solidFill>
                <a:latin typeface="Arial" charset="0"/>
                <a:cs typeface="Arial" charset="0"/>
              </a:defRPr>
            </a:lvl2pPr>
            <a:lvl3pPr defTabSz="1042988">
              <a:defRPr>
                <a:solidFill>
                  <a:schemeClr val="tx1"/>
                </a:solidFill>
                <a:latin typeface="Arial" charset="0"/>
                <a:cs typeface="Arial" charset="0"/>
              </a:defRPr>
            </a:lvl3pPr>
            <a:lvl4pPr defTabSz="1042988">
              <a:defRPr>
                <a:solidFill>
                  <a:schemeClr val="tx1"/>
                </a:solidFill>
                <a:latin typeface="Arial" charset="0"/>
                <a:cs typeface="Arial" charset="0"/>
              </a:defRPr>
            </a:lvl4pPr>
            <a:lvl5pPr defTabSz="1042988">
              <a:defRPr>
                <a:solidFill>
                  <a:schemeClr val="tx1"/>
                </a:solidFill>
                <a:latin typeface="Arial" charset="0"/>
                <a:cs typeface="Arial" charset="0"/>
              </a:defRPr>
            </a:lvl5pPr>
            <a:lvl6pPr algn="r" defTabSz="1042988" rtl="1" fontAlgn="base">
              <a:spcBef>
                <a:spcPct val="0"/>
              </a:spcBef>
              <a:spcAft>
                <a:spcPct val="0"/>
              </a:spcAft>
              <a:defRPr>
                <a:solidFill>
                  <a:schemeClr val="tx1"/>
                </a:solidFill>
                <a:latin typeface="Arial" charset="0"/>
                <a:cs typeface="Arial" charset="0"/>
              </a:defRPr>
            </a:lvl6pPr>
            <a:lvl7pPr algn="r" defTabSz="1042988" rtl="1" fontAlgn="base">
              <a:spcBef>
                <a:spcPct val="0"/>
              </a:spcBef>
              <a:spcAft>
                <a:spcPct val="0"/>
              </a:spcAft>
              <a:defRPr>
                <a:solidFill>
                  <a:schemeClr val="tx1"/>
                </a:solidFill>
                <a:latin typeface="Arial" charset="0"/>
                <a:cs typeface="Arial" charset="0"/>
              </a:defRPr>
            </a:lvl7pPr>
            <a:lvl8pPr algn="r" defTabSz="1042988" rtl="1" fontAlgn="base">
              <a:spcBef>
                <a:spcPct val="0"/>
              </a:spcBef>
              <a:spcAft>
                <a:spcPct val="0"/>
              </a:spcAft>
              <a:defRPr>
                <a:solidFill>
                  <a:schemeClr val="tx1"/>
                </a:solidFill>
                <a:latin typeface="Arial" charset="0"/>
                <a:cs typeface="Arial" charset="0"/>
              </a:defRPr>
            </a:lvl8pPr>
            <a:lvl9pPr algn="r" defTabSz="1042988" rtl="1" fontAlgn="base">
              <a:spcBef>
                <a:spcPct val="0"/>
              </a:spcBef>
              <a:spcAft>
                <a:spcPct val="0"/>
              </a:spcAft>
              <a:defRPr>
                <a:solidFill>
                  <a:schemeClr val="tx1"/>
                </a:solidFill>
                <a:latin typeface="Arial" charset="0"/>
                <a:cs typeface="Arial" charset="0"/>
              </a:defRPr>
            </a:lvl9pPr>
          </a:lstStyle>
          <a:p>
            <a:pPr algn="l" rtl="0"/>
            <a:r>
              <a:rPr lang="en-US" sz="1200" dirty="0">
                <a:solidFill>
                  <a:srgbClr val="000066"/>
                </a:solidFill>
                <a:latin typeface="Calibri" pitchFamily="34" charset="0"/>
                <a:cs typeface="Calibri" pitchFamily="34" charset="0"/>
              </a:rPr>
              <a:t>"We must make the prevention and control NCDs and the improvement of maternal health top priorities on the development agenda</a:t>
            </a:r>
            <a:r>
              <a:rPr lang="en-GB" sz="1200" dirty="0">
                <a:solidFill>
                  <a:srgbClr val="000066"/>
                </a:solidFill>
                <a:latin typeface="Calibri" pitchFamily="34" charset="0"/>
                <a:cs typeface="Calibri" pitchFamily="34" charset="0"/>
              </a:rPr>
              <a:t>"</a:t>
            </a:r>
            <a:endParaRPr lang="en-US" sz="1200" dirty="0">
              <a:solidFill>
                <a:srgbClr val="000066"/>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534988" y="731838"/>
            <a:ext cx="10158412" cy="1258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4287" tIns="52144" rIns="104287" bIns="52144" anchor="ctr"/>
          <a:lstStyle/>
          <a:p>
            <a:pPr algn="ctr" defTabSz="1042988"/>
            <a:r>
              <a:rPr lang="en-GB" sz="3800" b="1" dirty="0" smtClean="0">
                <a:solidFill>
                  <a:srgbClr val="184EAF"/>
                </a:solidFill>
                <a:latin typeface="Calibri" pitchFamily="34" charset="0"/>
                <a:cs typeface="Calibri" pitchFamily="34" charset="0"/>
              </a:rPr>
              <a:t>Example 1: </a:t>
            </a:r>
            <a:r>
              <a:rPr lang="en-GB" sz="3800" b="1" dirty="0">
                <a:solidFill>
                  <a:srgbClr val="184EAF"/>
                </a:solidFill>
                <a:latin typeface="Calibri" pitchFamily="34" charset="0"/>
                <a:cs typeface="Calibri" pitchFamily="34" charset="0"/>
              </a:rPr>
              <a:t>NCDs</a:t>
            </a:r>
          </a:p>
          <a:p>
            <a:pPr algn="ctr" defTabSz="1042988"/>
            <a:r>
              <a:rPr lang="en-GB" sz="3800" b="1" dirty="0">
                <a:solidFill>
                  <a:srgbClr val="184EAF"/>
                </a:solidFill>
                <a:latin typeface="Calibri" pitchFamily="34" charset="0"/>
                <a:cs typeface="Calibri" pitchFamily="34" charset="0"/>
              </a:rPr>
              <a:t>"Dear President Obama"</a:t>
            </a:r>
            <a:endParaRPr lang="en-US" b="1" dirty="0">
              <a:solidFill>
                <a:srgbClr val="184EAF"/>
              </a:solidFill>
              <a:latin typeface="Calibri" pitchFamily="34" charset="0"/>
              <a:cs typeface="Calibri" pitchFamily="34" charset="0"/>
            </a:endParaRPr>
          </a:p>
        </p:txBody>
      </p:sp>
      <p:sp>
        <p:nvSpPr>
          <p:cNvPr id="3" name="Rectangle 2"/>
          <p:cNvSpPr/>
          <p:nvPr/>
        </p:nvSpPr>
        <p:spPr>
          <a:xfrm>
            <a:off x="1309006" y="6088278"/>
            <a:ext cx="7704364" cy="307777"/>
          </a:xfrm>
          <a:prstGeom prst="rect">
            <a:avLst/>
          </a:prstGeom>
        </p:spPr>
        <p:txBody>
          <a:bodyPr wrap="square">
            <a:spAutoFit/>
          </a:bodyPr>
          <a:lstStyle/>
          <a:p>
            <a:pPr algn="ctr"/>
            <a:r>
              <a:rPr lang="en-US" sz="1400" dirty="0">
                <a:solidFill>
                  <a:schemeClr val="tx1"/>
                </a:solidFill>
                <a:hlinkClick r:id="rId3"/>
              </a:rPr>
              <a:t>www.youtube.com/watch?v=-</a:t>
            </a:r>
            <a:r>
              <a:rPr lang="en-US" sz="1400" dirty="0" smtClean="0">
                <a:solidFill>
                  <a:schemeClr val="tx1"/>
                </a:solidFill>
                <a:hlinkClick r:id="rId3"/>
              </a:rPr>
              <a:t>i_3nonEq0E&amp;feature=share&amp;list=PL3FB3D1EAAD2DBE57</a:t>
            </a:r>
            <a:r>
              <a:rPr lang="en-US" sz="1400" dirty="0" smtClean="0">
                <a:solidFill>
                  <a:schemeClr val="tx1"/>
                </a:solidFill>
              </a:rPr>
              <a:t> </a:t>
            </a:r>
            <a:endParaRPr lang="en-US" sz="1400" dirty="0">
              <a:solidFill>
                <a:schemeClr val="tx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403600" y="2253001"/>
            <a:ext cx="3886200" cy="3200400"/>
          </a:xfrm>
          <a:prstGeom prst="rect">
            <a:avLst/>
          </a:prstGeom>
        </p:spPr>
      </p:pic>
      <p:sp>
        <p:nvSpPr>
          <p:cNvPr id="5" name="Rounded Rectangle 4"/>
          <p:cNvSpPr/>
          <p:nvPr/>
        </p:nvSpPr>
        <p:spPr bwMode="auto">
          <a:xfrm>
            <a:off x="3251200" y="2148114"/>
            <a:ext cx="4397829" cy="3620856"/>
          </a:xfrm>
          <a:prstGeom prst="roundRect">
            <a:avLst/>
          </a:prstGeom>
          <a:noFill/>
          <a:ln w="9525" cap="flat" cmpd="sng" algn="ctr">
            <a:solidFill>
              <a:srgbClr val="1255A4"/>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1042988" rtl="1" eaLnBrk="1" fontAlgn="base" latinLnBrk="0" hangingPunct="1">
              <a:lnSpc>
                <a:spcPct val="100000"/>
              </a:lnSpc>
              <a:spcBef>
                <a:spcPct val="0"/>
              </a:spcBef>
              <a:spcAft>
                <a:spcPct val="0"/>
              </a:spcAft>
              <a:buClrTx/>
              <a:buSzTx/>
              <a:buFontTx/>
              <a:buNone/>
              <a:tabLst/>
            </a:pPr>
            <a:endParaRPr kumimoji="0" lang="en-US" sz="3500" b="0" i="0" u="none" strike="noStrike" cap="none" normalizeH="0" baseline="0" smtClean="0">
              <a:ln>
                <a:noFill/>
              </a:ln>
              <a:solidFill>
                <a:srgbClr val="000066"/>
              </a:solidFill>
              <a:effectLst/>
              <a:latin typeface="Arial" charset="0"/>
              <a:cs typeface="Arial" charset="0"/>
            </a:endParaRPr>
          </a:p>
        </p:txBody>
      </p:sp>
    </p:spTree>
    <p:extLst>
      <p:ext uri="{BB962C8B-B14F-4D97-AF65-F5344CB8AC3E}">
        <p14:creationId xmlns:p14="http://schemas.microsoft.com/office/powerpoint/2010/main" xmlns="" val="2663656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534988" y="731838"/>
            <a:ext cx="10158412" cy="1258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4287" tIns="52144" rIns="104287" bIns="52144" anchor="ctr"/>
          <a:lstStyle/>
          <a:p>
            <a:pPr algn="ctr" defTabSz="1042988"/>
            <a:r>
              <a:rPr lang="en-GB" sz="3800" b="1" dirty="0" smtClean="0">
                <a:solidFill>
                  <a:srgbClr val="184EAF"/>
                </a:solidFill>
                <a:latin typeface="Calibri" pitchFamily="34" charset="0"/>
                <a:cs typeface="Calibri" pitchFamily="34" charset="0"/>
              </a:rPr>
              <a:t>Example 2: </a:t>
            </a:r>
            <a:r>
              <a:rPr lang="en-GB" sz="3800" b="1" dirty="0">
                <a:solidFill>
                  <a:srgbClr val="184EAF"/>
                </a:solidFill>
                <a:latin typeface="Calibri" pitchFamily="34" charset="0"/>
                <a:cs typeface="Calibri" pitchFamily="34" charset="0"/>
              </a:rPr>
              <a:t>NCDs</a:t>
            </a:r>
          </a:p>
          <a:p>
            <a:pPr algn="ctr" defTabSz="1042988"/>
            <a:r>
              <a:rPr lang="en-GB" sz="3800" b="1" dirty="0">
                <a:solidFill>
                  <a:srgbClr val="184EAF"/>
                </a:solidFill>
                <a:latin typeface="Calibri" pitchFamily="34" charset="0"/>
                <a:cs typeface="Calibri" pitchFamily="34" charset="0"/>
              </a:rPr>
              <a:t>"Dear President Obama"</a:t>
            </a:r>
            <a:endParaRPr lang="en-US" b="1" dirty="0">
              <a:solidFill>
                <a:srgbClr val="184EAF"/>
              </a:solidFill>
              <a:latin typeface="Calibri" pitchFamily="34" charset="0"/>
              <a:cs typeface="Calibri" pitchFamily="34" charset="0"/>
            </a:endParaRPr>
          </a:p>
        </p:txBody>
      </p:sp>
      <p:sp>
        <p:nvSpPr>
          <p:cNvPr id="3" name="TextBox 2"/>
          <p:cNvSpPr txBox="1"/>
          <p:nvPr/>
        </p:nvSpPr>
        <p:spPr>
          <a:xfrm>
            <a:off x="763574" y="6033923"/>
            <a:ext cx="9373079" cy="369332"/>
          </a:xfrm>
          <a:prstGeom prst="rect">
            <a:avLst/>
          </a:prstGeom>
          <a:noFill/>
        </p:spPr>
        <p:txBody>
          <a:bodyPr wrap="none" rtlCol="0">
            <a:spAutoFit/>
          </a:bodyPr>
          <a:lstStyle/>
          <a:p>
            <a:r>
              <a:rPr lang="en-US" sz="1800" dirty="0">
                <a:hlinkClick r:id="rId3"/>
              </a:rPr>
              <a:t>http://</a:t>
            </a:r>
            <a:r>
              <a:rPr lang="en-US" sz="1800" dirty="0" smtClean="0">
                <a:hlinkClick r:id="rId3"/>
              </a:rPr>
              <a:t>www.youtube.com/watch?v=rdp8IZWWAT0&amp;list=PLD163320D683D386F&amp;index=14</a:t>
            </a:r>
            <a:r>
              <a:rPr lang="en-US" sz="1800" dirty="0" smtClean="0"/>
              <a:t> </a:t>
            </a:r>
            <a:endParaRPr lang="en-US" sz="1800" dirty="0"/>
          </a:p>
        </p:txBody>
      </p:sp>
      <p:sp>
        <p:nvSpPr>
          <p:cNvPr id="4" name="Rounded Rectangle 3"/>
          <p:cNvSpPr/>
          <p:nvPr/>
        </p:nvSpPr>
        <p:spPr bwMode="auto">
          <a:xfrm>
            <a:off x="3251200" y="2148114"/>
            <a:ext cx="4397829" cy="3620856"/>
          </a:xfrm>
          <a:prstGeom prst="roundRect">
            <a:avLst/>
          </a:prstGeom>
          <a:noFill/>
          <a:ln w="9525" cap="flat" cmpd="sng" algn="ctr">
            <a:solidFill>
              <a:srgbClr val="1255A4"/>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1042988" rtl="1" eaLnBrk="1" fontAlgn="base" latinLnBrk="0" hangingPunct="1">
              <a:lnSpc>
                <a:spcPct val="100000"/>
              </a:lnSpc>
              <a:spcBef>
                <a:spcPct val="0"/>
              </a:spcBef>
              <a:spcAft>
                <a:spcPct val="0"/>
              </a:spcAft>
              <a:buClrTx/>
              <a:buSzTx/>
              <a:buFontTx/>
              <a:buNone/>
              <a:tabLst/>
            </a:pPr>
            <a:endParaRPr kumimoji="0" lang="en-US" sz="3500" b="0" i="0" u="none" strike="noStrike" cap="none" normalizeH="0" baseline="0" smtClean="0">
              <a:ln>
                <a:noFill/>
              </a:ln>
              <a:solidFill>
                <a:srgbClr val="000066"/>
              </a:solidFill>
              <a:effectLst/>
              <a:latin typeface="Arial" charset="0"/>
              <a:cs typeface="Arial"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560503" y="2879212"/>
            <a:ext cx="3779219" cy="2158660"/>
          </a:xfrm>
          <a:prstGeom prst="rect">
            <a:avLst/>
          </a:prstGeom>
        </p:spPr>
      </p:pic>
    </p:spTree>
    <p:extLst>
      <p:ext uri="{BB962C8B-B14F-4D97-AF65-F5344CB8AC3E}">
        <p14:creationId xmlns:p14="http://schemas.microsoft.com/office/powerpoint/2010/main" xmlns="" val="2961550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217714" y="1919747"/>
            <a:ext cx="10276115" cy="5675312"/>
          </a:xfrm>
        </p:spPr>
        <p:txBody>
          <a:bodyPr/>
          <a:lstStyle/>
          <a:p>
            <a:pPr marL="609600" indent="-609600" defTabSz="914400" eaLnBrk="1" hangingPunct="1">
              <a:spcAft>
                <a:spcPct val="20000"/>
              </a:spcAft>
              <a:buFontTx/>
              <a:buAutoNum type="arabicPeriod"/>
            </a:pPr>
            <a:r>
              <a:rPr lang="en-GB" sz="2200" dirty="0" smtClean="0">
                <a:solidFill>
                  <a:srgbClr val="1255A4"/>
                </a:solidFill>
                <a:latin typeface="Calibri" pitchFamily="34" charset="0"/>
                <a:cs typeface="Calibri" pitchFamily="34" charset="0"/>
              </a:rPr>
              <a:t>In all developing countries, and by any metric, NCDs now account for a large enough share of premature deaths and poverty to merit a public policy response.</a:t>
            </a:r>
          </a:p>
          <a:p>
            <a:pPr marL="609600" indent="-609600" defTabSz="914400" eaLnBrk="1" hangingPunct="1">
              <a:spcAft>
                <a:spcPct val="20000"/>
              </a:spcAft>
              <a:buFontTx/>
              <a:buAutoNum type="arabicPeriod"/>
            </a:pPr>
            <a:r>
              <a:rPr lang="en-GB" sz="2200" dirty="0" smtClean="0">
                <a:solidFill>
                  <a:srgbClr val="1255A4"/>
                </a:solidFill>
                <a:latin typeface="Calibri" pitchFamily="34" charset="0"/>
                <a:cs typeface="Calibri" pitchFamily="34" charset="0"/>
              </a:rPr>
              <a:t>A global vision and affordable solutions exist to prevent 14 million people from dying prematurely each year from NCDs.</a:t>
            </a:r>
          </a:p>
          <a:p>
            <a:pPr marL="609600" indent="-609600" defTabSz="914400" eaLnBrk="1" hangingPunct="1">
              <a:spcAft>
                <a:spcPct val="20000"/>
              </a:spcAft>
              <a:buFontTx/>
              <a:buAutoNum type="arabicPeriod"/>
            </a:pPr>
            <a:r>
              <a:rPr lang="en-GB" sz="2200" dirty="0" smtClean="0">
                <a:solidFill>
                  <a:srgbClr val="1255A4"/>
                </a:solidFill>
                <a:latin typeface="Calibri" pitchFamily="34" charset="0"/>
                <a:cs typeface="Calibri" pitchFamily="34" charset="0"/>
              </a:rPr>
              <a:t>At WHO, we witness how programme managers in developing countries are increasingly challenged to formulate effective strategies to address NCDs.  Donors, like USAID, should start considering these requests for technical assistance, even if these problems are not included in the MDGs.</a:t>
            </a:r>
          </a:p>
          <a:p>
            <a:pPr marL="609600" indent="-609600" defTabSz="914400" eaLnBrk="1" hangingPunct="1">
              <a:spcAft>
                <a:spcPct val="20000"/>
              </a:spcAft>
              <a:buFontTx/>
              <a:buAutoNum type="arabicPeriod"/>
            </a:pPr>
            <a:r>
              <a:rPr lang="en-US" sz="2200" dirty="0" smtClean="0">
                <a:solidFill>
                  <a:srgbClr val="1255A4"/>
                </a:solidFill>
                <a:latin typeface="Calibri" pitchFamily="34" charset="0"/>
                <a:cs typeface="Calibri" pitchFamily="34" charset="0"/>
              </a:rPr>
              <a:t>All governments have committed themselves to a 25% reduction in mortality from NCDs in 2025.  You have a unique opportunity to take a leadership role in advancing this agenda by including NCDs in USAID's agenda.</a:t>
            </a:r>
          </a:p>
        </p:txBody>
      </p:sp>
      <p:sp>
        <p:nvSpPr>
          <p:cNvPr id="16387" name="Rectangle 3"/>
          <p:cNvSpPr>
            <a:spLocks noChangeArrowheads="1"/>
          </p:cNvSpPr>
          <p:nvPr/>
        </p:nvSpPr>
        <p:spPr bwMode="auto">
          <a:xfrm>
            <a:off x="0" y="543156"/>
            <a:ext cx="10693400" cy="1258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4287" tIns="52144" rIns="104287" bIns="52144" anchor="ctr"/>
          <a:lstStyle/>
          <a:p>
            <a:pPr algn="ctr" defTabSz="1042988"/>
            <a:r>
              <a:rPr lang="en-GB" sz="3800" b="1" dirty="0">
                <a:solidFill>
                  <a:srgbClr val="184EAF"/>
                </a:solidFill>
                <a:latin typeface="Calibri" pitchFamily="34" charset="0"/>
                <a:cs typeface="Calibri" pitchFamily="34" charset="0"/>
              </a:rPr>
              <a:t>Example: NCDs</a:t>
            </a:r>
          </a:p>
          <a:p>
            <a:pPr algn="ctr" defTabSz="1042988"/>
            <a:r>
              <a:rPr lang="en-GB" sz="3800" b="1" dirty="0">
                <a:solidFill>
                  <a:srgbClr val="184EAF"/>
                </a:solidFill>
                <a:latin typeface="Calibri" pitchFamily="34" charset="0"/>
                <a:cs typeface="Calibri" pitchFamily="34" charset="0"/>
              </a:rPr>
              <a:t>"Dear President Obama"</a:t>
            </a:r>
            <a:endParaRPr lang="en-US" b="1" dirty="0">
              <a:solidFill>
                <a:srgbClr val="184EAF"/>
              </a:solidFill>
              <a:latin typeface="Calibri" pitchFamily="34" charset="0"/>
              <a:cs typeface="Calibri" pitchFamily="34" charset="0"/>
            </a:endParaRPr>
          </a:p>
        </p:txBody>
      </p:sp>
    </p:spTree>
    <p:extLst>
      <p:ext uri="{BB962C8B-B14F-4D97-AF65-F5344CB8AC3E}">
        <p14:creationId xmlns:p14="http://schemas.microsoft.com/office/powerpoint/2010/main" xmlns="" val="4221395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descr="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09988" y="1946275"/>
            <a:ext cx="6557962" cy="4408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1" name="Rectangle 3"/>
          <p:cNvSpPr>
            <a:spLocks noGrp="1" noChangeArrowheads="1"/>
          </p:cNvSpPr>
          <p:nvPr>
            <p:ph type="body" idx="1"/>
          </p:nvPr>
        </p:nvSpPr>
        <p:spPr/>
        <p:txBody>
          <a:bodyPr/>
          <a:lstStyle/>
          <a:p>
            <a:pPr eaLnBrk="1" hangingPunct="1">
              <a:buFontTx/>
              <a:buNone/>
            </a:pPr>
            <a:r>
              <a:rPr lang="en-GB" sz="2400" u="sng" smtClean="0">
                <a:solidFill>
                  <a:srgbClr val="1255A4"/>
                </a:solidFill>
                <a:latin typeface="Calibri" pitchFamily="34" charset="0"/>
                <a:cs typeface="Calibri" pitchFamily="34" charset="0"/>
              </a:rPr>
              <a:t>Elements of communication:</a:t>
            </a:r>
          </a:p>
          <a:p>
            <a:pPr eaLnBrk="1" hangingPunct="1"/>
            <a:r>
              <a:rPr lang="en-GB" sz="2400" smtClean="0">
                <a:solidFill>
                  <a:srgbClr val="1255A4"/>
                </a:solidFill>
                <a:latin typeface="Calibri" pitchFamily="34" charset="0"/>
                <a:cs typeface="Calibri" pitchFamily="34" charset="0"/>
              </a:rPr>
              <a:t>Sender</a:t>
            </a:r>
          </a:p>
          <a:p>
            <a:pPr eaLnBrk="1" hangingPunct="1"/>
            <a:r>
              <a:rPr lang="en-GB" sz="2400" smtClean="0">
                <a:solidFill>
                  <a:srgbClr val="1255A4"/>
                </a:solidFill>
                <a:latin typeface="Calibri" pitchFamily="34" charset="0"/>
                <a:cs typeface="Calibri" pitchFamily="34" charset="0"/>
              </a:rPr>
              <a:t>Message</a:t>
            </a:r>
          </a:p>
          <a:p>
            <a:pPr eaLnBrk="1" hangingPunct="1"/>
            <a:r>
              <a:rPr lang="en-GB" sz="2400" smtClean="0">
                <a:solidFill>
                  <a:srgbClr val="1255A4"/>
                </a:solidFill>
                <a:latin typeface="Calibri" pitchFamily="34" charset="0"/>
                <a:cs typeface="Calibri" pitchFamily="34" charset="0"/>
              </a:rPr>
              <a:t>Target Audience</a:t>
            </a:r>
          </a:p>
          <a:p>
            <a:pPr eaLnBrk="1" hangingPunct="1"/>
            <a:r>
              <a:rPr lang="en-GB" sz="2400" smtClean="0">
                <a:solidFill>
                  <a:srgbClr val="1255A4"/>
                </a:solidFill>
                <a:latin typeface="Calibri" pitchFamily="34" charset="0"/>
                <a:cs typeface="Calibri" pitchFamily="34" charset="0"/>
              </a:rPr>
              <a:t>Proof points </a:t>
            </a:r>
          </a:p>
          <a:p>
            <a:pPr eaLnBrk="1" hangingPunct="1"/>
            <a:r>
              <a:rPr lang="en-GB" sz="2400" smtClean="0">
                <a:solidFill>
                  <a:srgbClr val="1255A4"/>
                </a:solidFill>
                <a:latin typeface="Calibri" pitchFamily="34" charset="0"/>
                <a:cs typeface="Calibri" pitchFamily="34" charset="0"/>
              </a:rPr>
              <a:t>Channel</a:t>
            </a:r>
          </a:p>
          <a:p>
            <a:pPr eaLnBrk="1" hangingPunct="1"/>
            <a:r>
              <a:rPr lang="en-GB" sz="2400" smtClean="0">
                <a:solidFill>
                  <a:srgbClr val="1255A4"/>
                </a:solidFill>
                <a:latin typeface="Calibri" pitchFamily="34" charset="0"/>
                <a:cs typeface="Calibri" pitchFamily="34" charset="0"/>
              </a:rPr>
              <a:t>Time</a:t>
            </a:r>
          </a:p>
          <a:p>
            <a:pPr eaLnBrk="1" hangingPunct="1"/>
            <a:endParaRPr lang="en-US" sz="2400" smtClean="0">
              <a:solidFill>
                <a:srgbClr val="1255A4"/>
              </a:solidFill>
              <a:latin typeface="Calibri" pitchFamily="34" charset="0"/>
              <a:cs typeface="Calibri" pitchFamily="34" charset="0"/>
            </a:endParaRPr>
          </a:p>
        </p:txBody>
      </p:sp>
      <p:sp>
        <p:nvSpPr>
          <p:cNvPr id="17412" name="Text Box 5"/>
          <p:cNvSpPr txBox="1">
            <a:spLocks noChangeArrowheads="1"/>
          </p:cNvSpPr>
          <p:nvPr/>
        </p:nvSpPr>
        <p:spPr bwMode="auto">
          <a:xfrm>
            <a:off x="3214688" y="642938"/>
            <a:ext cx="3532187" cy="520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178" tIns="52089" rIns="104178" bIns="52089">
            <a:spAutoFit/>
          </a:bodyPr>
          <a:lstStyle>
            <a:lvl1pPr defTabSz="1042988" eaLnBrk="0" hangingPunct="0">
              <a:defRPr sz="2400">
                <a:solidFill>
                  <a:srgbClr val="000066"/>
                </a:solidFill>
                <a:latin typeface="Arial" charset="0"/>
                <a:cs typeface="Arial" charset="0"/>
              </a:defRPr>
            </a:lvl1pPr>
            <a:lvl2pPr marL="742950" indent="-285750" defTabSz="1042988" eaLnBrk="0" hangingPunct="0">
              <a:defRPr sz="2400">
                <a:solidFill>
                  <a:srgbClr val="000066"/>
                </a:solidFill>
                <a:latin typeface="Arial" charset="0"/>
                <a:cs typeface="Arial" charset="0"/>
              </a:defRPr>
            </a:lvl2pPr>
            <a:lvl3pPr marL="1143000" indent="-228600" defTabSz="1042988" eaLnBrk="0" hangingPunct="0">
              <a:defRPr sz="2400">
                <a:solidFill>
                  <a:srgbClr val="000066"/>
                </a:solidFill>
                <a:latin typeface="Arial" charset="0"/>
                <a:cs typeface="Arial" charset="0"/>
              </a:defRPr>
            </a:lvl3pPr>
            <a:lvl4pPr marL="1600200" indent="-228600" defTabSz="1042988" eaLnBrk="0" hangingPunct="0">
              <a:defRPr sz="2400">
                <a:solidFill>
                  <a:srgbClr val="000066"/>
                </a:solidFill>
                <a:latin typeface="Arial" charset="0"/>
                <a:cs typeface="Arial" charset="0"/>
              </a:defRPr>
            </a:lvl4pPr>
            <a:lvl5pPr marL="2057400" indent="-228600" defTabSz="1042988" eaLnBrk="0" hangingPunct="0">
              <a:defRPr sz="2400">
                <a:solidFill>
                  <a:srgbClr val="000066"/>
                </a:solidFill>
                <a:latin typeface="Arial" charset="0"/>
                <a:cs typeface="Arial" charset="0"/>
              </a:defRPr>
            </a:lvl5pPr>
            <a:lvl6pPr marL="2514600" indent="-228600" defTabSz="1042988" eaLnBrk="0" fontAlgn="base" hangingPunct="0">
              <a:spcBef>
                <a:spcPct val="0"/>
              </a:spcBef>
              <a:spcAft>
                <a:spcPct val="0"/>
              </a:spcAft>
              <a:defRPr sz="2400">
                <a:solidFill>
                  <a:srgbClr val="000066"/>
                </a:solidFill>
                <a:latin typeface="Arial" charset="0"/>
                <a:cs typeface="Arial" charset="0"/>
              </a:defRPr>
            </a:lvl6pPr>
            <a:lvl7pPr marL="2971800" indent="-228600" defTabSz="1042988" eaLnBrk="0" fontAlgn="base" hangingPunct="0">
              <a:spcBef>
                <a:spcPct val="0"/>
              </a:spcBef>
              <a:spcAft>
                <a:spcPct val="0"/>
              </a:spcAft>
              <a:defRPr sz="2400">
                <a:solidFill>
                  <a:srgbClr val="000066"/>
                </a:solidFill>
                <a:latin typeface="Arial" charset="0"/>
                <a:cs typeface="Arial" charset="0"/>
              </a:defRPr>
            </a:lvl7pPr>
            <a:lvl8pPr marL="3429000" indent="-228600" defTabSz="1042988" eaLnBrk="0" fontAlgn="base" hangingPunct="0">
              <a:spcBef>
                <a:spcPct val="0"/>
              </a:spcBef>
              <a:spcAft>
                <a:spcPct val="0"/>
              </a:spcAft>
              <a:defRPr sz="2400">
                <a:solidFill>
                  <a:srgbClr val="000066"/>
                </a:solidFill>
                <a:latin typeface="Arial" charset="0"/>
                <a:cs typeface="Arial" charset="0"/>
              </a:defRPr>
            </a:lvl8pPr>
            <a:lvl9pPr marL="3886200" indent="-228600" defTabSz="1042988" eaLnBrk="0" fontAlgn="base" hangingPunct="0">
              <a:spcBef>
                <a:spcPct val="0"/>
              </a:spcBef>
              <a:spcAft>
                <a:spcPct val="0"/>
              </a:spcAft>
              <a:defRPr sz="2400">
                <a:solidFill>
                  <a:srgbClr val="000066"/>
                </a:solidFill>
                <a:latin typeface="Arial" charset="0"/>
                <a:cs typeface="Arial" charset="0"/>
              </a:defRPr>
            </a:lvl9pPr>
          </a:lstStyle>
          <a:p>
            <a:pPr eaLnBrk="1" hangingPunct="1"/>
            <a:r>
              <a:rPr lang="en-GB" sz="2700" b="1">
                <a:solidFill>
                  <a:srgbClr val="1255A4"/>
                </a:solidFill>
                <a:latin typeface="Calibri" pitchFamily="34" charset="0"/>
                <a:cs typeface="Calibri" pitchFamily="34" charset="0"/>
              </a:rPr>
              <a:t>"Communications 101"</a:t>
            </a:r>
            <a:endParaRPr lang="en-US" sz="2700" b="1">
              <a:solidFill>
                <a:srgbClr val="1255A4"/>
              </a:solidFill>
              <a:latin typeface="Calibri" pitchFamily="34" charset="0"/>
              <a:cs typeface="Calibri" pitchFamily="34" charset="0"/>
            </a:endParaRPr>
          </a:p>
        </p:txBody>
      </p:sp>
    </p:spTree>
    <p:extLst>
      <p:ext uri="{BB962C8B-B14F-4D97-AF65-F5344CB8AC3E}">
        <p14:creationId xmlns:p14="http://schemas.microsoft.com/office/powerpoint/2010/main" xmlns="" val="3937895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5"/>
          <p:cNvSpPr txBox="1">
            <a:spLocks noChangeArrowheads="1"/>
          </p:cNvSpPr>
          <p:nvPr/>
        </p:nvSpPr>
        <p:spPr bwMode="auto">
          <a:xfrm>
            <a:off x="6511478" y="618219"/>
            <a:ext cx="3357562" cy="520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178" tIns="52089" rIns="104178" bIns="52089">
            <a:spAutoFit/>
          </a:bodyPr>
          <a:lstStyle>
            <a:lvl1pPr defTabSz="1042988" eaLnBrk="0" hangingPunct="0">
              <a:defRPr sz="2400">
                <a:solidFill>
                  <a:srgbClr val="000066"/>
                </a:solidFill>
                <a:latin typeface="Arial" charset="0"/>
                <a:cs typeface="Arial" charset="0"/>
              </a:defRPr>
            </a:lvl1pPr>
            <a:lvl2pPr marL="742950" indent="-285750" defTabSz="1042988" eaLnBrk="0" hangingPunct="0">
              <a:defRPr sz="2400">
                <a:solidFill>
                  <a:srgbClr val="000066"/>
                </a:solidFill>
                <a:latin typeface="Arial" charset="0"/>
                <a:cs typeface="Arial" charset="0"/>
              </a:defRPr>
            </a:lvl2pPr>
            <a:lvl3pPr marL="1143000" indent="-228600" defTabSz="1042988" eaLnBrk="0" hangingPunct="0">
              <a:defRPr sz="2400">
                <a:solidFill>
                  <a:srgbClr val="000066"/>
                </a:solidFill>
                <a:latin typeface="Arial" charset="0"/>
                <a:cs typeface="Arial" charset="0"/>
              </a:defRPr>
            </a:lvl3pPr>
            <a:lvl4pPr marL="1600200" indent="-228600" defTabSz="1042988" eaLnBrk="0" hangingPunct="0">
              <a:defRPr sz="2400">
                <a:solidFill>
                  <a:srgbClr val="000066"/>
                </a:solidFill>
                <a:latin typeface="Arial" charset="0"/>
                <a:cs typeface="Arial" charset="0"/>
              </a:defRPr>
            </a:lvl4pPr>
            <a:lvl5pPr marL="2057400" indent="-228600" defTabSz="1042988" eaLnBrk="0" hangingPunct="0">
              <a:defRPr sz="2400">
                <a:solidFill>
                  <a:srgbClr val="000066"/>
                </a:solidFill>
                <a:latin typeface="Arial" charset="0"/>
                <a:cs typeface="Arial" charset="0"/>
              </a:defRPr>
            </a:lvl5pPr>
            <a:lvl6pPr marL="2514600" indent="-228600" defTabSz="1042988" eaLnBrk="0" fontAlgn="base" hangingPunct="0">
              <a:spcBef>
                <a:spcPct val="0"/>
              </a:spcBef>
              <a:spcAft>
                <a:spcPct val="0"/>
              </a:spcAft>
              <a:defRPr sz="2400">
                <a:solidFill>
                  <a:srgbClr val="000066"/>
                </a:solidFill>
                <a:latin typeface="Arial" charset="0"/>
                <a:cs typeface="Arial" charset="0"/>
              </a:defRPr>
            </a:lvl6pPr>
            <a:lvl7pPr marL="2971800" indent="-228600" defTabSz="1042988" eaLnBrk="0" fontAlgn="base" hangingPunct="0">
              <a:spcBef>
                <a:spcPct val="0"/>
              </a:spcBef>
              <a:spcAft>
                <a:spcPct val="0"/>
              </a:spcAft>
              <a:defRPr sz="2400">
                <a:solidFill>
                  <a:srgbClr val="000066"/>
                </a:solidFill>
                <a:latin typeface="Arial" charset="0"/>
                <a:cs typeface="Arial" charset="0"/>
              </a:defRPr>
            </a:lvl7pPr>
            <a:lvl8pPr marL="3429000" indent="-228600" defTabSz="1042988" eaLnBrk="0" fontAlgn="base" hangingPunct="0">
              <a:spcBef>
                <a:spcPct val="0"/>
              </a:spcBef>
              <a:spcAft>
                <a:spcPct val="0"/>
              </a:spcAft>
              <a:defRPr sz="2400">
                <a:solidFill>
                  <a:srgbClr val="000066"/>
                </a:solidFill>
                <a:latin typeface="Arial" charset="0"/>
                <a:cs typeface="Arial" charset="0"/>
              </a:defRPr>
            </a:lvl8pPr>
            <a:lvl9pPr marL="3886200" indent="-228600" defTabSz="1042988" eaLnBrk="0" fontAlgn="base" hangingPunct="0">
              <a:spcBef>
                <a:spcPct val="0"/>
              </a:spcBef>
              <a:spcAft>
                <a:spcPct val="0"/>
              </a:spcAft>
              <a:defRPr sz="2400">
                <a:solidFill>
                  <a:srgbClr val="000066"/>
                </a:solidFill>
                <a:latin typeface="Arial" charset="0"/>
                <a:cs typeface="Arial" charset="0"/>
              </a:defRPr>
            </a:lvl9pPr>
          </a:lstStyle>
          <a:p>
            <a:pPr eaLnBrk="1" hangingPunct="1"/>
            <a:r>
              <a:rPr lang="en-GB" sz="2700" b="1" dirty="0">
                <a:solidFill>
                  <a:srgbClr val="1255A4"/>
                </a:solidFill>
                <a:latin typeface="Calibri" pitchFamily="34" charset="0"/>
                <a:cs typeface="Calibri" pitchFamily="34" charset="0"/>
              </a:rPr>
              <a:t>Positioning statement</a:t>
            </a:r>
            <a:endParaRPr lang="en-US" sz="2700" b="1" dirty="0">
              <a:solidFill>
                <a:srgbClr val="1255A4"/>
              </a:solidFill>
              <a:latin typeface="Calibri" pitchFamily="34" charset="0"/>
              <a:cs typeface="Calibri" pitchFamily="34" charset="0"/>
            </a:endParaRPr>
          </a:p>
        </p:txBody>
      </p:sp>
      <p:pic>
        <p:nvPicPr>
          <p:cNvPr id="18436" name="Rounded Rectangle 9"/>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32577" y="1211718"/>
            <a:ext cx="3959225" cy="131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7" name="Text Box 17"/>
          <p:cNvSpPr txBox="1">
            <a:spLocks noChangeArrowheads="1"/>
          </p:cNvSpPr>
          <p:nvPr/>
        </p:nvSpPr>
        <p:spPr bwMode="auto">
          <a:xfrm>
            <a:off x="7002464" y="1356180"/>
            <a:ext cx="3378200" cy="1004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rgbClr val="000066"/>
                </a:solidFill>
                <a:latin typeface="Arial" charset="0"/>
                <a:cs typeface="Arial" charset="0"/>
              </a:defRPr>
            </a:lvl1pPr>
            <a:lvl2pPr marL="742950" indent="-285750" eaLnBrk="0" hangingPunct="0">
              <a:defRPr sz="2400">
                <a:solidFill>
                  <a:srgbClr val="000066"/>
                </a:solidFill>
                <a:latin typeface="Arial" charset="0"/>
                <a:cs typeface="Arial" charset="0"/>
              </a:defRPr>
            </a:lvl2pPr>
            <a:lvl3pPr marL="1143000" indent="-228600" eaLnBrk="0" hangingPunct="0">
              <a:defRPr sz="2400">
                <a:solidFill>
                  <a:srgbClr val="000066"/>
                </a:solidFill>
                <a:latin typeface="Arial" charset="0"/>
                <a:cs typeface="Arial" charset="0"/>
              </a:defRPr>
            </a:lvl3pPr>
            <a:lvl4pPr marL="1600200" indent="-228600" eaLnBrk="0" hangingPunct="0">
              <a:defRPr sz="2400">
                <a:solidFill>
                  <a:srgbClr val="000066"/>
                </a:solidFill>
                <a:latin typeface="Arial" charset="0"/>
                <a:cs typeface="Arial" charset="0"/>
              </a:defRPr>
            </a:lvl4pPr>
            <a:lvl5pPr marL="2057400" indent="-228600" eaLnBrk="0" hangingPunct="0">
              <a:defRPr sz="2400">
                <a:solidFill>
                  <a:srgbClr val="000066"/>
                </a:solidFill>
                <a:latin typeface="Arial" charset="0"/>
                <a:cs typeface="Arial" charset="0"/>
              </a:defRPr>
            </a:lvl5pPr>
            <a:lvl6pPr marL="2514600" indent="-228600" eaLnBrk="0" fontAlgn="base" hangingPunct="0">
              <a:spcBef>
                <a:spcPct val="0"/>
              </a:spcBef>
              <a:spcAft>
                <a:spcPct val="0"/>
              </a:spcAft>
              <a:defRPr sz="2400">
                <a:solidFill>
                  <a:srgbClr val="000066"/>
                </a:solidFill>
                <a:latin typeface="Arial" charset="0"/>
                <a:cs typeface="Arial" charset="0"/>
              </a:defRPr>
            </a:lvl6pPr>
            <a:lvl7pPr marL="2971800" indent="-228600" eaLnBrk="0" fontAlgn="base" hangingPunct="0">
              <a:spcBef>
                <a:spcPct val="0"/>
              </a:spcBef>
              <a:spcAft>
                <a:spcPct val="0"/>
              </a:spcAft>
              <a:defRPr sz="2400">
                <a:solidFill>
                  <a:srgbClr val="000066"/>
                </a:solidFill>
                <a:latin typeface="Arial" charset="0"/>
                <a:cs typeface="Arial" charset="0"/>
              </a:defRPr>
            </a:lvl7pPr>
            <a:lvl8pPr marL="3429000" indent="-228600" eaLnBrk="0" fontAlgn="base" hangingPunct="0">
              <a:spcBef>
                <a:spcPct val="0"/>
              </a:spcBef>
              <a:spcAft>
                <a:spcPct val="0"/>
              </a:spcAft>
              <a:defRPr sz="2400">
                <a:solidFill>
                  <a:srgbClr val="000066"/>
                </a:solidFill>
                <a:latin typeface="Arial" charset="0"/>
                <a:cs typeface="Arial" charset="0"/>
              </a:defRPr>
            </a:lvl8pPr>
            <a:lvl9pPr marL="3886200" indent="-228600" eaLnBrk="0" fontAlgn="base" hangingPunct="0">
              <a:spcBef>
                <a:spcPct val="0"/>
              </a:spcBef>
              <a:spcAft>
                <a:spcPct val="0"/>
              </a:spcAft>
              <a:defRPr sz="2400">
                <a:solidFill>
                  <a:srgbClr val="000066"/>
                </a:solidFill>
                <a:latin typeface="Arial" charset="0"/>
                <a:cs typeface="Arial" charset="0"/>
              </a:defRPr>
            </a:lvl9pPr>
          </a:lstStyle>
          <a:p>
            <a:pPr algn="ctr" eaLnBrk="1" hangingPunct="1"/>
            <a:r>
              <a:rPr lang="en-US" b="1">
                <a:solidFill>
                  <a:srgbClr val="1255A4"/>
                </a:solidFill>
                <a:ea typeface="MS PGothic" pitchFamily="34" charset="-128"/>
              </a:rPr>
              <a:t>Ongoing situation</a:t>
            </a:r>
          </a:p>
        </p:txBody>
      </p:sp>
      <p:pic>
        <p:nvPicPr>
          <p:cNvPr id="18438" name="Rounded Rectangle 10"/>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32577" y="2438855"/>
            <a:ext cx="3959225" cy="131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9" name="Text Box 19"/>
          <p:cNvSpPr txBox="1">
            <a:spLocks noChangeArrowheads="1"/>
          </p:cNvSpPr>
          <p:nvPr/>
        </p:nvSpPr>
        <p:spPr bwMode="auto">
          <a:xfrm>
            <a:off x="7388227" y="2527755"/>
            <a:ext cx="2549525" cy="1004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rgbClr val="000066"/>
                </a:solidFill>
                <a:latin typeface="Arial" charset="0"/>
                <a:cs typeface="Arial" charset="0"/>
              </a:defRPr>
            </a:lvl1pPr>
            <a:lvl2pPr marL="742950" indent="-285750" eaLnBrk="0" hangingPunct="0">
              <a:defRPr sz="2400">
                <a:solidFill>
                  <a:srgbClr val="000066"/>
                </a:solidFill>
                <a:latin typeface="Arial" charset="0"/>
                <a:cs typeface="Arial" charset="0"/>
              </a:defRPr>
            </a:lvl2pPr>
            <a:lvl3pPr marL="1143000" indent="-228600" eaLnBrk="0" hangingPunct="0">
              <a:defRPr sz="2400">
                <a:solidFill>
                  <a:srgbClr val="000066"/>
                </a:solidFill>
                <a:latin typeface="Arial" charset="0"/>
                <a:cs typeface="Arial" charset="0"/>
              </a:defRPr>
            </a:lvl3pPr>
            <a:lvl4pPr marL="1600200" indent="-228600" eaLnBrk="0" hangingPunct="0">
              <a:defRPr sz="2400">
                <a:solidFill>
                  <a:srgbClr val="000066"/>
                </a:solidFill>
                <a:latin typeface="Arial" charset="0"/>
                <a:cs typeface="Arial" charset="0"/>
              </a:defRPr>
            </a:lvl4pPr>
            <a:lvl5pPr marL="2057400" indent="-228600" eaLnBrk="0" hangingPunct="0">
              <a:defRPr sz="2400">
                <a:solidFill>
                  <a:srgbClr val="000066"/>
                </a:solidFill>
                <a:latin typeface="Arial" charset="0"/>
                <a:cs typeface="Arial" charset="0"/>
              </a:defRPr>
            </a:lvl5pPr>
            <a:lvl6pPr marL="2514600" indent="-228600" eaLnBrk="0" fontAlgn="base" hangingPunct="0">
              <a:spcBef>
                <a:spcPct val="0"/>
              </a:spcBef>
              <a:spcAft>
                <a:spcPct val="0"/>
              </a:spcAft>
              <a:defRPr sz="2400">
                <a:solidFill>
                  <a:srgbClr val="000066"/>
                </a:solidFill>
                <a:latin typeface="Arial" charset="0"/>
                <a:cs typeface="Arial" charset="0"/>
              </a:defRPr>
            </a:lvl6pPr>
            <a:lvl7pPr marL="2971800" indent="-228600" eaLnBrk="0" fontAlgn="base" hangingPunct="0">
              <a:spcBef>
                <a:spcPct val="0"/>
              </a:spcBef>
              <a:spcAft>
                <a:spcPct val="0"/>
              </a:spcAft>
              <a:defRPr sz="2400">
                <a:solidFill>
                  <a:srgbClr val="000066"/>
                </a:solidFill>
                <a:latin typeface="Arial" charset="0"/>
                <a:cs typeface="Arial" charset="0"/>
              </a:defRPr>
            </a:lvl7pPr>
            <a:lvl8pPr marL="3429000" indent="-228600" eaLnBrk="0" fontAlgn="base" hangingPunct="0">
              <a:spcBef>
                <a:spcPct val="0"/>
              </a:spcBef>
              <a:spcAft>
                <a:spcPct val="0"/>
              </a:spcAft>
              <a:defRPr sz="2400">
                <a:solidFill>
                  <a:srgbClr val="000066"/>
                </a:solidFill>
                <a:latin typeface="Arial" charset="0"/>
                <a:cs typeface="Arial" charset="0"/>
              </a:defRPr>
            </a:lvl8pPr>
            <a:lvl9pPr marL="3886200" indent="-228600" eaLnBrk="0" fontAlgn="base" hangingPunct="0">
              <a:spcBef>
                <a:spcPct val="0"/>
              </a:spcBef>
              <a:spcAft>
                <a:spcPct val="0"/>
              </a:spcAft>
              <a:defRPr sz="2400">
                <a:solidFill>
                  <a:srgbClr val="000066"/>
                </a:solidFill>
                <a:latin typeface="Arial" charset="0"/>
                <a:cs typeface="Arial" charset="0"/>
              </a:defRPr>
            </a:lvl9pPr>
          </a:lstStyle>
          <a:p>
            <a:pPr algn="ctr" eaLnBrk="1" hangingPunct="1"/>
            <a:r>
              <a:rPr lang="en-US" b="1">
                <a:solidFill>
                  <a:srgbClr val="1255A4"/>
                </a:solidFill>
                <a:ea typeface="MS PGothic" pitchFamily="34" charset="-128"/>
              </a:rPr>
              <a:t>Opportunities</a:t>
            </a:r>
          </a:p>
        </p:txBody>
      </p:sp>
      <p:pic>
        <p:nvPicPr>
          <p:cNvPr id="18440" name="Rounded Rectangle 11"/>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32577" y="3665993"/>
            <a:ext cx="3959225" cy="131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41" name="Text Box 21"/>
          <p:cNvSpPr txBox="1">
            <a:spLocks noChangeArrowheads="1"/>
          </p:cNvSpPr>
          <p:nvPr/>
        </p:nvSpPr>
        <p:spPr bwMode="auto">
          <a:xfrm>
            <a:off x="6896102" y="3796168"/>
            <a:ext cx="3433762"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rgbClr val="000066"/>
                </a:solidFill>
                <a:latin typeface="Arial" charset="0"/>
                <a:cs typeface="Arial" charset="0"/>
              </a:defRPr>
            </a:lvl1pPr>
            <a:lvl2pPr marL="742950" indent="-285750" eaLnBrk="0" hangingPunct="0">
              <a:defRPr sz="2400">
                <a:solidFill>
                  <a:srgbClr val="000066"/>
                </a:solidFill>
                <a:latin typeface="Arial" charset="0"/>
                <a:cs typeface="Arial" charset="0"/>
              </a:defRPr>
            </a:lvl2pPr>
            <a:lvl3pPr marL="1143000" indent="-228600" eaLnBrk="0" hangingPunct="0">
              <a:defRPr sz="2400">
                <a:solidFill>
                  <a:srgbClr val="000066"/>
                </a:solidFill>
                <a:latin typeface="Arial" charset="0"/>
                <a:cs typeface="Arial" charset="0"/>
              </a:defRPr>
            </a:lvl3pPr>
            <a:lvl4pPr marL="1600200" indent="-228600" eaLnBrk="0" hangingPunct="0">
              <a:defRPr sz="2400">
                <a:solidFill>
                  <a:srgbClr val="000066"/>
                </a:solidFill>
                <a:latin typeface="Arial" charset="0"/>
                <a:cs typeface="Arial" charset="0"/>
              </a:defRPr>
            </a:lvl4pPr>
            <a:lvl5pPr marL="2057400" indent="-228600" eaLnBrk="0" hangingPunct="0">
              <a:defRPr sz="2400">
                <a:solidFill>
                  <a:srgbClr val="000066"/>
                </a:solidFill>
                <a:latin typeface="Arial" charset="0"/>
                <a:cs typeface="Arial" charset="0"/>
              </a:defRPr>
            </a:lvl5pPr>
            <a:lvl6pPr marL="2514600" indent="-228600" eaLnBrk="0" fontAlgn="base" hangingPunct="0">
              <a:spcBef>
                <a:spcPct val="0"/>
              </a:spcBef>
              <a:spcAft>
                <a:spcPct val="0"/>
              </a:spcAft>
              <a:defRPr sz="2400">
                <a:solidFill>
                  <a:srgbClr val="000066"/>
                </a:solidFill>
                <a:latin typeface="Arial" charset="0"/>
                <a:cs typeface="Arial" charset="0"/>
              </a:defRPr>
            </a:lvl6pPr>
            <a:lvl7pPr marL="2971800" indent="-228600" eaLnBrk="0" fontAlgn="base" hangingPunct="0">
              <a:spcBef>
                <a:spcPct val="0"/>
              </a:spcBef>
              <a:spcAft>
                <a:spcPct val="0"/>
              </a:spcAft>
              <a:defRPr sz="2400">
                <a:solidFill>
                  <a:srgbClr val="000066"/>
                </a:solidFill>
                <a:latin typeface="Arial" charset="0"/>
                <a:cs typeface="Arial" charset="0"/>
              </a:defRPr>
            </a:lvl7pPr>
            <a:lvl8pPr marL="3429000" indent="-228600" eaLnBrk="0" fontAlgn="base" hangingPunct="0">
              <a:spcBef>
                <a:spcPct val="0"/>
              </a:spcBef>
              <a:spcAft>
                <a:spcPct val="0"/>
              </a:spcAft>
              <a:defRPr sz="2400">
                <a:solidFill>
                  <a:srgbClr val="000066"/>
                </a:solidFill>
                <a:latin typeface="Arial" charset="0"/>
                <a:cs typeface="Arial" charset="0"/>
              </a:defRPr>
            </a:lvl8pPr>
            <a:lvl9pPr marL="3886200" indent="-228600" eaLnBrk="0" fontAlgn="base" hangingPunct="0">
              <a:spcBef>
                <a:spcPct val="0"/>
              </a:spcBef>
              <a:spcAft>
                <a:spcPct val="0"/>
              </a:spcAft>
              <a:defRPr sz="2400">
                <a:solidFill>
                  <a:srgbClr val="000066"/>
                </a:solidFill>
                <a:latin typeface="Arial" charset="0"/>
                <a:cs typeface="Arial" charset="0"/>
              </a:defRPr>
            </a:lvl9pPr>
          </a:lstStyle>
          <a:p>
            <a:pPr algn="ctr" eaLnBrk="1" hangingPunct="1"/>
            <a:r>
              <a:rPr lang="en-US" b="1">
                <a:solidFill>
                  <a:srgbClr val="1255A4"/>
                </a:solidFill>
                <a:ea typeface="MS PGothic" pitchFamily="34" charset="-128"/>
              </a:rPr>
              <a:t>One recommendation</a:t>
            </a:r>
          </a:p>
        </p:txBody>
      </p:sp>
      <p:pic>
        <p:nvPicPr>
          <p:cNvPr id="18442" name="Rounded Rectangle 9"/>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32577" y="4891543"/>
            <a:ext cx="3959225" cy="131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43" name="Text Box 25"/>
          <p:cNvSpPr txBox="1">
            <a:spLocks noChangeArrowheads="1"/>
          </p:cNvSpPr>
          <p:nvPr/>
        </p:nvSpPr>
        <p:spPr bwMode="auto">
          <a:xfrm>
            <a:off x="7127877" y="4959805"/>
            <a:ext cx="2973387" cy="1004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rgbClr val="000066"/>
                </a:solidFill>
                <a:latin typeface="Arial" charset="0"/>
                <a:cs typeface="Arial" charset="0"/>
              </a:defRPr>
            </a:lvl1pPr>
            <a:lvl2pPr marL="742950" indent="-285750" eaLnBrk="0" hangingPunct="0">
              <a:defRPr sz="2400">
                <a:solidFill>
                  <a:srgbClr val="000066"/>
                </a:solidFill>
                <a:latin typeface="Arial" charset="0"/>
                <a:cs typeface="Arial" charset="0"/>
              </a:defRPr>
            </a:lvl2pPr>
            <a:lvl3pPr marL="1143000" indent="-228600" eaLnBrk="0" hangingPunct="0">
              <a:defRPr sz="2400">
                <a:solidFill>
                  <a:srgbClr val="000066"/>
                </a:solidFill>
                <a:latin typeface="Arial" charset="0"/>
                <a:cs typeface="Arial" charset="0"/>
              </a:defRPr>
            </a:lvl3pPr>
            <a:lvl4pPr marL="1600200" indent="-228600" eaLnBrk="0" hangingPunct="0">
              <a:defRPr sz="2400">
                <a:solidFill>
                  <a:srgbClr val="000066"/>
                </a:solidFill>
                <a:latin typeface="Arial" charset="0"/>
                <a:cs typeface="Arial" charset="0"/>
              </a:defRPr>
            </a:lvl4pPr>
            <a:lvl5pPr marL="2057400" indent="-228600" eaLnBrk="0" hangingPunct="0">
              <a:defRPr sz="2400">
                <a:solidFill>
                  <a:srgbClr val="000066"/>
                </a:solidFill>
                <a:latin typeface="Arial" charset="0"/>
                <a:cs typeface="Arial" charset="0"/>
              </a:defRPr>
            </a:lvl5pPr>
            <a:lvl6pPr marL="2514600" indent="-228600" eaLnBrk="0" fontAlgn="base" hangingPunct="0">
              <a:spcBef>
                <a:spcPct val="0"/>
              </a:spcBef>
              <a:spcAft>
                <a:spcPct val="0"/>
              </a:spcAft>
              <a:defRPr sz="2400">
                <a:solidFill>
                  <a:srgbClr val="000066"/>
                </a:solidFill>
                <a:latin typeface="Arial" charset="0"/>
                <a:cs typeface="Arial" charset="0"/>
              </a:defRPr>
            </a:lvl6pPr>
            <a:lvl7pPr marL="2971800" indent="-228600" eaLnBrk="0" fontAlgn="base" hangingPunct="0">
              <a:spcBef>
                <a:spcPct val="0"/>
              </a:spcBef>
              <a:spcAft>
                <a:spcPct val="0"/>
              </a:spcAft>
              <a:defRPr sz="2400">
                <a:solidFill>
                  <a:srgbClr val="000066"/>
                </a:solidFill>
                <a:latin typeface="Arial" charset="0"/>
                <a:cs typeface="Arial" charset="0"/>
              </a:defRPr>
            </a:lvl7pPr>
            <a:lvl8pPr marL="3429000" indent="-228600" eaLnBrk="0" fontAlgn="base" hangingPunct="0">
              <a:spcBef>
                <a:spcPct val="0"/>
              </a:spcBef>
              <a:spcAft>
                <a:spcPct val="0"/>
              </a:spcAft>
              <a:defRPr sz="2400">
                <a:solidFill>
                  <a:srgbClr val="000066"/>
                </a:solidFill>
                <a:latin typeface="Arial" charset="0"/>
                <a:cs typeface="Arial" charset="0"/>
              </a:defRPr>
            </a:lvl8pPr>
            <a:lvl9pPr marL="3886200" indent="-228600" eaLnBrk="0" fontAlgn="base" hangingPunct="0">
              <a:spcBef>
                <a:spcPct val="0"/>
              </a:spcBef>
              <a:spcAft>
                <a:spcPct val="0"/>
              </a:spcAft>
              <a:defRPr sz="2400">
                <a:solidFill>
                  <a:srgbClr val="000066"/>
                </a:solidFill>
                <a:latin typeface="Arial" charset="0"/>
                <a:cs typeface="Arial" charset="0"/>
              </a:defRPr>
            </a:lvl9pPr>
          </a:lstStyle>
          <a:p>
            <a:pPr algn="ctr" eaLnBrk="1" hangingPunct="1"/>
            <a:r>
              <a:rPr lang="en-US" b="1">
                <a:solidFill>
                  <a:srgbClr val="1255A4"/>
                </a:solidFill>
                <a:ea typeface="MS PGothic" pitchFamily="34" charset="-128"/>
              </a:rPr>
              <a:t>Operationalization</a:t>
            </a:r>
          </a:p>
        </p:txBody>
      </p:sp>
      <p:sp>
        <p:nvSpPr>
          <p:cNvPr id="18444" name="Text Box 27"/>
          <p:cNvSpPr txBox="1">
            <a:spLocks noChangeArrowheads="1"/>
          </p:cNvSpPr>
          <p:nvPr/>
        </p:nvSpPr>
        <p:spPr bwMode="auto">
          <a:xfrm rot="10800000">
            <a:off x="5776914" y="1570493"/>
            <a:ext cx="723900" cy="414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spAutoFit/>
          </a:bodyPr>
          <a:lstStyle>
            <a:lvl1pPr defTabSz="1042988" eaLnBrk="0" hangingPunct="0">
              <a:defRPr sz="2400">
                <a:solidFill>
                  <a:srgbClr val="000066"/>
                </a:solidFill>
                <a:latin typeface="Arial" charset="0"/>
                <a:cs typeface="Arial" charset="0"/>
              </a:defRPr>
            </a:lvl1pPr>
            <a:lvl2pPr marL="742950" indent="-285750" defTabSz="1042988" eaLnBrk="0" hangingPunct="0">
              <a:defRPr sz="2400">
                <a:solidFill>
                  <a:srgbClr val="000066"/>
                </a:solidFill>
                <a:latin typeface="Arial" charset="0"/>
                <a:cs typeface="Arial" charset="0"/>
              </a:defRPr>
            </a:lvl2pPr>
            <a:lvl3pPr marL="1143000" indent="-228600" defTabSz="1042988" eaLnBrk="0" hangingPunct="0">
              <a:defRPr sz="2400">
                <a:solidFill>
                  <a:srgbClr val="000066"/>
                </a:solidFill>
                <a:latin typeface="Arial" charset="0"/>
                <a:cs typeface="Arial" charset="0"/>
              </a:defRPr>
            </a:lvl3pPr>
            <a:lvl4pPr marL="1600200" indent="-228600" defTabSz="1042988" eaLnBrk="0" hangingPunct="0">
              <a:defRPr sz="2400">
                <a:solidFill>
                  <a:srgbClr val="000066"/>
                </a:solidFill>
                <a:latin typeface="Arial" charset="0"/>
                <a:cs typeface="Arial" charset="0"/>
              </a:defRPr>
            </a:lvl4pPr>
            <a:lvl5pPr marL="2057400" indent="-228600" defTabSz="1042988" eaLnBrk="0" hangingPunct="0">
              <a:defRPr sz="2400">
                <a:solidFill>
                  <a:srgbClr val="000066"/>
                </a:solidFill>
                <a:latin typeface="Arial" charset="0"/>
                <a:cs typeface="Arial" charset="0"/>
              </a:defRPr>
            </a:lvl5pPr>
            <a:lvl6pPr marL="2514600" indent="-228600" defTabSz="1042988" eaLnBrk="0" fontAlgn="base" hangingPunct="0">
              <a:spcBef>
                <a:spcPct val="0"/>
              </a:spcBef>
              <a:spcAft>
                <a:spcPct val="0"/>
              </a:spcAft>
              <a:defRPr sz="2400">
                <a:solidFill>
                  <a:srgbClr val="000066"/>
                </a:solidFill>
                <a:latin typeface="Arial" charset="0"/>
                <a:cs typeface="Arial" charset="0"/>
              </a:defRPr>
            </a:lvl6pPr>
            <a:lvl7pPr marL="2971800" indent="-228600" defTabSz="1042988" eaLnBrk="0" fontAlgn="base" hangingPunct="0">
              <a:spcBef>
                <a:spcPct val="0"/>
              </a:spcBef>
              <a:spcAft>
                <a:spcPct val="0"/>
              </a:spcAft>
              <a:defRPr sz="2400">
                <a:solidFill>
                  <a:srgbClr val="000066"/>
                </a:solidFill>
                <a:latin typeface="Arial" charset="0"/>
                <a:cs typeface="Arial" charset="0"/>
              </a:defRPr>
            </a:lvl7pPr>
            <a:lvl8pPr marL="3429000" indent="-228600" defTabSz="1042988" eaLnBrk="0" fontAlgn="base" hangingPunct="0">
              <a:spcBef>
                <a:spcPct val="0"/>
              </a:spcBef>
              <a:spcAft>
                <a:spcPct val="0"/>
              </a:spcAft>
              <a:defRPr sz="2400">
                <a:solidFill>
                  <a:srgbClr val="000066"/>
                </a:solidFill>
                <a:latin typeface="Arial" charset="0"/>
                <a:cs typeface="Arial" charset="0"/>
              </a:defRPr>
            </a:lvl8pPr>
            <a:lvl9pPr marL="3886200" indent="-228600" defTabSz="1042988" eaLnBrk="0" fontAlgn="base" hangingPunct="0">
              <a:spcBef>
                <a:spcPct val="0"/>
              </a:spcBef>
              <a:spcAft>
                <a:spcPct val="0"/>
              </a:spcAft>
              <a:defRPr sz="2400">
                <a:solidFill>
                  <a:srgbClr val="000066"/>
                </a:solidFill>
                <a:latin typeface="Arial" charset="0"/>
                <a:cs typeface="Arial" charset="0"/>
              </a:defRPr>
            </a:lvl9pPr>
          </a:lstStyle>
          <a:p>
            <a:pPr algn="r" rtl="1" eaLnBrk="1" hangingPunct="1"/>
            <a:r>
              <a:rPr lang="en-GB" sz="3500" b="1">
                <a:solidFill>
                  <a:srgbClr val="1255A4"/>
                </a:solidFill>
                <a:latin typeface="Calibri" pitchFamily="34" charset="0"/>
                <a:cs typeface="Calibri" pitchFamily="34" charset="0"/>
              </a:rPr>
              <a:t>Message: the four O's</a:t>
            </a:r>
            <a:endParaRPr lang="en-US" sz="3500" b="1">
              <a:solidFill>
                <a:srgbClr val="1255A4"/>
              </a:solidFill>
              <a:latin typeface="Calibri" pitchFamily="34" charset="0"/>
              <a:cs typeface="Calibri" pitchFamily="34" charset="0"/>
            </a:endParaRPr>
          </a:p>
        </p:txBody>
      </p:sp>
      <p:sp>
        <p:nvSpPr>
          <p:cNvPr id="2" name="Rectangle 1"/>
          <p:cNvSpPr/>
          <p:nvPr/>
        </p:nvSpPr>
        <p:spPr bwMode="auto">
          <a:xfrm>
            <a:off x="246748" y="1477112"/>
            <a:ext cx="4542970" cy="4378722"/>
          </a:xfrm>
          <a:prstGeom prst="rect">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1"/>
                </a:solidFill>
                <a:effectLst/>
                <a:latin typeface="Arial" charset="0"/>
                <a:cs typeface="Arial" charset="0"/>
              </a:rPr>
              <a:t>The point</a:t>
            </a:r>
          </a:p>
          <a:p>
            <a:pPr marL="0" marR="0" indent="0" algn="l" defTabSz="1042988"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bg1"/>
              </a:solidFill>
              <a:effectLst/>
              <a:latin typeface="Arial" charset="0"/>
              <a:cs typeface="Arial" charset="0"/>
            </a:endParaRPr>
          </a:p>
          <a:p>
            <a:pPr marL="457200" marR="0" indent="-457200" algn="l" defTabSz="1042988" rtl="0" eaLnBrk="1" fontAlgn="base" latinLnBrk="0" hangingPunct="1">
              <a:lnSpc>
                <a:spcPct val="100000"/>
              </a:lnSpc>
              <a:spcBef>
                <a:spcPct val="0"/>
              </a:spcBef>
              <a:spcAft>
                <a:spcPct val="0"/>
              </a:spcAft>
              <a:buClrTx/>
              <a:buSzTx/>
              <a:buFont typeface="Arial" pitchFamily="34" charset="0"/>
              <a:buChar char="•"/>
              <a:tabLst/>
            </a:pPr>
            <a:r>
              <a:rPr lang="en-US" sz="3200" dirty="0" smtClean="0">
                <a:solidFill>
                  <a:schemeClr val="bg1"/>
                </a:solidFill>
              </a:rPr>
              <a:t>What is your topic?</a:t>
            </a:r>
          </a:p>
          <a:p>
            <a:pPr marL="457200" marR="0" indent="-457200" algn="l" defTabSz="1042988" rtl="0" eaLnBrk="1" fontAlgn="base" latinLnBrk="0" hangingPunct="1">
              <a:lnSpc>
                <a:spcPct val="100000"/>
              </a:lnSpc>
              <a:spcBef>
                <a:spcPct val="0"/>
              </a:spcBef>
              <a:spcAft>
                <a:spcPct val="0"/>
              </a:spcAft>
              <a:buClrTx/>
              <a:buSzTx/>
              <a:buFont typeface="Arial" pitchFamily="34" charset="0"/>
              <a:buChar char="•"/>
              <a:tabLst/>
            </a:pPr>
            <a:r>
              <a:rPr kumimoji="0" lang="en-US" sz="3200" b="0" i="0" u="none" strike="noStrike" cap="none" normalizeH="0" baseline="0" dirty="0" smtClean="0">
                <a:ln>
                  <a:noFill/>
                </a:ln>
                <a:solidFill>
                  <a:schemeClr val="bg1"/>
                </a:solidFill>
                <a:effectLst/>
                <a:latin typeface="Arial" charset="0"/>
                <a:cs typeface="Arial" charset="0"/>
              </a:rPr>
              <a:t>What is relevant now for the person you are speaking to?</a:t>
            </a:r>
          </a:p>
          <a:p>
            <a:pPr marL="457200" marR="0" indent="-457200" algn="l" defTabSz="1042988" rtl="0" eaLnBrk="1" fontAlgn="base" latinLnBrk="0" hangingPunct="1">
              <a:lnSpc>
                <a:spcPct val="100000"/>
              </a:lnSpc>
              <a:spcBef>
                <a:spcPct val="0"/>
              </a:spcBef>
              <a:spcAft>
                <a:spcPct val="0"/>
              </a:spcAft>
              <a:buClrTx/>
              <a:buSzTx/>
              <a:buFont typeface="Arial" pitchFamily="34" charset="0"/>
              <a:buChar char="•"/>
              <a:tabLst/>
            </a:pPr>
            <a:r>
              <a:rPr lang="en-US" sz="3200" dirty="0" smtClean="0">
                <a:solidFill>
                  <a:schemeClr val="bg1"/>
                </a:solidFill>
              </a:rPr>
              <a:t>What do you want to see changed?</a:t>
            </a:r>
            <a:endParaRPr kumimoji="0" lang="en-US" sz="3200" b="0" i="0" u="none" strike="noStrike" cap="none" normalizeH="0" baseline="0" dirty="0" smtClean="0">
              <a:ln>
                <a:noFill/>
              </a:ln>
              <a:solidFill>
                <a:schemeClr val="bg1"/>
              </a:solidFill>
              <a:effectLst/>
            </a:endParaRPr>
          </a:p>
        </p:txBody>
      </p:sp>
      <p:sp>
        <p:nvSpPr>
          <p:cNvPr id="3" name="Rectangle 2"/>
          <p:cNvSpPr/>
          <p:nvPr/>
        </p:nvSpPr>
        <p:spPr bwMode="auto">
          <a:xfrm>
            <a:off x="5863775" y="1139148"/>
            <a:ext cx="4626429" cy="5203596"/>
          </a:xfrm>
          <a:prstGeom prst="rect">
            <a:avLst/>
          </a:prstGeom>
          <a:noFill/>
          <a:ln w="2540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1042988" rtl="1" eaLnBrk="1" fontAlgn="base" latinLnBrk="0" hangingPunct="1">
              <a:lnSpc>
                <a:spcPct val="100000"/>
              </a:lnSpc>
              <a:spcBef>
                <a:spcPct val="0"/>
              </a:spcBef>
              <a:spcAft>
                <a:spcPct val="0"/>
              </a:spcAft>
              <a:buClrTx/>
              <a:buSzTx/>
              <a:buFontTx/>
              <a:buNone/>
              <a:tabLst/>
            </a:pPr>
            <a:endParaRPr kumimoji="0" lang="en-US" sz="3500" b="0" i="0" u="none" strike="noStrike" cap="none" normalizeH="0" baseline="0" smtClean="0">
              <a:ln>
                <a:noFill/>
              </a:ln>
              <a:solidFill>
                <a:srgbClr val="000066"/>
              </a:solidFill>
              <a:effectLst/>
              <a:latin typeface="Arial" charset="0"/>
              <a:cs typeface="Arial" charset="0"/>
            </a:endParaRPr>
          </a:p>
        </p:txBody>
      </p:sp>
      <p:cxnSp>
        <p:nvCxnSpPr>
          <p:cNvPr id="5" name="Straight Arrow Connector 4"/>
          <p:cNvCxnSpPr/>
          <p:nvPr/>
        </p:nvCxnSpPr>
        <p:spPr bwMode="auto">
          <a:xfrm>
            <a:off x="4978400" y="3640592"/>
            <a:ext cx="725715" cy="0"/>
          </a:xfrm>
          <a:prstGeom prst="straightConnector1">
            <a:avLst/>
          </a:prstGeom>
          <a:solidFill>
            <a:schemeClr val="accent1"/>
          </a:solidFill>
          <a:ln w="63500" cap="flat" cmpd="sng" algn="ctr">
            <a:solidFill>
              <a:srgbClr val="C000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Text Box 5"/>
          <p:cNvSpPr txBox="1">
            <a:spLocks noChangeArrowheads="1"/>
          </p:cNvSpPr>
          <p:nvPr/>
        </p:nvSpPr>
        <p:spPr bwMode="auto">
          <a:xfrm>
            <a:off x="602680" y="618219"/>
            <a:ext cx="3830741" cy="5206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178" tIns="52089" rIns="104178" bIns="52089">
            <a:spAutoFit/>
          </a:bodyPr>
          <a:lstStyle>
            <a:lvl1pPr defTabSz="1042988" eaLnBrk="0" hangingPunct="0">
              <a:defRPr sz="2400">
                <a:solidFill>
                  <a:srgbClr val="000066"/>
                </a:solidFill>
                <a:latin typeface="Arial" charset="0"/>
                <a:cs typeface="Arial" charset="0"/>
              </a:defRPr>
            </a:lvl1pPr>
            <a:lvl2pPr marL="742950" indent="-285750" defTabSz="1042988" eaLnBrk="0" hangingPunct="0">
              <a:defRPr sz="2400">
                <a:solidFill>
                  <a:srgbClr val="000066"/>
                </a:solidFill>
                <a:latin typeface="Arial" charset="0"/>
                <a:cs typeface="Arial" charset="0"/>
              </a:defRPr>
            </a:lvl2pPr>
            <a:lvl3pPr marL="1143000" indent="-228600" defTabSz="1042988" eaLnBrk="0" hangingPunct="0">
              <a:defRPr sz="2400">
                <a:solidFill>
                  <a:srgbClr val="000066"/>
                </a:solidFill>
                <a:latin typeface="Arial" charset="0"/>
                <a:cs typeface="Arial" charset="0"/>
              </a:defRPr>
            </a:lvl3pPr>
            <a:lvl4pPr marL="1600200" indent="-228600" defTabSz="1042988" eaLnBrk="0" hangingPunct="0">
              <a:defRPr sz="2400">
                <a:solidFill>
                  <a:srgbClr val="000066"/>
                </a:solidFill>
                <a:latin typeface="Arial" charset="0"/>
                <a:cs typeface="Arial" charset="0"/>
              </a:defRPr>
            </a:lvl4pPr>
            <a:lvl5pPr marL="2057400" indent="-228600" defTabSz="1042988" eaLnBrk="0" hangingPunct="0">
              <a:defRPr sz="2400">
                <a:solidFill>
                  <a:srgbClr val="000066"/>
                </a:solidFill>
                <a:latin typeface="Arial" charset="0"/>
                <a:cs typeface="Arial" charset="0"/>
              </a:defRPr>
            </a:lvl5pPr>
            <a:lvl6pPr marL="2514600" indent="-228600" defTabSz="1042988" eaLnBrk="0" fontAlgn="base" hangingPunct="0">
              <a:spcBef>
                <a:spcPct val="0"/>
              </a:spcBef>
              <a:spcAft>
                <a:spcPct val="0"/>
              </a:spcAft>
              <a:defRPr sz="2400">
                <a:solidFill>
                  <a:srgbClr val="000066"/>
                </a:solidFill>
                <a:latin typeface="Arial" charset="0"/>
                <a:cs typeface="Arial" charset="0"/>
              </a:defRPr>
            </a:lvl6pPr>
            <a:lvl7pPr marL="2971800" indent="-228600" defTabSz="1042988" eaLnBrk="0" fontAlgn="base" hangingPunct="0">
              <a:spcBef>
                <a:spcPct val="0"/>
              </a:spcBef>
              <a:spcAft>
                <a:spcPct val="0"/>
              </a:spcAft>
              <a:defRPr sz="2400">
                <a:solidFill>
                  <a:srgbClr val="000066"/>
                </a:solidFill>
                <a:latin typeface="Arial" charset="0"/>
                <a:cs typeface="Arial" charset="0"/>
              </a:defRPr>
            </a:lvl7pPr>
            <a:lvl8pPr marL="3429000" indent="-228600" defTabSz="1042988" eaLnBrk="0" fontAlgn="base" hangingPunct="0">
              <a:spcBef>
                <a:spcPct val="0"/>
              </a:spcBef>
              <a:spcAft>
                <a:spcPct val="0"/>
              </a:spcAft>
              <a:defRPr sz="2400">
                <a:solidFill>
                  <a:srgbClr val="000066"/>
                </a:solidFill>
                <a:latin typeface="Arial" charset="0"/>
                <a:cs typeface="Arial" charset="0"/>
              </a:defRPr>
            </a:lvl8pPr>
            <a:lvl9pPr marL="3886200" indent="-228600" defTabSz="1042988" eaLnBrk="0" fontAlgn="base" hangingPunct="0">
              <a:spcBef>
                <a:spcPct val="0"/>
              </a:spcBef>
              <a:spcAft>
                <a:spcPct val="0"/>
              </a:spcAft>
              <a:defRPr sz="2400">
                <a:solidFill>
                  <a:srgbClr val="000066"/>
                </a:solidFill>
                <a:latin typeface="Arial" charset="0"/>
                <a:cs typeface="Arial" charset="0"/>
              </a:defRPr>
            </a:lvl9pPr>
          </a:lstStyle>
          <a:p>
            <a:pPr eaLnBrk="1" hangingPunct="1"/>
            <a:r>
              <a:rPr lang="en-GB" sz="2700" b="1" dirty="0" smtClean="0">
                <a:solidFill>
                  <a:srgbClr val="1255A4"/>
                </a:solidFill>
                <a:latin typeface="Calibri" pitchFamily="34" charset="0"/>
                <a:cs typeface="Calibri" pitchFamily="34" charset="0"/>
              </a:rPr>
              <a:t>Organizing your thoughts</a:t>
            </a:r>
            <a:endParaRPr lang="en-US" sz="2700" b="1" dirty="0">
              <a:solidFill>
                <a:srgbClr val="1255A4"/>
              </a:solidFill>
              <a:latin typeface="Calibri" pitchFamily="34" charset="0"/>
              <a:cs typeface="Calibri" pitchFamily="34" charset="0"/>
            </a:endParaRPr>
          </a:p>
        </p:txBody>
      </p:sp>
    </p:spTree>
    <p:extLst>
      <p:ext uri="{BB962C8B-B14F-4D97-AF65-F5344CB8AC3E}">
        <p14:creationId xmlns:p14="http://schemas.microsoft.com/office/powerpoint/2010/main" xmlns="" val="4091773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ChangeArrowheads="1"/>
          </p:cNvSpPr>
          <p:nvPr/>
        </p:nvSpPr>
        <p:spPr bwMode="auto">
          <a:xfrm>
            <a:off x="1979613" y="1365250"/>
            <a:ext cx="6777037" cy="5526088"/>
          </a:xfrm>
          <a:prstGeom prst="triangle">
            <a:avLst>
              <a:gd name="adj" fmla="val 50000"/>
            </a:avLst>
          </a:prstGeom>
          <a:solidFill>
            <a:srgbClr val="1E7FB8"/>
          </a:solidFill>
          <a:ln>
            <a:noFill/>
          </a:ln>
          <a:effectLst>
            <a:outerShdw dist="107763" dir="2700000" algn="ctr" rotWithShape="0">
              <a:schemeClr val="bg2">
                <a:alpha val="50000"/>
              </a:schemeClr>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lIns="104287" tIns="52144" rIns="104287" bIns="52144" anchor="ctr"/>
          <a:lstStyle/>
          <a:p>
            <a:pPr algn="ctr" defTabSz="1042988"/>
            <a:endParaRPr lang="en-US" sz="2100">
              <a:solidFill>
                <a:schemeClr val="tx1"/>
              </a:solidFill>
            </a:endParaRPr>
          </a:p>
        </p:txBody>
      </p:sp>
      <p:sp>
        <p:nvSpPr>
          <p:cNvPr id="19459" name="Line 3"/>
          <p:cNvSpPr>
            <a:spLocks noChangeShapeType="1"/>
          </p:cNvSpPr>
          <p:nvPr/>
        </p:nvSpPr>
        <p:spPr bwMode="auto">
          <a:xfrm>
            <a:off x="4941888" y="2049463"/>
            <a:ext cx="871537"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9460" name="Line 4"/>
          <p:cNvSpPr>
            <a:spLocks noChangeShapeType="1"/>
          </p:cNvSpPr>
          <p:nvPr/>
        </p:nvSpPr>
        <p:spPr bwMode="auto">
          <a:xfrm>
            <a:off x="4525963" y="2738438"/>
            <a:ext cx="1698625"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9461" name="Line 5"/>
          <p:cNvSpPr>
            <a:spLocks noChangeShapeType="1"/>
          </p:cNvSpPr>
          <p:nvPr/>
        </p:nvSpPr>
        <p:spPr bwMode="auto">
          <a:xfrm>
            <a:off x="4140200" y="3424238"/>
            <a:ext cx="2484438"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9462" name="Line 6"/>
          <p:cNvSpPr>
            <a:spLocks noChangeShapeType="1"/>
          </p:cNvSpPr>
          <p:nvPr/>
        </p:nvSpPr>
        <p:spPr bwMode="auto">
          <a:xfrm>
            <a:off x="3681413" y="4113213"/>
            <a:ext cx="3384550"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9463" name="Line 7"/>
          <p:cNvSpPr>
            <a:spLocks noChangeShapeType="1"/>
          </p:cNvSpPr>
          <p:nvPr/>
        </p:nvSpPr>
        <p:spPr bwMode="auto">
          <a:xfrm>
            <a:off x="3268663" y="4802188"/>
            <a:ext cx="4225925"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9464" name="Line 8"/>
          <p:cNvSpPr>
            <a:spLocks noChangeShapeType="1"/>
          </p:cNvSpPr>
          <p:nvPr/>
        </p:nvSpPr>
        <p:spPr bwMode="auto">
          <a:xfrm>
            <a:off x="2838450" y="5491163"/>
            <a:ext cx="5053013"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9465" name="Line 9"/>
          <p:cNvSpPr>
            <a:spLocks noChangeShapeType="1"/>
          </p:cNvSpPr>
          <p:nvPr/>
        </p:nvSpPr>
        <p:spPr bwMode="auto">
          <a:xfrm>
            <a:off x="2447925" y="6178550"/>
            <a:ext cx="5915025"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9466" name="Text Box 10"/>
          <p:cNvSpPr txBox="1">
            <a:spLocks noChangeArrowheads="1"/>
          </p:cNvSpPr>
          <p:nvPr/>
        </p:nvSpPr>
        <p:spPr bwMode="auto">
          <a:xfrm>
            <a:off x="2994025" y="6337300"/>
            <a:ext cx="5222875" cy="425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eaLnBrk="0" hangingPunct="0">
              <a:defRPr sz="2400">
                <a:solidFill>
                  <a:srgbClr val="000066"/>
                </a:solidFill>
                <a:latin typeface="Arial" charset="0"/>
                <a:cs typeface="Arial" charset="0"/>
              </a:defRPr>
            </a:lvl1pPr>
            <a:lvl2pPr marL="742950" indent="-285750" defTabSz="1042988" eaLnBrk="0" hangingPunct="0">
              <a:defRPr sz="2400">
                <a:solidFill>
                  <a:srgbClr val="000066"/>
                </a:solidFill>
                <a:latin typeface="Arial" charset="0"/>
                <a:cs typeface="Arial" charset="0"/>
              </a:defRPr>
            </a:lvl2pPr>
            <a:lvl3pPr marL="1143000" indent="-228600" defTabSz="1042988" eaLnBrk="0" hangingPunct="0">
              <a:defRPr sz="2400">
                <a:solidFill>
                  <a:srgbClr val="000066"/>
                </a:solidFill>
                <a:latin typeface="Arial" charset="0"/>
                <a:cs typeface="Arial" charset="0"/>
              </a:defRPr>
            </a:lvl3pPr>
            <a:lvl4pPr marL="1600200" indent="-228600" defTabSz="1042988" eaLnBrk="0" hangingPunct="0">
              <a:defRPr sz="2400">
                <a:solidFill>
                  <a:srgbClr val="000066"/>
                </a:solidFill>
                <a:latin typeface="Arial" charset="0"/>
                <a:cs typeface="Arial" charset="0"/>
              </a:defRPr>
            </a:lvl4pPr>
            <a:lvl5pPr marL="2057400" indent="-228600" defTabSz="1042988" eaLnBrk="0" hangingPunct="0">
              <a:defRPr sz="2400">
                <a:solidFill>
                  <a:srgbClr val="000066"/>
                </a:solidFill>
                <a:latin typeface="Arial" charset="0"/>
                <a:cs typeface="Arial" charset="0"/>
              </a:defRPr>
            </a:lvl5pPr>
            <a:lvl6pPr marL="2514600" indent="-228600" defTabSz="1042988" eaLnBrk="0" fontAlgn="base" hangingPunct="0">
              <a:spcBef>
                <a:spcPct val="0"/>
              </a:spcBef>
              <a:spcAft>
                <a:spcPct val="0"/>
              </a:spcAft>
              <a:defRPr sz="2400">
                <a:solidFill>
                  <a:srgbClr val="000066"/>
                </a:solidFill>
                <a:latin typeface="Arial" charset="0"/>
                <a:cs typeface="Arial" charset="0"/>
              </a:defRPr>
            </a:lvl6pPr>
            <a:lvl7pPr marL="2971800" indent="-228600" defTabSz="1042988" eaLnBrk="0" fontAlgn="base" hangingPunct="0">
              <a:spcBef>
                <a:spcPct val="0"/>
              </a:spcBef>
              <a:spcAft>
                <a:spcPct val="0"/>
              </a:spcAft>
              <a:defRPr sz="2400">
                <a:solidFill>
                  <a:srgbClr val="000066"/>
                </a:solidFill>
                <a:latin typeface="Arial" charset="0"/>
                <a:cs typeface="Arial" charset="0"/>
              </a:defRPr>
            </a:lvl7pPr>
            <a:lvl8pPr marL="3429000" indent="-228600" defTabSz="1042988" eaLnBrk="0" fontAlgn="base" hangingPunct="0">
              <a:spcBef>
                <a:spcPct val="0"/>
              </a:spcBef>
              <a:spcAft>
                <a:spcPct val="0"/>
              </a:spcAft>
              <a:defRPr sz="2400">
                <a:solidFill>
                  <a:srgbClr val="000066"/>
                </a:solidFill>
                <a:latin typeface="Arial" charset="0"/>
                <a:cs typeface="Arial" charset="0"/>
              </a:defRPr>
            </a:lvl8pPr>
            <a:lvl9pPr marL="3886200" indent="-228600" defTabSz="1042988" eaLnBrk="0" fontAlgn="base" hangingPunct="0">
              <a:spcBef>
                <a:spcPct val="0"/>
              </a:spcBef>
              <a:spcAft>
                <a:spcPct val="0"/>
              </a:spcAft>
              <a:defRPr sz="2400">
                <a:solidFill>
                  <a:srgbClr val="000066"/>
                </a:solidFill>
                <a:latin typeface="Arial" charset="0"/>
                <a:cs typeface="Arial" charset="0"/>
              </a:defRPr>
            </a:lvl9pPr>
          </a:lstStyle>
          <a:p>
            <a:pPr eaLnBrk="1" hangingPunct="1"/>
            <a:r>
              <a:rPr lang="en-GB" sz="2100">
                <a:solidFill>
                  <a:schemeClr val="bg1"/>
                </a:solidFill>
              </a:rPr>
              <a:t>Civil Society/Population/People with NCDs</a:t>
            </a:r>
            <a:endParaRPr lang="en-US" sz="2100">
              <a:solidFill>
                <a:schemeClr val="bg1"/>
              </a:solidFill>
            </a:endParaRPr>
          </a:p>
        </p:txBody>
      </p:sp>
      <p:sp>
        <p:nvSpPr>
          <p:cNvPr id="19467" name="Text Box 11"/>
          <p:cNvSpPr txBox="1">
            <a:spLocks noChangeArrowheads="1"/>
          </p:cNvSpPr>
          <p:nvPr/>
        </p:nvSpPr>
        <p:spPr bwMode="auto">
          <a:xfrm>
            <a:off x="4032250" y="5622925"/>
            <a:ext cx="2813050" cy="425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eaLnBrk="0" hangingPunct="0">
              <a:defRPr sz="2400">
                <a:solidFill>
                  <a:srgbClr val="000066"/>
                </a:solidFill>
                <a:latin typeface="Arial" charset="0"/>
                <a:cs typeface="Arial" charset="0"/>
              </a:defRPr>
            </a:lvl1pPr>
            <a:lvl2pPr marL="742950" indent="-285750" defTabSz="1042988" eaLnBrk="0" hangingPunct="0">
              <a:defRPr sz="2400">
                <a:solidFill>
                  <a:srgbClr val="000066"/>
                </a:solidFill>
                <a:latin typeface="Arial" charset="0"/>
                <a:cs typeface="Arial" charset="0"/>
              </a:defRPr>
            </a:lvl2pPr>
            <a:lvl3pPr marL="1143000" indent="-228600" defTabSz="1042988" eaLnBrk="0" hangingPunct="0">
              <a:defRPr sz="2400">
                <a:solidFill>
                  <a:srgbClr val="000066"/>
                </a:solidFill>
                <a:latin typeface="Arial" charset="0"/>
                <a:cs typeface="Arial" charset="0"/>
              </a:defRPr>
            </a:lvl3pPr>
            <a:lvl4pPr marL="1600200" indent="-228600" defTabSz="1042988" eaLnBrk="0" hangingPunct="0">
              <a:defRPr sz="2400">
                <a:solidFill>
                  <a:srgbClr val="000066"/>
                </a:solidFill>
                <a:latin typeface="Arial" charset="0"/>
                <a:cs typeface="Arial" charset="0"/>
              </a:defRPr>
            </a:lvl4pPr>
            <a:lvl5pPr marL="2057400" indent="-228600" defTabSz="1042988" eaLnBrk="0" hangingPunct="0">
              <a:defRPr sz="2400">
                <a:solidFill>
                  <a:srgbClr val="000066"/>
                </a:solidFill>
                <a:latin typeface="Arial" charset="0"/>
                <a:cs typeface="Arial" charset="0"/>
              </a:defRPr>
            </a:lvl5pPr>
            <a:lvl6pPr marL="2514600" indent="-228600" defTabSz="1042988" eaLnBrk="0" fontAlgn="base" hangingPunct="0">
              <a:spcBef>
                <a:spcPct val="0"/>
              </a:spcBef>
              <a:spcAft>
                <a:spcPct val="0"/>
              </a:spcAft>
              <a:defRPr sz="2400">
                <a:solidFill>
                  <a:srgbClr val="000066"/>
                </a:solidFill>
                <a:latin typeface="Arial" charset="0"/>
                <a:cs typeface="Arial" charset="0"/>
              </a:defRPr>
            </a:lvl6pPr>
            <a:lvl7pPr marL="2971800" indent="-228600" defTabSz="1042988" eaLnBrk="0" fontAlgn="base" hangingPunct="0">
              <a:spcBef>
                <a:spcPct val="0"/>
              </a:spcBef>
              <a:spcAft>
                <a:spcPct val="0"/>
              </a:spcAft>
              <a:defRPr sz="2400">
                <a:solidFill>
                  <a:srgbClr val="000066"/>
                </a:solidFill>
                <a:latin typeface="Arial" charset="0"/>
                <a:cs typeface="Arial" charset="0"/>
              </a:defRPr>
            </a:lvl7pPr>
            <a:lvl8pPr marL="3429000" indent="-228600" defTabSz="1042988" eaLnBrk="0" fontAlgn="base" hangingPunct="0">
              <a:spcBef>
                <a:spcPct val="0"/>
              </a:spcBef>
              <a:spcAft>
                <a:spcPct val="0"/>
              </a:spcAft>
              <a:defRPr sz="2400">
                <a:solidFill>
                  <a:srgbClr val="000066"/>
                </a:solidFill>
                <a:latin typeface="Arial" charset="0"/>
                <a:cs typeface="Arial" charset="0"/>
              </a:defRPr>
            </a:lvl8pPr>
            <a:lvl9pPr marL="3886200" indent="-228600" defTabSz="1042988" eaLnBrk="0" fontAlgn="base" hangingPunct="0">
              <a:spcBef>
                <a:spcPct val="0"/>
              </a:spcBef>
              <a:spcAft>
                <a:spcPct val="0"/>
              </a:spcAft>
              <a:defRPr sz="2400">
                <a:solidFill>
                  <a:srgbClr val="000066"/>
                </a:solidFill>
                <a:latin typeface="Arial" charset="0"/>
                <a:cs typeface="Arial" charset="0"/>
              </a:defRPr>
            </a:lvl9pPr>
          </a:lstStyle>
          <a:p>
            <a:pPr eaLnBrk="1" hangingPunct="1"/>
            <a:r>
              <a:rPr lang="en-GB" sz="2100">
                <a:solidFill>
                  <a:schemeClr val="bg1"/>
                </a:solidFill>
              </a:rPr>
              <a:t>National NGO leaders</a:t>
            </a:r>
            <a:endParaRPr lang="en-US" sz="2100">
              <a:solidFill>
                <a:schemeClr val="bg1"/>
              </a:solidFill>
            </a:endParaRPr>
          </a:p>
        </p:txBody>
      </p:sp>
      <p:sp>
        <p:nvSpPr>
          <p:cNvPr id="19468" name="Text Box 12"/>
          <p:cNvSpPr txBox="1">
            <a:spLocks noChangeArrowheads="1"/>
          </p:cNvSpPr>
          <p:nvPr/>
        </p:nvSpPr>
        <p:spPr bwMode="auto">
          <a:xfrm>
            <a:off x="2955925" y="4827588"/>
            <a:ext cx="4803775" cy="595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eaLnBrk="0" hangingPunct="0">
              <a:defRPr sz="2400">
                <a:solidFill>
                  <a:srgbClr val="000066"/>
                </a:solidFill>
                <a:latin typeface="Arial" charset="0"/>
                <a:cs typeface="Arial" charset="0"/>
              </a:defRPr>
            </a:lvl1pPr>
            <a:lvl2pPr marL="742950" indent="-285750" defTabSz="1042988" eaLnBrk="0" hangingPunct="0">
              <a:defRPr sz="2400">
                <a:solidFill>
                  <a:srgbClr val="000066"/>
                </a:solidFill>
                <a:latin typeface="Arial" charset="0"/>
                <a:cs typeface="Arial" charset="0"/>
              </a:defRPr>
            </a:lvl2pPr>
            <a:lvl3pPr marL="1143000" indent="-228600" defTabSz="1042988" eaLnBrk="0" hangingPunct="0">
              <a:defRPr sz="2400">
                <a:solidFill>
                  <a:srgbClr val="000066"/>
                </a:solidFill>
                <a:latin typeface="Arial" charset="0"/>
                <a:cs typeface="Arial" charset="0"/>
              </a:defRPr>
            </a:lvl3pPr>
            <a:lvl4pPr marL="1600200" indent="-228600" defTabSz="1042988" eaLnBrk="0" hangingPunct="0">
              <a:defRPr sz="2400">
                <a:solidFill>
                  <a:srgbClr val="000066"/>
                </a:solidFill>
                <a:latin typeface="Arial" charset="0"/>
                <a:cs typeface="Arial" charset="0"/>
              </a:defRPr>
            </a:lvl4pPr>
            <a:lvl5pPr marL="2057400" indent="-228600" defTabSz="1042988" eaLnBrk="0" hangingPunct="0">
              <a:defRPr sz="2400">
                <a:solidFill>
                  <a:srgbClr val="000066"/>
                </a:solidFill>
                <a:latin typeface="Arial" charset="0"/>
                <a:cs typeface="Arial" charset="0"/>
              </a:defRPr>
            </a:lvl5pPr>
            <a:lvl6pPr marL="2514600" indent="-228600" defTabSz="1042988" eaLnBrk="0" fontAlgn="base" hangingPunct="0">
              <a:spcBef>
                <a:spcPct val="0"/>
              </a:spcBef>
              <a:spcAft>
                <a:spcPct val="0"/>
              </a:spcAft>
              <a:defRPr sz="2400">
                <a:solidFill>
                  <a:srgbClr val="000066"/>
                </a:solidFill>
                <a:latin typeface="Arial" charset="0"/>
                <a:cs typeface="Arial" charset="0"/>
              </a:defRPr>
            </a:lvl6pPr>
            <a:lvl7pPr marL="2971800" indent="-228600" defTabSz="1042988" eaLnBrk="0" fontAlgn="base" hangingPunct="0">
              <a:spcBef>
                <a:spcPct val="0"/>
              </a:spcBef>
              <a:spcAft>
                <a:spcPct val="0"/>
              </a:spcAft>
              <a:defRPr sz="2400">
                <a:solidFill>
                  <a:srgbClr val="000066"/>
                </a:solidFill>
                <a:latin typeface="Arial" charset="0"/>
                <a:cs typeface="Arial" charset="0"/>
              </a:defRPr>
            </a:lvl7pPr>
            <a:lvl8pPr marL="3429000" indent="-228600" defTabSz="1042988" eaLnBrk="0" fontAlgn="base" hangingPunct="0">
              <a:spcBef>
                <a:spcPct val="0"/>
              </a:spcBef>
              <a:spcAft>
                <a:spcPct val="0"/>
              </a:spcAft>
              <a:defRPr sz="2400">
                <a:solidFill>
                  <a:srgbClr val="000066"/>
                </a:solidFill>
                <a:latin typeface="Arial" charset="0"/>
                <a:cs typeface="Arial" charset="0"/>
              </a:defRPr>
            </a:lvl8pPr>
            <a:lvl9pPr marL="3886200" indent="-228600" defTabSz="1042988" eaLnBrk="0" fontAlgn="base" hangingPunct="0">
              <a:spcBef>
                <a:spcPct val="0"/>
              </a:spcBef>
              <a:spcAft>
                <a:spcPct val="0"/>
              </a:spcAft>
              <a:defRPr sz="2400">
                <a:solidFill>
                  <a:srgbClr val="000066"/>
                </a:solidFill>
                <a:latin typeface="Arial" charset="0"/>
                <a:cs typeface="Arial" charset="0"/>
              </a:defRPr>
            </a:lvl9pPr>
          </a:lstStyle>
          <a:p>
            <a:pPr algn="ctr" eaLnBrk="1" hangingPunct="1"/>
            <a:r>
              <a:rPr lang="en-GB" sz="2100">
                <a:solidFill>
                  <a:schemeClr val="bg1"/>
                </a:solidFill>
              </a:rPr>
              <a:t>Counterparts in other Ministries</a:t>
            </a:r>
            <a:br>
              <a:rPr lang="en-GB" sz="2100">
                <a:solidFill>
                  <a:schemeClr val="bg1"/>
                </a:solidFill>
              </a:rPr>
            </a:br>
            <a:r>
              <a:rPr lang="en-GB" sz="1100">
                <a:solidFill>
                  <a:schemeClr val="bg1"/>
                </a:solidFill>
              </a:rPr>
              <a:t>(agriculture, finance, trade, transport, urban planning, education and sport)</a:t>
            </a:r>
            <a:endParaRPr lang="en-US" sz="1100">
              <a:solidFill>
                <a:schemeClr val="bg1"/>
              </a:solidFill>
            </a:endParaRPr>
          </a:p>
        </p:txBody>
      </p:sp>
      <p:sp>
        <p:nvSpPr>
          <p:cNvPr id="19469" name="Text Box 13"/>
          <p:cNvSpPr txBox="1">
            <a:spLocks noChangeArrowheads="1"/>
          </p:cNvSpPr>
          <p:nvPr/>
        </p:nvSpPr>
        <p:spPr bwMode="auto">
          <a:xfrm>
            <a:off x="4054475" y="4265613"/>
            <a:ext cx="2586038" cy="428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eaLnBrk="0" hangingPunct="0">
              <a:defRPr sz="2400">
                <a:solidFill>
                  <a:srgbClr val="000066"/>
                </a:solidFill>
                <a:latin typeface="Arial" charset="0"/>
                <a:cs typeface="Arial" charset="0"/>
              </a:defRPr>
            </a:lvl1pPr>
            <a:lvl2pPr marL="742950" indent="-285750" defTabSz="1042988" eaLnBrk="0" hangingPunct="0">
              <a:defRPr sz="2400">
                <a:solidFill>
                  <a:srgbClr val="000066"/>
                </a:solidFill>
                <a:latin typeface="Arial" charset="0"/>
                <a:cs typeface="Arial" charset="0"/>
              </a:defRPr>
            </a:lvl2pPr>
            <a:lvl3pPr marL="1143000" indent="-228600" defTabSz="1042988" eaLnBrk="0" hangingPunct="0">
              <a:defRPr sz="2400">
                <a:solidFill>
                  <a:srgbClr val="000066"/>
                </a:solidFill>
                <a:latin typeface="Arial" charset="0"/>
                <a:cs typeface="Arial" charset="0"/>
              </a:defRPr>
            </a:lvl3pPr>
            <a:lvl4pPr marL="1600200" indent="-228600" defTabSz="1042988" eaLnBrk="0" hangingPunct="0">
              <a:defRPr sz="2400">
                <a:solidFill>
                  <a:srgbClr val="000066"/>
                </a:solidFill>
                <a:latin typeface="Arial" charset="0"/>
                <a:cs typeface="Arial" charset="0"/>
              </a:defRPr>
            </a:lvl4pPr>
            <a:lvl5pPr marL="2057400" indent="-228600" defTabSz="1042988" eaLnBrk="0" hangingPunct="0">
              <a:defRPr sz="2400">
                <a:solidFill>
                  <a:srgbClr val="000066"/>
                </a:solidFill>
                <a:latin typeface="Arial" charset="0"/>
                <a:cs typeface="Arial" charset="0"/>
              </a:defRPr>
            </a:lvl5pPr>
            <a:lvl6pPr marL="2514600" indent="-228600" defTabSz="1042988" eaLnBrk="0" fontAlgn="base" hangingPunct="0">
              <a:spcBef>
                <a:spcPct val="0"/>
              </a:spcBef>
              <a:spcAft>
                <a:spcPct val="0"/>
              </a:spcAft>
              <a:defRPr sz="2400">
                <a:solidFill>
                  <a:srgbClr val="000066"/>
                </a:solidFill>
                <a:latin typeface="Arial" charset="0"/>
                <a:cs typeface="Arial" charset="0"/>
              </a:defRPr>
            </a:lvl6pPr>
            <a:lvl7pPr marL="2971800" indent="-228600" defTabSz="1042988" eaLnBrk="0" fontAlgn="base" hangingPunct="0">
              <a:spcBef>
                <a:spcPct val="0"/>
              </a:spcBef>
              <a:spcAft>
                <a:spcPct val="0"/>
              </a:spcAft>
              <a:defRPr sz="2400">
                <a:solidFill>
                  <a:srgbClr val="000066"/>
                </a:solidFill>
                <a:latin typeface="Arial" charset="0"/>
                <a:cs typeface="Arial" charset="0"/>
              </a:defRPr>
            </a:lvl7pPr>
            <a:lvl8pPr marL="3429000" indent="-228600" defTabSz="1042988" eaLnBrk="0" fontAlgn="base" hangingPunct="0">
              <a:spcBef>
                <a:spcPct val="0"/>
              </a:spcBef>
              <a:spcAft>
                <a:spcPct val="0"/>
              </a:spcAft>
              <a:defRPr sz="2400">
                <a:solidFill>
                  <a:srgbClr val="000066"/>
                </a:solidFill>
                <a:latin typeface="Arial" charset="0"/>
                <a:cs typeface="Arial" charset="0"/>
              </a:defRPr>
            </a:lvl8pPr>
            <a:lvl9pPr marL="3886200" indent="-228600" defTabSz="1042988" eaLnBrk="0" fontAlgn="base" hangingPunct="0">
              <a:spcBef>
                <a:spcPct val="0"/>
              </a:spcBef>
              <a:spcAft>
                <a:spcPct val="0"/>
              </a:spcAft>
              <a:defRPr sz="2400">
                <a:solidFill>
                  <a:srgbClr val="000066"/>
                </a:solidFill>
                <a:latin typeface="Arial" charset="0"/>
                <a:cs typeface="Arial" charset="0"/>
              </a:defRPr>
            </a:lvl9pPr>
          </a:lstStyle>
          <a:p>
            <a:pPr eaLnBrk="1" hangingPunct="1"/>
            <a:r>
              <a:rPr lang="en-GB" sz="2100">
                <a:solidFill>
                  <a:schemeClr val="bg1"/>
                </a:solidFill>
              </a:rPr>
              <a:t>Focal points in MoH</a:t>
            </a:r>
            <a:endParaRPr lang="en-US" sz="2100">
              <a:solidFill>
                <a:schemeClr val="bg1"/>
              </a:solidFill>
            </a:endParaRPr>
          </a:p>
        </p:txBody>
      </p:sp>
      <p:sp>
        <p:nvSpPr>
          <p:cNvPr id="19470" name="Text Box 14"/>
          <p:cNvSpPr txBox="1">
            <a:spLocks noChangeArrowheads="1"/>
          </p:cNvSpPr>
          <p:nvPr/>
        </p:nvSpPr>
        <p:spPr bwMode="auto">
          <a:xfrm>
            <a:off x="3803650" y="3559175"/>
            <a:ext cx="3141663" cy="428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eaLnBrk="0" hangingPunct="0">
              <a:defRPr sz="2400">
                <a:solidFill>
                  <a:srgbClr val="000066"/>
                </a:solidFill>
                <a:latin typeface="Arial" charset="0"/>
                <a:cs typeface="Arial" charset="0"/>
              </a:defRPr>
            </a:lvl1pPr>
            <a:lvl2pPr marL="742950" indent="-285750" defTabSz="1042988" eaLnBrk="0" hangingPunct="0">
              <a:defRPr sz="2400">
                <a:solidFill>
                  <a:srgbClr val="000066"/>
                </a:solidFill>
                <a:latin typeface="Arial" charset="0"/>
                <a:cs typeface="Arial" charset="0"/>
              </a:defRPr>
            </a:lvl2pPr>
            <a:lvl3pPr marL="1143000" indent="-228600" defTabSz="1042988" eaLnBrk="0" hangingPunct="0">
              <a:defRPr sz="2400">
                <a:solidFill>
                  <a:srgbClr val="000066"/>
                </a:solidFill>
                <a:latin typeface="Arial" charset="0"/>
                <a:cs typeface="Arial" charset="0"/>
              </a:defRPr>
            </a:lvl3pPr>
            <a:lvl4pPr marL="1600200" indent="-228600" defTabSz="1042988" eaLnBrk="0" hangingPunct="0">
              <a:defRPr sz="2400">
                <a:solidFill>
                  <a:srgbClr val="000066"/>
                </a:solidFill>
                <a:latin typeface="Arial" charset="0"/>
                <a:cs typeface="Arial" charset="0"/>
              </a:defRPr>
            </a:lvl4pPr>
            <a:lvl5pPr marL="2057400" indent="-228600" defTabSz="1042988" eaLnBrk="0" hangingPunct="0">
              <a:defRPr sz="2400">
                <a:solidFill>
                  <a:srgbClr val="000066"/>
                </a:solidFill>
                <a:latin typeface="Arial" charset="0"/>
                <a:cs typeface="Arial" charset="0"/>
              </a:defRPr>
            </a:lvl5pPr>
            <a:lvl6pPr marL="2514600" indent="-228600" defTabSz="1042988" eaLnBrk="0" fontAlgn="base" hangingPunct="0">
              <a:spcBef>
                <a:spcPct val="0"/>
              </a:spcBef>
              <a:spcAft>
                <a:spcPct val="0"/>
              </a:spcAft>
              <a:defRPr sz="2400">
                <a:solidFill>
                  <a:srgbClr val="000066"/>
                </a:solidFill>
                <a:latin typeface="Arial" charset="0"/>
                <a:cs typeface="Arial" charset="0"/>
              </a:defRPr>
            </a:lvl6pPr>
            <a:lvl7pPr marL="2971800" indent="-228600" defTabSz="1042988" eaLnBrk="0" fontAlgn="base" hangingPunct="0">
              <a:spcBef>
                <a:spcPct val="0"/>
              </a:spcBef>
              <a:spcAft>
                <a:spcPct val="0"/>
              </a:spcAft>
              <a:defRPr sz="2400">
                <a:solidFill>
                  <a:srgbClr val="000066"/>
                </a:solidFill>
                <a:latin typeface="Arial" charset="0"/>
                <a:cs typeface="Arial" charset="0"/>
              </a:defRPr>
            </a:lvl7pPr>
            <a:lvl8pPr marL="3429000" indent="-228600" defTabSz="1042988" eaLnBrk="0" fontAlgn="base" hangingPunct="0">
              <a:spcBef>
                <a:spcPct val="0"/>
              </a:spcBef>
              <a:spcAft>
                <a:spcPct val="0"/>
              </a:spcAft>
              <a:defRPr sz="2400">
                <a:solidFill>
                  <a:srgbClr val="000066"/>
                </a:solidFill>
                <a:latin typeface="Arial" charset="0"/>
                <a:cs typeface="Arial" charset="0"/>
              </a:defRPr>
            </a:lvl8pPr>
            <a:lvl9pPr marL="3886200" indent="-228600" defTabSz="1042988" eaLnBrk="0" fontAlgn="base" hangingPunct="0">
              <a:spcBef>
                <a:spcPct val="0"/>
              </a:spcBef>
              <a:spcAft>
                <a:spcPct val="0"/>
              </a:spcAft>
              <a:defRPr sz="2400">
                <a:solidFill>
                  <a:srgbClr val="000066"/>
                </a:solidFill>
                <a:latin typeface="Arial" charset="0"/>
                <a:cs typeface="Arial" charset="0"/>
              </a:defRPr>
            </a:lvl9pPr>
          </a:lstStyle>
          <a:p>
            <a:pPr eaLnBrk="1" hangingPunct="1"/>
            <a:r>
              <a:rPr lang="en-GB" sz="2100">
                <a:solidFill>
                  <a:schemeClr val="bg1"/>
                </a:solidFill>
              </a:rPr>
              <a:t>Ministers of Health/WHA</a:t>
            </a:r>
            <a:endParaRPr lang="en-US" sz="2100">
              <a:solidFill>
                <a:schemeClr val="bg1"/>
              </a:solidFill>
            </a:endParaRPr>
          </a:p>
        </p:txBody>
      </p:sp>
      <p:sp>
        <p:nvSpPr>
          <p:cNvPr id="19471" name="Text Box 15"/>
          <p:cNvSpPr txBox="1">
            <a:spLocks noChangeArrowheads="1"/>
          </p:cNvSpPr>
          <p:nvPr/>
        </p:nvSpPr>
        <p:spPr bwMode="auto">
          <a:xfrm>
            <a:off x="4257675" y="2867025"/>
            <a:ext cx="2228850" cy="682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eaLnBrk="0" hangingPunct="0">
              <a:defRPr sz="2400">
                <a:solidFill>
                  <a:srgbClr val="000066"/>
                </a:solidFill>
                <a:latin typeface="Arial" charset="0"/>
                <a:cs typeface="Arial" charset="0"/>
              </a:defRPr>
            </a:lvl1pPr>
            <a:lvl2pPr marL="742950" indent="-285750" defTabSz="1042988" eaLnBrk="0" hangingPunct="0">
              <a:defRPr sz="2400">
                <a:solidFill>
                  <a:srgbClr val="000066"/>
                </a:solidFill>
                <a:latin typeface="Arial" charset="0"/>
                <a:cs typeface="Arial" charset="0"/>
              </a:defRPr>
            </a:lvl2pPr>
            <a:lvl3pPr marL="1143000" indent="-228600" defTabSz="1042988" eaLnBrk="0" hangingPunct="0">
              <a:defRPr sz="2400">
                <a:solidFill>
                  <a:srgbClr val="000066"/>
                </a:solidFill>
                <a:latin typeface="Arial" charset="0"/>
                <a:cs typeface="Arial" charset="0"/>
              </a:defRPr>
            </a:lvl3pPr>
            <a:lvl4pPr marL="1600200" indent="-228600" defTabSz="1042988" eaLnBrk="0" hangingPunct="0">
              <a:defRPr sz="2400">
                <a:solidFill>
                  <a:srgbClr val="000066"/>
                </a:solidFill>
                <a:latin typeface="Arial" charset="0"/>
                <a:cs typeface="Arial" charset="0"/>
              </a:defRPr>
            </a:lvl4pPr>
            <a:lvl5pPr marL="2057400" indent="-228600" defTabSz="1042988" eaLnBrk="0" hangingPunct="0">
              <a:defRPr sz="2400">
                <a:solidFill>
                  <a:srgbClr val="000066"/>
                </a:solidFill>
                <a:latin typeface="Arial" charset="0"/>
                <a:cs typeface="Arial" charset="0"/>
              </a:defRPr>
            </a:lvl5pPr>
            <a:lvl6pPr marL="2514600" indent="-228600" defTabSz="1042988" eaLnBrk="0" fontAlgn="base" hangingPunct="0">
              <a:spcBef>
                <a:spcPct val="0"/>
              </a:spcBef>
              <a:spcAft>
                <a:spcPct val="0"/>
              </a:spcAft>
              <a:defRPr sz="2400">
                <a:solidFill>
                  <a:srgbClr val="000066"/>
                </a:solidFill>
                <a:latin typeface="Arial" charset="0"/>
                <a:cs typeface="Arial" charset="0"/>
              </a:defRPr>
            </a:lvl6pPr>
            <a:lvl7pPr marL="2971800" indent="-228600" defTabSz="1042988" eaLnBrk="0" fontAlgn="base" hangingPunct="0">
              <a:spcBef>
                <a:spcPct val="0"/>
              </a:spcBef>
              <a:spcAft>
                <a:spcPct val="0"/>
              </a:spcAft>
              <a:defRPr sz="2400">
                <a:solidFill>
                  <a:srgbClr val="000066"/>
                </a:solidFill>
                <a:latin typeface="Arial" charset="0"/>
                <a:cs typeface="Arial" charset="0"/>
              </a:defRPr>
            </a:lvl7pPr>
            <a:lvl8pPr marL="3429000" indent="-228600" defTabSz="1042988" eaLnBrk="0" fontAlgn="base" hangingPunct="0">
              <a:spcBef>
                <a:spcPct val="0"/>
              </a:spcBef>
              <a:spcAft>
                <a:spcPct val="0"/>
              </a:spcAft>
              <a:defRPr sz="2400">
                <a:solidFill>
                  <a:srgbClr val="000066"/>
                </a:solidFill>
                <a:latin typeface="Arial" charset="0"/>
                <a:cs typeface="Arial" charset="0"/>
              </a:defRPr>
            </a:lvl8pPr>
            <a:lvl9pPr marL="3886200" indent="-228600" defTabSz="1042988" eaLnBrk="0" fontAlgn="base" hangingPunct="0">
              <a:spcBef>
                <a:spcPct val="0"/>
              </a:spcBef>
              <a:spcAft>
                <a:spcPct val="0"/>
              </a:spcAft>
              <a:defRPr sz="2400">
                <a:solidFill>
                  <a:srgbClr val="000066"/>
                </a:solidFill>
                <a:latin typeface="Arial" charset="0"/>
                <a:cs typeface="Arial" charset="0"/>
              </a:defRPr>
            </a:lvl9pPr>
          </a:lstStyle>
          <a:p>
            <a:pPr algn="ctr" eaLnBrk="1" hangingPunct="1"/>
            <a:r>
              <a:rPr lang="en-GB" sz="1400">
                <a:solidFill>
                  <a:schemeClr val="bg1"/>
                </a:solidFill>
              </a:rPr>
              <a:t>Minister of Foreign Affairs</a:t>
            </a:r>
            <a:br>
              <a:rPr lang="en-GB" sz="1400">
                <a:solidFill>
                  <a:schemeClr val="bg1"/>
                </a:solidFill>
              </a:rPr>
            </a:br>
            <a:r>
              <a:rPr lang="en-GB" sz="1400">
                <a:solidFill>
                  <a:schemeClr val="bg1"/>
                </a:solidFill>
              </a:rPr>
              <a:t>and Planning</a:t>
            </a:r>
            <a:br>
              <a:rPr lang="en-GB" sz="1400">
                <a:solidFill>
                  <a:schemeClr val="bg1"/>
                </a:solidFill>
              </a:rPr>
            </a:br>
            <a:endParaRPr lang="en-US" sz="1000">
              <a:solidFill>
                <a:schemeClr val="bg1"/>
              </a:solidFill>
            </a:endParaRPr>
          </a:p>
        </p:txBody>
      </p:sp>
      <p:sp>
        <p:nvSpPr>
          <p:cNvPr id="19472" name="Text Box 16"/>
          <p:cNvSpPr txBox="1">
            <a:spLocks noChangeArrowheads="1"/>
          </p:cNvSpPr>
          <p:nvPr/>
        </p:nvSpPr>
        <p:spPr bwMode="auto">
          <a:xfrm>
            <a:off x="4867275" y="2132013"/>
            <a:ext cx="987425" cy="561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eaLnBrk="0" hangingPunct="0">
              <a:defRPr sz="2400">
                <a:solidFill>
                  <a:srgbClr val="000066"/>
                </a:solidFill>
                <a:latin typeface="Arial" charset="0"/>
                <a:cs typeface="Arial" charset="0"/>
              </a:defRPr>
            </a:lvl1pPr>
            <a:lvl2pPr marL="742950" indent="-285750" defTabSz="1042988" eaLnBrk="0" hangingPunct="0">
              <a:defRPr sz="2400">
                <a:solidFill>
                  <a:srgbClr val="000066"/>
                </a:solidFill>
                <a:latin typeface="Arial" charset="0"/>
                <a:cs typeface="Arial" charset="0"/>
              </a:defRPr>
            </a:lvl2pPr>
            <a:lvl3pPr marL="1143000" indent="-228600" defTabSz="1042988" eaLnBrk="0" hangingPunct="0">
              <a:defRPr sz="2400">
                <a:solidFill>
                  <a:srgbClr val="000066"/>
                </a:solidFill>
                <a:latin typeface="Arial" charset="0"/>
                <a:cs typeface="Arial" charset="0"/>
              </a:defRPr>
            </a:lvl3pPr>
            <a:lvl4pPr marL="1600200" indent="-228600" defTabSz="1042988" eaLnBrk="0" hangingPunct="0">
              <a:defRPr sz="2400">
                <a:solidFill>
                  <a:srgbClr val="000066"/>
                </a:solidFill>
                <a:latin typeface="Arial" charset="0"/>
                <a:cs typeface="Arial" charset="0"/>
              </a:defRPr>
            </a:lvl4pPr>
            <a:lvl5pPr marL="2057400" indent="-228600" defTabSz="1042988" eaLnBrk="0" hangingPunct="0">
              <a:defRPr sz="2400">
                <a:solidFill>
                  <a:srgbClr val="000066"/>
                </a:solidFill>
                <a:latin typeface="Arial" charset="0"/>
                <a:cs typeface="Arial" charset="0"/>
              </a:defRPr>
            </a:lvl5pPr>
            <a:lvl6pPr marL="2514600" indent="-228600" defTabSz="1042988" eaLnBrk="0" fontAlgn="base" hangingPunct="0">
              <a:spcBef>
                <a:spcPct val="0"/>
              </a:spcBef>
              <a:spcAft>
                <a:spcPct val="0"/>
              </a:spcAft>
              <a:defRPr sz="2400">
                <a:solidFill>
                  <a:srgbClr val="000066"/>
                </a:solidFill>
                <a:latin typeface="Arial" charset="0"/>
                <a:cs typeface="Arial" charset="0"/>
              </a:defRPr>
            </a:lvl6pPr>
            <a:lvl7pPr marL="2971800" indent="-228600" defTabSz="1042988" eaLnBrk="0" fontAlgn="base" hangingPunct="0">
              <a:spcBef>
                <a:spcPct val="0"/>
              </a:spcBef>
              <a:spcAft>
                <a:spcPct val="0"/>
              </a:spcAft>
              <a:defRPr sz="2400">
                <a:solidFill>
                  <a:srgbClr val="000066"/>
                </a:solidFill>
                <a:latin typeface="Arial" charset="0"/>
                <a:cs typeface="Arial" charset="0"/>
              </a:defRPr>
            </a:lvl7pPr>
            <a:lvl8pPr marL="3429000" indent="-228600" defTabSz="1042988" eaLnBrk="0" fontAlgn="base" hangingPunct="0">
              <a:spcBef>
                <a:spcPct val="0"/>
              </a:spcBef>
              <a:spcAft>
                <a:spcPct val="0"/>
              </a:spcAft>
              <a:defRPr sz="2400">
                <a:solidFill>
                  <a:srgbClr val="000066"/>
                </a:solidFill>
                <a:latin typeface="Arial" charset="0"/>
                <a:cs typeface="Arial" charset="0"/>
              </a:defRPr>
            </a:lvl8pPr>
            <a:lvl9pPr marL="3886200" indent="-228600" defTabSz="1042988" eaLnBrk="0" fontAlgn="base" hangingPunct="0">
              <a:spcBef>
                <a:spcPct val="0"/>
              </a:spcBef>
              <a:spcAft>
                <a:spcPct val="0"/>
              </a:spcAft>
              <a:defRPr sz="2400">
                <a:solidFill>
                  <a:srgbClr val="000066"/>
                </a:solidFill>
                <a:latin typeface="Arial" charset="0"/>
                <a:cs typeface="Arial" charset="0"/>
              </a:defRPr>
            </a:lvl9pPr>
          </a:lstStyle>
          <a:p>
            <a:pPr algn="ctr" eaLnBrk="1" hangingPunct="1"/>
            <a:r>
              <a:rPr lang="en-GB" sz="1000">
                <a:solidFill>
                  <a:schemeClr val="bg1"/>
                </a:solidFill>
              </a:rPr>
              <a:t>International</a:t>
            </a:r>
            <a:br>
              <a:rPr lang="en-GB" sz="1000">
                <a:solidFill>
                  <a:schemeClr val="bg1"/>
                </a:solidFill>
              </a:rPr>
            </a:br>
            <a:r>
              <a:rPr lang="en-GB" sz="1000">
                <a:solidFill>
                  <a:schemeClr val="bg1"/>
                </a:solidFill>
              </a:rPr>
              <a:t>Development </a:t>
            </a:r>
            <a:br>
              <a:rPr lang="en-GB" sz="1000">
                <a:solidFill>
                  <a:schemeClr val="bg1"/>
                </a:solidFill>
              </a:rPr>
            </a:br>
            <a:r>
              <a:rPr lang="en-GB" sz="1000">
                <a:solidFill>
                  <a:schemeClr val="bg1"/>
                </a:solidFill>
              </a:rPr>
              <a:t>Agencies</a:t>
            </a:r>
            <a:endParaRPr lang="en-US" sz="800">
              <a:solidFill>
                <a:schemeClr val="bg1"/>
              </a:solidFill>
            </a:endParaRPr>
          </a:p>
        </p:txBody>
      </p:sp>
      <p:sp>
        <p:nvSpPr>
          <p:cNvPr id="19473" name="Text Box 17"/>
          <p:cNvSpPr txBox="1">
            <a:spLocks noChangeArrowheads="1"/>
          </p:cNvSpPr>
          <p:nvPr/>
        </p:nvSpPr>
        <p:spPr bwMode="auto">
          <a:xfrm>
            <a:off x="5051425" y="1704975"/>
            <a:ext cx="619125"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eaLnBrk="0" hangingPunct="0">
              <a:defRPr sz="2400">
                <a:solidFill>
                  <a:srgbClr val="000066"/>
                </a:solidFill>
                <a:latin typeface="Arial" charset="0"/>
                <a:cs typeface="Arial" charset="0"/>
              </a:defRPr>
            </a:lvl1pPr>
            <a:lvl2pPr marL="742950" indent="-285750" defTabSz="1042988" eaLnBrk="0" hangingPunct="0">
              <a:defRPr sz="2400">
                <a:solidFill>
                  <a:srgbClr val="000066"/>
                </a:solidFill>
                <a:latin typeface="Arial" charset="0"/>
                <a:cs typeface="Arial" charset="0"/>
              </a:defRPr>
            </a:lvl2pPr>
            <a:lvl3pPr marL="1143000" indent="-228600" defTabSz="1042988" eaLnBrk="0" hangingPunct="0">
              <a:defRPr sz="2400">
                <a:solidFill>
                  <a:srgbClr val="000066"/>
                </a:solidFill>
                <a:latin typeface="Arial" charset="0"/>
                <a:cs typeface="Arial" charset="0"/>
              </a:defRPr>
            </a:lvl3pPr>
            <a:lvl4pPr marL="1600200" indent="-228600" defTabSz="1042988" eaLnBrk="0" hangingPunct="0">
              <a:defRPr sz="2400">
                <a:solidFill>
                  <a:srgbClr val="000066"/>
                </a:solidFill>
                <a:latin typeface="Arial" charset="0"/>
                <a:cs typeface="Arial" charset="0"/>
              </a:defRPr>
            </a:lvl4pPr>
            <a:lvl5pPr marL="2057400" indent="-228600" defTabSz="1042988" eaLnBrk="0" hangingPunct="0">
              <a:defRPr sz="2400">
                <a:solidFill>
                  <a:srgbClr val="000066"/>
                </a:solidFill>
                <a:latin typeface="Arial" charset="0"/>
                <a:cs typeface="Arial" charset="0"/>
              </a:defRPr>
            </a:lvl5pPr>
            <a:lvl6pPr marL="2514600" indent="-228600" defTabSz="1042988" eaLnBrk="0" fontAlgn="base" hangingPunct="0">
              <a:spcBef>
                <a:spcPct val="0"/>
              </a:spcBef>
              <a:spcAft>
                <a:spcPct val="0"/>
              </a:spcAft>
              <a:defRPr sz="2400">
                <a:solidFill>
                  <a:srgbClr val="000066"/>
                </a:solidFill>
                <a:latin typeface="Arial" charset="0"/>
                <a:cs typeface="Arial" charset="0"/>
              </a:defRPr>
            </a:lvl6pPr>
            <a:lvl7pPr marL="2971800" indent="-228600" defTabSz="1042988" eaLnBrk="0" fontAlgn="base" hangingPunct="0">
              <a:spcBef>
                <a:spcPct val="0"/>
              </a:spcBef>
              <a:spcAft>
                <a:spcPct val="0"/>
              </a:spcAft>
              <a:defRPr sz="2400">
                <a:solidFill>
                  <a:srgbClr val="000066"/>
                </a:solidFill>
                <a:latin typeface="Arial" charset="0"/>
                <a:cs typeface="Arial" charset="0"/>
              </a:defRPr>
            </a:lvl7pPr>
            <a:lvl8pPr marL="3429000" indent="-228600" defTabSz="1042988" eaLnBrk="0" fontAlgn="base" hangingPunct="0">
              <a:spcBef>
                <a:spcPct val="0"/>
              </a:spcBef>
              <a:spcAft>
                <a:spcPct val="0"/>
              </a:spcAft>
              <a:defRPr sz="2400">
                <a:solidFill>
                  <a:srgbClr val="000066"/>
                </a:solidFill>
                <a:latin typeface="Arial" charset="0"/>
                <a:cs typeface="Arial" charset="0"/>
              </a:defRPr>
            </a:lvl8pPr>
            <a:lvl9pPr marL="3886200" indent="-228600" defTabSz="1042988" eaLnBrk="0" fontAlgn="base" hangingPunct="0">
              <a:spcBef>
                <a:spcPct val="0"/>
              </a:spcBef>
              <a:spcAft>
                <a:spcPct val="0"/>
              </a:spcAft>
              <a:defRPr sz="2400">
                <a:solidFill>
                  <a:srgbClr val="000066"/>
                </a:solidFill>
                <a:latin typeface="Arial" charset="0"/>
                <a:cs typeface="Arial" charset="0"/>
              </a:defRPr>
            </a:lvl9pPr>
          </a:lstStyle>
          <a:p>
            <a:pPr algn="ctr" eaLnBrk="1" hangingPunct="1"/>
            <a:r>
              <a:rPr lang="en-GB" sz="1100">
                <a:solidFill>
                  <a:schemeClr val="bg1"/>
                </a:solidFill>
              </a:rPr>
              <a:t>UNGA</a:t>
            </a:r>
            <a:endParaRPr lang="en-US" sz="900">
              <a:solidFill>
                <a:schemeClr val="bg1"/>
              </a:solidFill>
            </a:endParaRPr>
          </a:p>
        </p:txBody>
      </p:sp>
      <p:sp>
        <p:nvSpPr>
          <p:cNvPr id="19474" name="Oval 18"/>
          <p:cNvSpPr>
            <a:spLocks noChangeArrowheads="1"/>
          </p:cNvSpPr>
          <p:nvPr/>
        </p:nvSpPr>
        <p:spPr bwMode="auto">
          <a:xfrm>
            <a:off x="5013325" y="508000"/>
            <a:ext cx="717550" cy="719138"/>
          </a:xfrm>
          <a:prstGeom prst="ellipse">
            <a:avLst/>
          </a:prstGeom>
          <a:solidFill>
            <a:srgbClr val="1255A4"/>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nchor="ctr"/>
          <a:lstStyle/>
          <a:p>
            <a:pPr algn="ctr" defTabSz="1042988"/>
            <a:r>
              <a:rPr lang="en-GB" sz="2100">
                <a:solidFill>
                  <a:schemeClr val="bg1"/>
                </a:solidFill>
              </a:rPr>
              <a:t>G-20</a:t>
            </a:r>
            <a:endParaRPr lang="en-US" sz="2100">
              <a:solidFill>
                <a:schemeClr val="bg1"/>
              </a:solidFill>
            </a:endParaRPr>
          </a:p>
        </p:txBody>
      </p:sp>
      <p:sp>
        <p:nvSpPr>
          <p:cNvPr id="19475" name="Oval 19"/>
          <p:cNvSpPr>
            <a:spLocks noChangeArrowheads="1"/>
          </p:cNvSpPr>
          <p:nvPr/>
        </p:nvSpPr>
        <p:spPr bwMode="auto">
          <a:xfrm>
            <a:off x="3479800" y="908050"/>
            <a:ext cx="925513" cy="952500"/>
          </a:xfrm>
          <a:prstGeom prst="ellipse">
            <a:avLst/>
          </a:prstGeom>
          <a:solidFill>
            <a:srgbClr val="1255A4"/>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nchor="ctr"/>
          <a:lstStyle/>
          <a:p>
            <a:pPr algn="ctr" defTabSz="1042988"/>
            <a:r>
              <a:rPr lang="en-GB" sz="2100">
                <a:solidFill>
                  <a:schemeClr val="bg1"/>
                </a:solidFill>
              </a:rPr>
              <a:t>media</a:t>
            </a:r>
            <a:endParaRPr lang="en-US" sz="2100">
              <a:solidFill>
                <a:schemeClr val="bg1"/>
              </a:solidFill>
            </a:endParaRPr>
          </a:p>
        </p:txBody>
      </p:sp>
      <p:sp>
        <p:nvSpPr>
          <p:cNvPr id="19476" name="Oval 20"/>
          <p:cNvSpPr>
            <a:spLocks noChangeArrowheads="1"/>
          </p:cNvSpPr>
          <p:nvPr/>
        </p:nvSpPr>
        <p:spPr bwMode="auto">
          <a:xfrm>
            <a:off x="6457950" y="909638"/>
            <a:ext cx="927100" cy="950912"/>
          </a:xfrm>
          <a:prstGeom prst="ellipse">
            <a:avLst/>
          </a:prstGeom>
          <a:solidFill>
            <a:srgbClr val="1255A4"/>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nchor="ctr"/>
          <a:lstStyle/>
          <a:p>
            <a:pPr algn="ctr" defTabSz="1042988"/>
            <a:r>
              <a:rPr lang="en-GB" sz="2100">
                <a:solidFill>
                  <a:schemeClr val="bg1"/>
                </a:solidFill>
              </a:rPr>
              <a:t>donors</a:t>
            </a:r>
            <a:endParaRPr lang="en-US" sz="2100">
              <a:solidFill>
                <a:schemeClr val="bg1"/>
              </a:solidFill>
            </a:endParaRPr>
          </a:p>
        </p:txBody>
      </p:sp>
      <p:sp>
        <p:nvSpPr>
          <p:cNvPr id="19477" name="Text Box 21"/>
          <p:cNvSpPr txBox="1">
            <a:spLocks noChangeArrowheads="1"/>
          </p:cNvSpPr>
          <p:nvPr/>
        </p:nvSpPr>
        <p:spPr bwMode="auto">
          <a:xfrm rot="-5400000">
            <a:off x="-780256" y="3175794"/>
            <a:ext cx="4198938" cy="781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178" tIns="52089" rIns="104178" bIns="52089">
            <a:spAutoFit/>
          </a:bodyPr>
          <a:lstStyle>
            <a:lvl1pPr defTabSz="1042988" eaLnBrk="0" hangingPunct="0">
              <a:defRPr sz="2400">
                <a:solidFill>
                  <a:srgbClr val="000066"/>
                </a:solidFill>
                <a:latin typeface="Arial" charset="0"/>
                <a:cs typeface="Arial" charset="0"/>
              </a:defRPr>
            </a:lvl1pPr>
            <a:lvl2pPr marL="742950" indent="-285750" defTabSz="1042988" eaLnBrk="0" hangingPunct="0">
              <a:defRPr sz="2400">
                <a:solidFill>
                  <a:srgbClr val="000066"/>
                </a:solidFill>
                <a:latin typeface="Arial" charset="0"/>
                <a:cs typeface="Arial" charset="0"/>
              </a:defRPr>
            </a:lvl2pPr>
            <a:lvl3pPr marL="1143000" indent="-228600" defTabSz="1042988" eaLnBrk="0" hangingPunct="0">
              <a:defRPr sz="2400">
                <a:solidFill>
                  <a:srgbClr val="000066"/>
                </a:solidFill>
                <a:latin typeface="Arial" charset="0"/>
                <a:cs typeface="Arial" charset="0"/>
              </a:defRPr>
            </a:lvl3pPr>
            <a:lvl4pPr marL="1600200" indent="-228600" defTabSz="1042988" eaLnBrk="0" hangingPunct="0">
              <a:defRPr sz="2400">
                <a:solidFill>
                  <a:srgbClr val="000066"/>
                </a:solidFill>
                <a:latin typeface="Arial" charset="0"/>
                <a:cs typeface="Arial" charset="0"/>
              </a:defRPr>
            </a:lvl4pPr>
            <a:lvl5pPr marL="2057400" indent="-228600" defTabSz="1042988" eaLnBrk="0" hangingPunct="0">
              <a:defRPr sz="2400">
                <a:solidFill>
                  <a:srgbClr val="000066"/>
                </a:solidFill>
                <a:latin typeface="Arial" charset="0"/>
                <a:cs typeface="Arial" charset="0"/>
              </a:defRPr>
            </a:lvl5pPr>
            <a:lvl6pPr marL="2514600" indent="-228600" defTabSz="1042988" eaLnBrk="0" fontAlgn="base" hangingPunct="0">
              <a:spcBef>
                <a:spcPct val="0"/>
              </a:spcBef>
              <a:spcAft>
                <a:spcPct val="0"/>
              </a:spcAft>
              <a:defRPr sz="2400">
                <a:solidFill>
                  <a:srgbClr val="000066"/>
                </a:solidFill>
                <a:latin typeface="Arial" charset="0"/>
                <a:cs typeface="Arial" charset="0"/>
              </a:defRPr>
            </a:lvl6pPr>
            <a:lvl7pPr marL="2971800" indent="-228600" defTabSz="1042988" eaLnBrk="0" fontAlgn="base" hangingPunct="0">
              <a:spcBef>
                <a:spcPct val="0"/>
              </a:spcBef>
              <a:spcAft>
                <a:spcPct val="0"/>
              </a:spcAft>
              <a:defRPr sz="2400">
                <a:solidFill>
                  <a:srgbClr val="000066"/>
                </a:solidFill>
                <a:latin typeface="Arial" charset="0"/>
                <a:cs typeface="Arial" charset="0"/>
              </a:defRPr>
            </a:lvl7pPr>
            <a:lvl8pPr marL="3429000" indent="-228600" defTabSz="1042988" eaLnBrk="0" fontAlgn="base" hangingPunct="0">
              <a:spcBef>
                <a:spcPct val="0"/>
              </a:spcBef>
              <a:spcAft>
                <a:spcPct val="0"/>
              </a:spcAft>
              <a:defRPr sz="2400">
                <a:solidFill>
                  <a:srgbClr val="000066"/>
                </a:solidFill>
                <a:latin typeface="Arial" charset="0"/>
                <a:cs typeface="Arial" charset="0"/>
              </a:defRPr>
            </a:lvl8pPr>
            <a:lvl9pPr marL="3886200" indent="-228600" defTabSz="1042988" eaLnBrk="0" fontAlgn="base" hangingPunct="0">
              <a:spcBef>
                <a:spcPct val="0"/>
              </a:spcBef>
              <a:spcAft>
                <a:spcPct val="0"/>
              </a:spcAft>
              <a:defRPr sz="2400">
                <a:solidFill>
                  <a:srgbClr val="000066"/>
                </a:solidFill>
                <a:latin typeface="Arial" charset="0"/>
                <a:cs typeface="Arial" charset="0"/>
              </a:defRPr>
            </a:lvl9pPr>
          </a:lstStyle>
          <a:p>
            <a:pPr eaLnBrk="1" hangingPunct="1"/>
            <a:r>
              <a:rPr lang="en-GB" sz="4400" b="1">
                <a:solidFill>
                  <a:srgbClr val="1255A4"/>
                </a:solidFill>
                <a:latin typeface="Calibri" pitchFamily="34" charset="0"/>
                <a:cs typeface="Calibri" pitchFamily="34" charset="0"/>
              </a:rPr>
              <a:t>Target Audiences</a:t>
            </a:r>
            <a:endParaRPr lang="en-US" sz="4400" b="1">
              <a:solidFill>
                <a:srgbClr val="1255A4"/>
              </a:solidFill>
              <a:latin typeface="Calibri" pitchFamily="34" charset="0"/>
              <a:cs typeface="Calibri" pitchFamily="34" charset="0"/>
            </a:endParaRPr>
          </a:p>
        </p:txBody>
      </p:sp>
      <p:sp>
        <p:nvSpPr>
          <p:cNvPr id="19478" name="Oval 22"/>
          <p:cNvSpPr>
            <a:spLocks noChangeArrowheads="1"/>
          </p:cNvSpPr>
          <p:nvPr/>
        </p:nvSpPr>
        <p:spPr bwMode="auto">
          <a:xfrm>
            <a:off x="7467600" y="1982788"/>
            <a:ext cx="1077913" cy="1079500"/>
          </a:xfrm>
          <a:prstGeom prst="ellipse">
            <a:avLst/>
          </a:prstGeom>
          <a:solidFill>
            <a:srgbClr val="1255A4"/>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nchor="ctr"/>
          <a:lstStyle/>
          <a:p>
            <a:pPr algn="ctr" defTabSz="1042988"/>
            <a:r>
              <a:rPr lang="en-GB" sz="2100">
                <a:solidFill>
                  <a:schemeClr val="bg1"/>
                </a:solidFill>
              </a:rPr>
              <a:t>World </a:t>
            </a:r>
            <a:br>
              <a:rPr lang="en-GB" sz="2100">
                <a:solidFill>
                  <a:schemeClr val="bg1"/>
                </a:solidFill>
              </a:rPr>
            </a:br>
            <a:r>
              <a:rPr lang="en-GB" sz="2100">
                <a:solidFill>
                  <a:schemeClr val="bg1"/>
                </a:solidFill>
              </a:rPr>
              <a:t>Bank</a:t>
            </a:r>
            <a:endParaRPr lang="en-US" sz="2100">
              <a:solidFill>
                <a:schemeClr val="bg1"/>
              </a:solidFill>
            </a:endParaRPr>
          </a:p>
        </p:txBody>
      </p:sp>
      <p:sp>
        <p:nvSpPr>
          <p:cNvPr id="19479" name="Oval 23"/>
          <p:cNvSpPr>
            <a:spLocks noChangeArrowheads="1"/>
          </p:cNvSpPr>
          <p:nvPr/>
        </p:nvSpPr>
        <p:spPr bwMode="auto">
          <a:xfrm>
            <a:off x="8366125" y="3025775"/>
            <a:ext cx="1438275" cy="1441450"/>
          </a:xfrm>
          <a:prstGeom prst="ellipse">
            <a:avLst/>
          </a:prstGeom>
          <a:solidFill>
            <a:srgbClr val="1255A4"/>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nchor="ctr"/>
          <a:lstStyle/>
          <a:p>
            <a:pPr algn="ctr" defTabSz="1042988"/>
            <a:r>
              <a:rPr lang="en-GB" sz="2100">
                <a:solidFill>
                  <a:schemeClr val="bg1"/>
                </a:solidFill>
              </a:rPr>
              <a:t>UN </a:t>
            </a:r>
            <a:br>
              <a:rPr lang="en-GB" sz="2100">
                <a:solidFill>
                  <a:schemeClr val="bg1"/>
                </a:solidFill>
              </a:rPr>
            </a:br>
            <a:r>
              <a:rPr lang="en-GB" sz="2100">
                <a:solidFill>
                  <a:schemeClr val="bg1"/>
                </a:solidFill>
              </a:rPr>
              <a:t>Agencies</a:t>
            </a:r>
            <a:endParaRPr lang="en-US" sz="2100">
              <a:solidFill>
                <a:schemeClr val="bg1"/>
              </a:solidFill>
            </a:endParaRPr>
          </a:p>
        </p:txBody>
      </p:sp>
    </p:spTree>
    <p:extLst>
      <p:ext uri="{BB962C8B-B14F-4D97-AF65-F5344CB8AC3E}">
        <p14:creationId xmlns:p14="http://schemas.microsoft.com/office/powerpoint/2010/main" xmlns="" val="2523071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ChangeArrowheads="1"/>
          </p:cNvSpPr>
          <p:nvPr/>
        </p:nvSpPr>
        <p:spPr bwMode="auto">
          <a:xfrm>
            <a:off x="1979613" y="1365250"/>
            <a:ext cx="6777037" cy="5526088"/>
          </a:xfrm>
          <a:prstGeom prst="triangle">
            <a:avLst>
              <a:gd name="adj" fmla="val 50000"/>
            </a:avLst>
          </a:prstGeom>
          <a:solidFill>
            <a:srgbClr val="1E7FB8"/>
          </a:solidFill>
          <a:ln>
            <a:noFill/>
          </a:ln>
          <a:effectLst>
            <a:outerShdw dist="107763" dir="2700000" algn="ctr" rotWithShape="0">
              <a:schemeClr val="bg2">
                <a:alpha val="50000"/>
              </a:schemeClr>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lIns="104287" tIns="52144" rIns="104287" bIns="52144" anchor="ctr"/>
          <a:lstStyle/>
          <a:p>
            <a:pPr algn="ctr" defTabSz="1042988"/>
            <a:endParaRPr lang="en-US" sz="2100">
              <a:solidFill>
                <a:schemeClr val="tx1"/>
              </a:solidFill>
            </a:endParaRPr>
          </a:p>
        </p:txBody>
      </p:sp>
      <p:sp>
        <p:nvSpPr>
          <p:cNvPr id="20483" name="Line 3"/>
          <p:cNvSpPr>
            <a:spLocks noChangeShapeType="1"/>
          </p:cNvSpPr>
          <p:nvPr/>
        </p:nvSpPr>
        <p:spPr bwMode="auto">
          <a:xfrm>
            <a:off x="4941888" y="2049463"/>
            <a:ext cx="871537"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484" name="Line 4"/>
          <p:cNvSpPr>
            <a:spLocks noChangeShapeType="1"/>
          </p:cNvSpPr>
          <p:nvPr/>
        </p:nvSpPr>
        <p:spPr bwMode="auto">
          <a:xfrm>
            <a:off x="4525963" y="2738438"/>
            <a:ext cx="1698625"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485" name="Line 5"/>
          <p:cNvSpPr>
            <a:spLocks noChangeShapeType="1"/>
          </p:cNvSpPr>
          <p:nvPr/>
        </p:nvSpPr>
        <p:spPr bwMode="auto">
          <a:xfrm>
            <a:off x="4140200" y="3424238"/>
            <a:ext cx="2484438"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486" name="Line 6"/>
          <p:cNvSpPr>
            <a:spLocks noChangeShapeType="1"/>
          </p:cNvSpPr>
          <p:nvPr/>
        </p:nvSpPr>
        <p:spPr bwMode="auto">
          <a:xfrm>
            <a:off x="3681413" y="4113213"/>
            <a:ext cx="3384550"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487" name="Line 7"/>
          <p:cNvSpPr>
            <a:spLocks noChangeShapeType="1"/>
          </p:cNvSpPr>
          <p:nvPr/>
        </p:nvSpPr>
        <p:spPr bwMode="auto">
          <a:xfrm>
            <a:off x="3268663" y="4802188"/>
            <a:ext cx="4225925"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488" name="Line 8"/>
          <p:cNvSpPr>
            <a:spLocks noChangeShapeType="1"/>
          </p:cNvSpPr>
          <p:nvPr/>
        </p:nvSpPr>
        <p:spPr bwMode="auto">
          <a:xfrm>
            <a:off x="2838450" y="5491163"/>
            <a:ext cx="5053013"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489" name="Line 9"/>
          <p:cNvSpPr>
            <a:spLocks noChangeShapeType="1"/>
          </p:cNvSpPr>
          <p:nvPr/>
        </p:nvSpPr>
        <p:spPr bwMode="auto">
          <a:xfrm>
            <a:off x="2447925" y="6178550"/>
            <a:ext cx="5915025"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490" name="Text Box 10"/>
          <p:cNvSpPr txBox="1">
            <a:spLocks noChangeArrowheads="1"/>
          </p:cNvSpPr>
          <p:nvPr/>
        </p:nvSpPr>
        <p:spPr bwMode="auto">
          <a:xfrm>
            <a:off x="2865438" y="6337300"/>
            <a:ext cx="5222875" cy="425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eaLnBrk="0" hangingPunct="0">
              <a:defRPr sz="2400">
                <a:solidFill>
                  <a:srgbClr val="000066"/>
                </a:solidFill>
                <a:latin typeface="Arial" charset="0"/>
                <a:cs typeface="Arial" charset="0"/>
              </a:defRPr>
            </a:lvl1pPr>
            <a:lvl2pPr marL="742950" indent="-285750" defTabSz="1042988" eaLnBrk="0" hangingPunct="0">
              <a:defRPr sz="2400">
                <a:solidFill>
                  <a:srgbClr val="000066"/>
                </a:solidFill>
                <a:latin typeface="Arial" charset="0"/>
                <a:cs typeface="Arial" charset="0"/>
              </a:defRPr>
            </a:lvl2pPr>
            <a:lvl3pPr marL="1143000" indent="-228600" defTabSz="1042988" eaLnBrk="0" hangingPunct="0">
              <a:defRPr sz="2400">
                <a:solidFill>
                  <a:srgbClr val="000066"/>
                </a:solidFill>
                <a:latin typeface="Arial" charset="0"/>
                <a:cs typeface="Arial" charset="0"/>
              </a:defRPr>
            </a:lvl3pPr>
            <a:lvl4pPr marL="1600200" indent="-228600" defTabSz="1042988" eaLnBrk="0" hangingPunct="0">
              <a:defRPr sz="2400">
                <a:solidFill>
                  <a:srgbClr val="000066"/>
                </a:solidFill>
                <a:latin typeface="Arial" charset="0"/>
                <a:cs typeface="Arial" charset="0"/>
              </a:defRPr>
            </a:lvl4pPr>
            <a:lvl5pPr marL="2057400" indent="-228600" defTabSz="1042988" eaLnBrk="0" hangingPunct="0">
              <a:defRPr sz="2400">
                <a:solidFill>
                  <a:srgbClr val="000066"/>
                </a:solidFill>
                <a:latin typeface="Arial" charset="0"/>
                <a:cs typeface="Arial" charset="0"/>
              </a:defRPr>
            </a:lvl5pPr>
            <a:lvl6pPr marL="2514600" indent="-228600" defTabSz="1042988" eaLnBrk="0" fontAlgn="base" hangingPunct="0">
              <a:spcBef>
                <a:spcPct val="0"/>
              </a:spcBef>
              <a:spcAft>
                <a:spcPct val="0"/>
              </a:spcAft>
              <a:defRPr sz="2400">
                <a:solidFill>
                  <a:srgbClr val="000066"/>
                </a:solidFill>
                <a:latin typeface="Arial" charset="0"/>
                <a:cs typeface="Arial" charset="0"/>
              </a:defRPr>
            </a:lvl6pPr>
            <a:lvl7pPr marL="2971800" indent="-228600" defTabSz="1042988" eaLnBrk="0" fontAlgn="base" hangingPunct="0">
              <a:spcBef>
                <a:spcPct val="0"/>
              </a:spcBef>
              <a:spcAft>
                <a:spcPct val="0"/>
              </a:spcAft>
              <a:defRPr sz="2400">
                <a:solidFill>
                  <a:srgbClr val="000066"/>
                </a:solidFill>
                <a:latin typeface="Arial" charset="0"/>
                <a:cs typeface="Arial" charset="0"/>
              </a:defRPr>
            </a:lvl7pPr>
            <a:lvl8pPr marL="3429000" indent="-228600" defTabSz="1042988" eaLnBrk="0" fontAlgn="base" hangingPunct="0">
              <a:spcBef>
                <a:spcPct val="0"/>
              </a:spcBef>
              <a:spcAft>
                <a:spcPct val="0"/>
              </a:spcAft>
              <a:defRPr sz="2400">
                <a:solidFill>
                  <a:srgbClr val="000066"/>
                </a:solidFill>
                <a:latin typeface="Arial" charset="0"/>
                <a:cs typeface="Arial" charset="0"/>
              </a:defRPr>
            </a:lvl8pPr>
            <a:lvl9pPr marL="3886200" indent="-228600" defTabSz="1042988" eaLnBrk="0" fontAlgn="base" hangingPunct="0">
              <a:spcBef>
                <a:spcPct val="0"/>
              </a:spcBef>
              <a:spcAft>
                <a:spcPct val="0"/>
              </a:spcAft>
              <a:defRPr sz="2400">
                <a:solidFill>
                  <a:srgbClr val="000066"/>
                </a:solidFill>
                <a:latin typeface="Arial" charset="0"/>
                <a:cs typeface="Arial" charset="0"/>
              </a:defRPr>
            </a:lvl9pPr>
          </a:lstStyle>
          <a:p>
            <a:pPr eaLnBrk="1" hangingPunct="1"/>
            <a:r>
              <a:rPr lang="en-GB" sz="2100">
                <a:solidFill>
                  <a:schemeClr val="bg1"/>
                </a:solidFill>
              </a:rPr>
              <a:t>Civil Society/Population/People with NCDs</a:t>
            </a:r>
            <a:endParaRPr lang="en-US" sz="2100">
              <a:solidFill>
                <a:schemeClr val="bg1"/>
              </a:solidFill>
            </a:endParaRPr>
          </a:p>
        </p:txBody>
      </p:sp>
      <p:sp>
        <p:nvSpPr>
          <p:cNvPr id="20491" name="Text Box 11"/>
          <p:cNvSpPr txBox="1">
            <a:spLocks noChangeArrowheads="1"/>
          </p:cNvSpPr>
          <p:nvPr/>
        </p:nvSpPr>
        <p:spPr bwMode="auto">
          <a:xfrm>
            <a:off x="4032250" y="5622925"/>
            <a:ext cx="2813050" cy="425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eaLnBrk="0" hangingPunct="0">
              <a:defRPr sz="2400">
                <a:solidFill>
                  <a:srgbClr val="000066"/>
                </a:solidFill>
                <a:latin typeface="Arial" charset="0"/>
                <a:cs typeface="Arial" charset="0"/>
              </a:defRPr>
            </a:lvl1pPr>
            <a:lvl2pPr marL="742950" indent="-285750" defTabSz="1042988" eaLnBrk="0" hangingPunct="0">
              <a:defRPr sz="2400">
                <a:solidFill>
                  <a:srgbClr val="000066"/>
                </a:solidFill>
                <a:latin typeface="Arial" charset="0"/>
                <a:cs typeface="Arial" charset="0"/>
              </a:defRPr>
            </a:lvl2pPr>
            <a:lvl3pPr marL="1143000" indent="-228600" defTabSz="1042988" eaLnBrk="0" hangingPunct="0">
              <a:defRPr sz="2400">
                <a:solidFill>
                  <a:srgbClr val="000066"/>
                </a:solidFill>
                <a:latin typeface="Arial" charset="0"/>
                <a:cs typeface="Arial" charset="0"/>
              </a:defRPr>
            </a:lvl3pPr>
            <a:lvl4pPr marL="1600200" indent="-228600" defTabSz="1042988" eaLnBrk="0" hangingPunct="0">
              <a:defRPr sz="2400">
                <a:solidFill>
                  <a:srgbClr val="000066"/>
                </a:solidFill>
                <a:latin typeface="Arial" charset="0"/>
                <a:cs typeface="Arial" charset="0"/>
              </a:defRPr>
            </a:lvl4pPr>
            <a:lvl5pPr marL="2057400" indent="-228600" defTabSz="1042988" eaLnBrk="0" hangingPunct="0">
              <a:defRPr sz="2400">
                <a:solidFill>
                  <a:srgbClr val="000066"/>
                </a:solidFill>
                <a:latin typeface="Arial" charset="0"/>
                <a:cs typeface="Arial" charset="0"/>
              </a:defRPr>
            </a:lvl5pPr>
            <a:lvl6pPr marL="2514600" indent="-228600" defTabSz="1042988" eaLnBrk="0" fontAlgn="base" hangingPunct="0">
              <a:spcBef>
                <a:spcPct val="0"/>
              </a:spcBef>
              <a:spcAft>
                <a:spcPct val="0"/>
              </a:spcAft>
              <a:defRPr sz="2400">
                <a:solidFill>
                  <a:srgbClr val="000066"/>
                </a:solidFill>
                <a:latin typeface="Arial" charset="0"/>
                <a:cs typeface="Arial" charset="0"/>
              </a:defRPr>
            </a:lvl6pPr>
            <a:lvl7pPr marL="2971800" indent="-228600" defTabSz="1042988" eaLnBrk="0" fontAlgn="base" hangingPunct="0">
              <a:spcBef>
                <a:spcPct val="0"/>
              </a:spcBef>
              <a:spcAft>
                <a:spcPct val="0"/>
              </a:spcAft>
              <a:defRPr sz="2400">
                <a:solidFill>
                  <a:srgbClr val="000066"/>
                </a:solidFill>
                <a:latin typeface="Arial" charset="0"/>
                <a:cs typeface="Arial" charset="0"/>
              </a:defRPr>
            </a:lvl7pPr>
            <a:lvl8pPr marL="3429000" indent="-228600" defTabSz="1042988" eaLnBrk="0" fontAlgn="base" hangingPunct="0">
              <a:spcBef>
                <a:spcPct val="0"/>
              </a:spcBef>
              <a:spcAft>
                <a:spcPct val="0"/>
              </a:spcAft>
              <a:defRPr sz="2400">
                <a:solidFill>
                  <a:srgbClr val="000066"/>
                </a:solidFill>
                <a:latin typeface="Arial" charset="0"/>
                <a:cs typeface="Arial" charset="0"/>
              </a:defRPr>
            </a:lvl8pPr>
            <a:lvl9pPr marL="3886200" indent="-228600" defTabSz="1042988" eaLnBrk="0" fontAlgn="base" hangingPunct="0">
              <a:spcBef>
                <a:spcPct val="0"/>
              </a:spcBef>
              <a:spcAft>
                <a:spcPct val="0"/>
              </a:spcAft>
              <a:defRPr sz="2400">
                <a:solidFill>
                  <a:srgbClr val="000066"/>
                </a:solidFill>
                <a:latin typeface="Arial" charset="0"/>
                <a:cs typeface="Arial" charset="0"/>
              </a:defRPr>
            </a:lvl9pPr>
          </a:lstStyle>
          <a:p>
            <a:pPr eaLnBrk="1" hangingPunct="1"/>
            <a:r>
              <a:rPr lang="en-GB" sz="2100">
                <a:solidFill>
                  <a:schemeClr val="bg1"/>
                </a:solidFill>
              </a:rPr>
              <a:t>National NGO leaders</a:t>
            </a:r>
            <a:endParaRPr lang="en-US" sz="2100">
              <a:solidFill>
                <a:schemeClr val="bg1"/>
              </a:solidFill>
            </a:endParaRPr>
          </a:p>
        </p:txBody>
      </p:sp>
      <p:sp>
        <p:nvSpPr>
          <p:cNvPr id="20492" name="Text Box 12"/>
          <p:cNvSpPr txBox="1">
            <a:spLocks noChangeArrowheads="1"/>
          </p:cNvSpPr>
          <p:nvPr/>
        </p:nvSpPr>
        <p:spPr bwMode="auto">
          <a:xfrm>
            <a:off x="2955925" y="4827588"/>
            <a:ext cx="4803775" cy="595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eaLnBrk="0" hangingPunct="0">
              <a:defRPr sz="2400">
                <a:solidFill>
                  <a:srgbClr val="000066"/>
                </a:solidFill>
                <a:latin typeface="Arial" charset="0"/>
                <a:cs typeface="Arial" charset="0"/>
              </a:defRPr>
            </a:lvl1pPr>
            <a:lvl2pPr marL="742950" indent="-285750" defTabSz="1042988" eaLnBrk="0" hangingPunct="0">
              <a:defRPr sz="2400">
                <a:solidFill>
                  <a:srgbClr val="000066"/>
                </a:solidFill>
                <a:latin typeface="Arial" charset="0"/>
                <a:cs typeface="Arial" charset="0"/>
              </a:defRPr>
            </a:lvl2pPr>
            <a:lvl3pPr marL="1143000" indent="-228600" defTabSz="1042988" eaLnBrk="0" hangingPunct="0">
              <a:defRPr sz="2400">
                <a:solidFill>
                  <a:srgbClr val="000066"/>
                </a:solidFill>
                <a:latin typeface="Arial" charset="0"/>
                <a:cs typeface="Arial" charset="0"/>
              </a:defRPr>
            </a:lvl3pPr>
            <a:lvl4pPr marL="1600200" indent="-228600" defTabSz="1042988" eaLnBrk="0" hangingPunct="0">
              <a:defRPr sz="2400">
                <a:solidFill>
                  <a:srgbClr val="000066"/>
                </a:solidFill>
                <a:latin typeface="Arial" charset="0"/>
                <a:cs typeface="Arial" charset="0"/>
              </a:defRPr>
            </a:lvl4pPr>
            <a:lvl5pPr marL="2057400" indent="-228600" defTabSz="1042988" eaLnBrk="0" hangingPunct="0">
              <a:defRPr sz="2400">
                <a:solidFill>
                  <a:srgbClr val="000066"/>
                </a:solidFill>
                <a:latin typeface="Arial" charset="0"/>
                <a:cs typeface="Arial" charset="0"/>
              </a:defRPr>
            </a:lvl5pPr>
            <a:lvl6pPr marL="2514600" indent="-228600" defTabSz="1042988" eaLnBrk="0" fontAlgn="base" hangingPunct="0">
              <a:spcBef>
                <a:spcPct val="0"/>
              </a:spcBef>
              <a:spcAft>
                <a:spcPct val="0"/>
              </a:spcAft>
              <a:defRPr sz="2400">
                <a:solidFill>
                  <a:srgbClr val="000066"/>
                </a:solidFill>
                <a:latin typeface="Arial" charset="0"/>
                <a:cs typeface="Arial" charset="0"/>
              </a:defRPr>
            </a:lvl6pPr>
            <a:lvl7pPr marL="2971800" indent="-228600" defTabSz="1042988" eaLnBrk="0" fontAlgn="base" hangingPunct="0">
              <a:spcBef>
                <a:spcPct val="0"/>
              </a:spcBef>
              <a:spcAft>
                <a:spcPct val="0"/>
              </a:spcAft>
              <a:defRPr sz="2400">
                <a:solidFill>
                  <a:srgbClr val="000066"/>
                </a:solidFill>
                <a:latin typeface="Arial" charset="0"/>
                <a:cs typeface="Arial" charset="0"/>
              </a:defRPr>
            </a:lvl7pPr>
            <a:lvl8pPr marL="3429000" indent="-228600" defTabSz="1042988" eaLnBrk="0" fontAlgn="base" hangingPunct="0">
              <a:spcBef>
                <a:spcPct val="0"/>
              </a:spcBef>
              <a:spcAft>
                <a:spcPct val="0"/>
              </a:spcAft>
              <a:defRPr sz="2400">
                <a:solidFill>
                  <a:srgbClr val="000066"/>
                </a:solidFill>
                <a:latin typeface="Arial" charset="0"/>
                <a:cs typeface="Arial" charset="0"/>
              </a:defRPr>
            </a:lvl8pPr>
            <a:lvl9pPr marL="3886200" indent="-228600" defTabSz="1042988" eaLnBrk="0" fontAlgn="base" hangingPunct="0">
              <a:spcBef>
                <a:spcPct val="0"/>
              </a:spcBef>
              <a:spcAft>
                <a:spcPct val="0"/>
              </a:spcAft>
              <a:defRPr sz="2400">
                <a:solidFill>
                  <a:srgbClr val="000066"/>
                </a:solidFill>
                <a:latin typeface="Arial" charset="0"/>
                <a:cs typeface="Arial" charset="0"/>
              </a:defRPr>
            </a:lvl9pPr>
          </a:lstStyle>
          <a:p>
            <a:pPr algn="ctr" eaLnBrk="1" hangingPunct="1"/>
            <a:r>
              <a:rPr lang="en-GB" sz="2100">
                <a:solidFill>
                  <a:schemeClr val="bg1"/>
                </a:solidFill>
              </a:rPr>
              <a:t>NCD counterparts in other Ministries</a:t>
            </a:r>
            <a:br>
              <a:rPr lang="en-GB" sz="2100">
                <a:solidFill>
                  <a:schemeClr val="bg1"/>
                </a:solidFill>
              </a:rPr>
            </a:br>
            <a:r>
              <a:rPr lang="en-GB" sz="1100">
                <a:solidFill>
                  <a:schemeClr val="bg1"/>
                </a:solidFill>
              </a:rPr>
              <a:t>(agriculture, finance, trade, transport, urban planning, education and sport)</a:t>
            </a:r>
            <a:endParaRPr lang="en-US" sz="1100">
              <a:solidFill>
                <a:schemeClr val="bg1"/>
              </a:solidFill>
            </a:endParaRPr>
          </a:p>
        </p:txBody>
      </p:sp>
      <p:sp>
        <p:nvSpPr>
          <p:cNvPr id="20493" name="Text Box 13"/>
          <p:cNvSpPr txBox="1">
            <a:spLocks noChangeArrowheads="1"/>
          </p:cNvSpPr>
          <p:nvPr/>
        </p:nvSpPr>
        <p:spPr bwMode="auto">
          <a:xfrm>
            <a:off x="3662363" y="4265613"/>
            <a:ext cx="3124200" cy="425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eaLnBrk="0" hangingPunct="0">
              <a:defRPr sz="2400">
                <a:solidFill>
                  <a:srgbClr val="000066"/>
                </a:solidFill>
                <a:latin typeface="Arial" charset="0"/>
                <a:cs typeface="Arial" charset="0"/>
              </a:defRPr>
            </a:lvl1pPr>
            <a:lvl2pPr marL="742950" indent="-285750" defTabSz="1042988" eaLnBrk="0" hangingPunct="0">
              <a:defRPr sz="2400">
                <a:solidFill>
                  <a:srgbClr val="000066"/>
                </a:solidFill>
                <a:latin typeface="Arial" charset="0"/>
                <a:cs typeface="Arial" charset="0"/>
              </a:defRPr>
            </a:lvl2pPr>
            <a:lvl3pPr marL="1143000" indent="-228600" defTabSz="1042988" eaLnBrk="0" hangingPunct="0">
              <a:defRPr sz="2400">
                <a:solidFill>
                  <a:srgbClr val="000066"/>
                </a:solidFill>
                <a:latin typeface="Arial" charset="0"/>
                <a:cs typeface="Arial" charset="0"/>
              </a:defRPr>
            </a:lvl3pPr>
            <a:lvl4pPr marL="1600200" indent="-228600" defTabSz="1042988" eaLnBrk="0" hangingPunct="0">
              <a:defRPr sz="2400">
                <a:solidFill>
                  <a:srgbClr val="000066"/>
                </a:solidFill>
                <a:latin typeface="Arial" charset="0"/>
                <a:cs typeface="Arial" charset="0"/>
              </a:defRPr>
            </a:lvl4pPr>
            <a:lvl5pPr marL="2057400" indent="-228600" defTabSz="1042988" eaLnBrk="0" hangingPunct="0">
              <a:defRPr sz="2400">
                <a:solidFill>
                  <a:srgbClr val="000066"/>
                </a:solidFill>
                <a:latin typeface="Arial" charset="0"/>
                <a:cs typeface="Arial" charset="0"/>
              </a:defRPr>
            </a:lvl5pPr>
            <a:lvl6pPr marL="2514600" indent="-228600" defTabSz="1042988" eaLnBrk="0" fontAlgn="base" hangingPunct="0">
              <a:spcBef>
                <a:spcPct val="0"/>
              </a:spcBef>
              <a:spcAft>
                <a:spcPct val="0"/>
              </a:spcAft>
              <a:defRPr sz="2400">
                <a:solidFill>
                  <a:srgbClr val="000066"/>
                </a:solidFill>
                <a:latin typeface="Arial" charset="0"/>
                <a:cs typeface="Arial" charset="0"/>
              </a:defRPr>
            </a:lvl6pPr>
            <a:lvl7pPr marL="2971800" indent="-228600" defTabSz="1042988" eaLnBrk="0" fontAlgn="base" hangingPunct="0">
              <a:spcBef>
                <a:spcPct val="0"/>
              </a:spcBef>
              <a:spcAft>
                <a:spcPct val="0"/>
              </a:spcAft>
              <a:defRPr sz="2400">
                <a:solidFill>
                  <a:srgbClr val="000066"/>
                </a:solidFill>
                <a:latin typeface="Arial" charset="0"/>
                <a:cs typeface="Arial" charset="0"/>
              </a:defRPr>
            </a:lvl7pPr>
            <a:lvl8pPr marL="3429000" indent="-228600" defTabSz="1042988" eaLnBrk="0" fontAlgn="base" hangingPunct="0">
              <a:spcBef>
                <a:spcPct val="0"/>
              </a:spcBef>
              <a:spcAft>
                <a:spcPct val="0"/>
              </a:spcAft>
              <a:defRPr sz="2400">
                <a:solidFill>
                  <a:srgbClr val="000066"/>
                </a:solidFill>
                <a:latin typeface="Arial" charset="0"/>
                <a:cs typeface="Arial" charset="0"/>
              </a:defRPr>
            </a:lvl8pPr>
            <a:lvl9pPr marL="3886200" indent="-228600" defTabSz="1042988" eaLnBrk="0" fontAlgn="base" hangingPunct="0">
              <a:spcBef>
                <a:spcPct val="0"/>
              </a:spcBef>
              <a:spcAft>
                <a:spcPct val="0"/>
              </a:spcAft>
              <a:defRPr sz="2400">
                <a:solidFill>
                  <a:srgbClr val="000066"/>
                </a:solidFill>
                <a:latin typeface="Arial" charset="0"/>
                <a:cs typeface="Arial" charset="0"/>
              </a:defRPr>
            </a:lvl9pPr>
          </a:lstStyle>
          <a:p>
            <a:pPr eaLnBrk="1" hangingPunct="1"/>
            <a:r>
              <a:rPr lang="en-GB" sz="2100">
                <a:solidFill>
                  <a:schemeClr val="bg1"/>
                </a:solidFill>
              </a:rPr>
              <a:t>NCD focal points in MoH</a:t>
            </a:r>
            <a:endParaRPr lang="en-US" sz="2100">
              <a:solidFill>
                <a:schemeClr val="bg1"/>
              </a:solidFill>
            </a:endParaRPr>
          </a:p>
        </p:txBody>
      </p:sp>
      <p:sp>
        <p:nvSpPr>
          <p:cNvPr id="20494" name="Text Box 14"/>
          <p:cNvSpPr txBox="1">
            <a:spLocks noChangeArrowheads="1"/>
          </p:cNvSpPr>
          <p:nvPr/>
        </p:nvSpPr>
        <p:spPr bwMode="auto">
          <a:xfrm>
            <a:off x="4181475" y="3559175"/>
            <a:ext cx="2414588" cy="425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eaLnBrk="0" hangingPunct="0">
              <a:defRPr sz="2400">
                <a:solidFill>
                  <a:srgbClr val="000066"/>
                </a:solidFill>
                <a:latin typeface="Arial" charset="0"/>
                <a:cs typeface="Arial" charset="0"/>
              </a:defRPr>
            </a:lvl1pPr>
            <a:lvl2pPr marL="742950" indent="-285750" defTabSz="1042988" eaLnBrk="0" hangingPunct="0">
              <a:defRPr sz="2400">
                <a:solidFill>
                  <a:srgbClr val="000066"/>
                </a:solidFill>
                <a:latin typeface="Arial" charset="0"/>
                <a:cs typeface="Arial" charset="0"/>
              </a:defRPr>
            </a:lvl2pPr>
            <a:lvl3pPr marL="1143000" indent="-228600" defTabSz="1042988" eaLnBrk="0" hangingPunct="0">
              <a:defRPr sz="2400">
                <a:solidFill>
                  <a:srgbClr val="000066"/>
                </a:solidFill>
                <a:latin typeface="Arial" charset="0"/>
                <a:cs typeface="Arial" charset="0"/>
              </a:defRPr>
            </a:lvl3pPr>
            <a:lvl4pPr marL="1600200" indent="-228600" defTabSz="1042988" eaLnBrk="0" hangingPunct="0">
              <a:defRPr sz="2400">
                <a:solidFill>
                  <a:srgbClr val="000066"/>
                </a:solidFill>
                <a:latin typeface="Arial" charset="0"/>
                <a:cs typeface="Arial" charset="0"/>
              </a:defRPr>
            </a:lvl4pPr>
            <a:lvl5pPr marL="2057400" indent="-228600" defTabSz="1042988" eaLnBrk="0" hangingPunct="0">
              <a:defRPr sz="2400">
                <a:solidFill>
                  <a:srgbClr val="000066"/>
                </a:solidFill>
                <a:latin typeface="Arial" charset="0"/>
                <a:cs typeface="Arial" charset="0"/>
              </a:defRPr>
            </a:lvl5pPr>
            <a:lvl6pPr marL="2514600" indent="-228600" defTabSz="1042988" eaLnBrk="0" fontAlgn="base" hangingPunct="0">
              <a:spcBef>
                <a:spcPct val="0"/>
              </a:spcBef>
              <a:spcAft>
                <a:spcPct val="0"/>
              </a:spcAft>
              <a:defRPr sz="2400">
                <a:solidFill>
                  <a:srgbClr val="000066"/>
                </a:solidFill>
                <a:latin typeface="Arial" charset="0"/>
                <a:cs typeface="Arial" charset="0"/>
              </a:defRPr>
            </a:lvl6pPr>
            <a:lvl7pPr marL="2971800" indent="-228600" defTabSz="1042988" eaLnBrk="0" fontAlgn="base" hangingPunct="0">
              <a:spcBef>
                <a:spcPct val="0"/>
              </a:spcBef>
              <a:spcAft>
                <a:spcPct val="0"/>
              </a:spcAft>
              <a:defRPr sz="2400">
                <a:solidFill>
                  <a:srgbClr val="000066"/>
                </a:solidFill>
                <a:latin typeface="Arial" charset="0"/>
                <a:cs typeface="Arial" charset="0"/>
              </a:defRPr>
            </a:lvl7pPr>
            <a:lvl8pPr marL="3429000" indent="-228600" defTabSz="1042988" eaLnBrk="0" fontAlgn="base" hangingPunct="0">
              <a:spcBef>
                <a:spcPct val="0"/>
              </a:spcBef>
              <a:spcAft>
                <a:spcPct val="0"/>
              </a:spcAft>
              <a:defRPr sz="2400">
                <a:solidFill>
                  <a:srgbClr val="000066"/>
                </a:solidFill>
                <a:latin typeface="Arial" charset="0"/>
                <a:cs typeface="Arial" charset="0"/>
              </a:defRPr>
            </a:lvl8pPr>
            <a:lvl9pPr marL="3886200" indent="-228600" defTabSz="1042988" eaLnBrk="0" fontAlgn="base" hangingPunct="0">
              <a:spcBef>
                <a:spcPct val="0"/>
              </a:spcBef>
              <a:spcAft>
                <a:spcPct val="0"/>
              </a:spcAft>
              <a:defRPr sz="2400">
                <a:solidFill>
                  <a:srgbClr val="000066"/>
                </a:solidFill>
                <a:latin typeface="Arial" charset="0"/>
                <a:cs typeface="Arial" charset="0"/>
              </a:defRPr>
            </a:lvl9pPr>
          </a:lstStyle>
          <a:p>
            <a:pPr eaLnBrk="1" hangingPunct="1"/>
            <a:r>
              <a:rPr lang="en-GB" sz="2100">
                <a:solidFill>
                  <a:schemeClr val="bg1"/>
                </a:solidFill>
              </a:rPr>
              <a:t>Ministers of Health</a:t>
            </a:r>
            <a:endParaRPr lang="en-US" sz="2100">
              <a:solidFill>
                <a:schemeClr val="bg1"/>
              </a:solidFill>
            </a:endParaRPr>
          </a:p>
        </p:txBody>
      </p:sp>
      <p:sp>
        <p:nvSpPr>
          <p:cNvPr id="20495" name="Text Box 15"/>
          <p:cNvSpPr txBox="1">
            <a:spLocks noChangeArrowheads="1"/>
          </p:cNvSpPr>
          <p:nvPr/>
        </p:nvSpPr>
        <p:spPr bwMode="auto">
          <a:xfrm>
            <a:off x="4257675" y="2867025"/>
            <a:ext cx="2228850" cy="682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eaLnBrk="0" hangingPunct="0">
              <a:defRPr sz="2400">
                <a:solidFill>
                  <a:srgbClr val="000066"/>
                </a:solidFill>
                <a:latin typeface="Arial" charset="0"/>
                <a:cs typeface="Arial" charset="0"/>
              </a:defRPr>
            </a:lvl1pPr>
            <a:lvl2pPr marL="742950" indent="-285750" defTabSz="1042988" eaLnBrk="0" hangingPunct="0">
              <a:defRPr sz="2400">
                <a:solidFill>
                  <a:srgbClr val="000066"/>
                </a:solidFill>
                <a:latin typeface="Arial" charset="0"/>
                <a:cs typeface="Arial" charset="0"/>
              </a:defRPr>
            </a:lvl2pPr>
            <a:lvl3pPr marL="1143000" indent="-228600" defTabSz="1042988" eaLnBrk="0" hangingPunct="0">
              <a:defRPr sz="2400">
                <a:solidFill>
                  <a:srgbClr val="000066"/>
                </a:solidFill>
                <a:latin typeface="Arial" charset="0"/>
                <a:cs typeface="Arial" charset="0"/>
              </a:defRPr>
            </a:lvl3pPr>
            <a:lvl4pPr marL="1600200" indent="-228600" defTabSz="1042988" eaLnBrk="0" hangingPunct="0">
              <a:defRPr sz="2400">
                <a:solidFill>
                  <a:srgbClr val="000066"/>
                </a:solidFill>
                <a:latin typeface="Arial" charset="0"/>
                <a:cs typeface="Arial" charset="0"/>
              </a:defRPr>
            </a:lvl4pPr>
            <a:lvl5pPr marL="2057400" indent="-228600" defTabSz="1042988" eaLnBrk="0" hangingPunct="0">
              <a:defRPr sz="2400">
                <a:solidFill>
                  <a:srgbClr val="000066"/>
                </a:solidFill>
                <a:latin typeface="Arial" charset="0"/>
                <a:cs typeface="Arial" charset="0"/>
              </a:defRPr>
            </a:lvl5pPr>
            <a:lvl6pPr marL="2514600" indent="-228600" defTabSz="1042988" eaLnBrk="0" fontAlgn="base" hangingPunct="0">
              <a:spcBef>
                <a:spcPct val="0"/>
              </a:spcBef>
              <a:spcAft>
                <a:spcPct val="0"/>
              </a:spcAft>
              <a:defRPr sz="2400">
                <a:solidFill>
                  <a:srgbClr val="000066"/>
                </a:solidFill>
                <a:latin typeface="Arial" charset="0"/>
                <a:cs typeface="Arial" charset="0"/>
              </a:defRPr>
            </a:lvl6pPr>
            <a:lvl7pPr marL="2971800" indent="-228600" defTabSz="1042988" eaLnBrk="0" fontAlgn="base" hangingPunct="0">
              <a:spcBef>
                <a:spcPct val="0"/>
              </a:spcBef>
              <a:spcAft>
                <a:spcPct val="0"/>
              </a:spcAft>
              <a:defRPr sz="2400">
                <a:solidFill>
                  <a:srgbClr val="000066"/>
                </a:solidFill>
                <a:latin typeface="Arial" charset="0"/>
                <a:cs typeface="Arial" charset="0"/>
              </a:defRPr>
            </a:lvl7pPr>
            <a:lvl8pPr marL="3429000" indent="-228600" defTabSz="1042988" eaLnBrk="0" fontAlgn="base" hangingPunct="0">
              <a:spcBef>
                <a:spcPct val="0"/>
              </a:spcBef>
              <a:spcAft>
                <a:spcPct val="0"/>
              </a:spcAft>
              <a:defRPr sz="2400">
                <a:solidFill>
                  <a:srgbClr val="000066"/>
                </a:solidFill>
                <a:latin typeface="Arial" charset="0"/>
                <a:cs typeface="Arial" charset="0"/>
              </a:defRPr>
            </a:lvl8pPr>
            <a:lvl9pPr marL="3886200" indent="-228600" defTabSz="1042988" eaLnBrk="0" fontAlgn="base" hangingPunct="0">
              <a:spcBef>
                <a:spcPct val="0"/>
              </a:spcBef>
              <a:spcAft>
                <a:spcPct val="0"/>
              </a:spcAft>
              <a:defRPr sz="2400">
                <a:solidFill>
                  <a:srgbClr val="000066"/>
                </a:solidFill>
                <a:latin typeface="Arial" charset="0"/>
                <a:cs typeface="Arial" charset="0"/>
              </a:defRPr>
            </a:lvl9pPr>
          </a:lstStyle>
          <a:p>
            <a:pPr algn="ctr" eaLnBrk="1" hangingPunct="1"/>
            <a:r>
              <a:rPr lang="en-GB" sz="1400">
                <a:solidFill>
                  <a:schemeClr val="bg1"/>
                </a:solidFill>
              </a:rPr>
              <a:t>Minister of Foreign Affairs</a:t>
            </a:r>
            <a:br>
              <a:rPr lang="en-GB" sz="1400">
                <a:solidFill>
                  <a:schemeClr val="bg1"/>
                </a:solidFill>
              </a:rPr>
            </a:br>
            <a:r>
              <a:rPr lang="en-GB" sz="1400">
                <a:solidFill>
                  <a:schemeClr val="bg1"/>
                </a:solidFill>
              </a:rPr>
              <a:t>and Planning</a:t>
            </a:r>
            <a:br>
              <a:rPr lang="en-GB" sz="1400">
                <a:solidFill>
                  <a:schemeClr val="bg1"/>
                </a:solidFill>
              </a:rPr>
            </a:br>
            <a:endParaRPr lang="en-US" sz="1000">
              <a:solidFill>
                <a:schemeClr val="bg1"/>
              </a:solidFill>
            </a:endParaRPr>
          </a:p>
        </p:txBody>
      </p:sp>
      <p:sp>
        <p:nvSpPr>
          <p:cNvPr id="20496" name="Text Box 16"/>
          <p:cNvSpPr txBox="1">
            <a:spLocks noChangeArrowheads="1"/>
          </p:cNvSpPr>
          <p:nvPr/>
        </p:nvSpPr>
        <p:spPr bwMode="auto">
          <a:xfrm>
            <a:off x="4867275" y="2132013"/>
            <a:ext cx="987425" cy="561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eaLnBrk="0" hangingPunct="0">
              <a:defRPr sz="2400">
                <a:solidFill>
                  <a:srgbClr val="000066"/>
                </a:solidFill>
                <a:latin typeface="Arial" charset="0"/>
                <a:cs typeface="Arial" charset="0"/>
              </a:defRPr>
            </a:lvl1pPr>
            <a:lvl2pPr marL="742950" indent="-285750" defTabSz="1042988" eaLnBrk="0" hangingPunct="0">
              <a:defRPr sz="2400">
                <a:solidFill>
                  <a:srgbClr val="000066"/>
                </a:solidFill>
                <a:latin typeface="Arial" charset="0"/>
                <a:cs typeface="Arial" charset="0"/>
              </a:defRPr>
            </a:lvl2pPr>
            <a:lvl3pPr marL="1143000" indent="-228600" defTabSz="1042988" eaLnBrk="0" hangingPunct="0">
              <a:defRPr sz="2400">
                <a:solidFill>
                  <a:srgbClr val="000066"/>
                </a:solidFill>
                <a:latin typeface="Arial" charset="0"/>
                <a:cs typeface="Arial" charset="0"/>
              </a:defRPr>
            </a:lvl3pPr>
            <a:lvl4pPr marL="1600200" indent="-228600" defTabSz="1042988" eaLnBrk="0" hangingPunct="0">
              <a:defRPr sz="2400">
                <a:solidFill>
                  <a:srgbClr val="000066"/>
                </a:solidFill>
                <a:latin typeface="Arial" charset="0"/>
                <a:cs typeface="Arial" charset="0"/>
              </a:defRPr>
            </a:lvl4pPr>
            <a:lvl5pPr marL="2057400" indent="-228600" defTabSz="1042988" eaLnBrk="0" hangingPunct="0">
              <a:defRPr sz="2400">
                <a:solidFill>
                  <a:srgbClr val="000066"/>
                </a:solidFill>
                <a:latin typeface="Arial" charset="0"/>
                <a:cs typeface="Arial" charset="0"/>
              </a:defRPr>
            </a:lvl5pPr>
            <a:lvl6pPr marL="2514600" indent="-228600" defTabSz="1042988" eaLnBrk="0" fontAlgn="base" hangingPunct="0">
              <a:spcBef>
                <a:spcPct val="0"/>
              </a:spcBef>
              <a:spcAft>
                <a:spcPct val="0"/>
              </a:spcAft>
              <a:defRPr sz="2400">
                <a:solidFill>
                  <a:srgbClr val="000066"/>
                </a:solidFill>
                <a:latin typeface="Arial" charset="0"/>
                <a:cs typeface="Arial" charset="0"/>
              </a:defRPr>
            </a:lvl6pPr>
            <a:lvl7pPr marL="2971800" indent="-228600" defTabSz="1042988" eaLnBrk="0" fontAlgn="base" hangingPunct="0">
              <a:spcBef>
                <a:spcPct val="0"/>
              </a:spcBef>
              <a:spcAft>
                <a:spcPct val="0"/>
              </a:spcAft>
              <a:defRPr sz="2400">
                <a:solidFill>
                  <a:srgbClr val="000066"/>
                </a:solidFill>
                <a:latin typeface="Arial" charset="0"/>
                <a:cs typeface="Arial" charset="0"/>
              </a:defRPr>
            </a:lvl7pPr>
            <a:lvl8pPr marL="3429000" indent="-228600" defTabSz="1042988" eaLnBrk="0" fontAlgn="base" hangingPunct="0">
              <a:spcBef>
                <a:spcPct val="0"/>
              </a:spcBef>
              <a:spcAft>
                <a:spcPct val="0"/>
              </a:spcAft>
              <a:defRPr sz="2400">
                <a:solidFill>
                  <a:srgbClr val="000066"/>
                </a:solidFill>
                <a:latin typeface="Arial" charset="0"/>
                <a:cs typeface="Arial" charset="0"/>
              </a:defRPr>
            </a:lvl8pPr>
            <a:lvl9pPr marL="3886200" indent="-228600" defTabSz="1042988" eaLnBrk="0" fontAlgn="base" hangingPunct="0">
              <a:spcBef>
                <a:spcPct val="0"/>
              </a:spcBef>
              <a:spcAft>
                <a:spcPct val="0"/>
              </a:spcAft>
              <a:defRPr sz="2400">
                <a:solidFill>
                  <a:srgbClr val="000066"/>
                </a:solidFill>
                <a:latin typeface="Arial" charset="0"/>
                <a:cs typeface="Arial" charset="0"/>
              </a:defRPr>
            </a:lvl9pPr>
          </a:lstStyle>
          <a:p>
            <a:pPr algn="ctr" eaLnBrk="1" hangingPunct="1"/>
            <a:r>
              <a:rPr lang="en-GB" sz="1000">
                <a:solidFill>
                  <a:schemeClr val="bg1"/>
                </a:solidFill>
              </a:rPr>
              <a:t>International</a:t>
            </a:r>
            <a:br>
              <a:rPr lang="en-GB" sz="1000">
                <a:solidFill>
                  <a:schemeClr val="bg1"/>
                </a:solidFill>
              </a:rPr>
            </a:br>
            <a:r>
              <a:rPr lang="en-GB" sz="1000">
                <a:solidFill>
                  <a:schemeClr val="bg1"/>
                </a:solidFill>
              </a:rPr>
              <a:t>Development </a:t>
            </a:r>
            <a:br>
              <a:rPr lang="en-GB" sz="1000">
                <a:solidFill>
                  <a:schemeClr val="bg1"/>
                </a:solidFill>
              </a:rPr>
            </a:br>
            <a:r>
              <a:rPr lang="en-GB" sz="1000">
                <a:solidFill>
                  <a:schemeClr val="bg1"/>
                </a:solidFill>
              </a:rPr>
              <a:t>Agencies</a:t>
            </a:r>
            <a:endParaRPr lang="en-US" sz="800">
              <a:solidFill>
                <a:schemeClr val="bg1"/>
              </a:solidFill>
            </a:endParaRPr>
          </a:p>
        </p:txBody>
      </p:sp>
      <p:sp>
        <p:nvSpPr>
          <p:cNvPr id="20497" name="Text Box 17"/>
          <p:cNvSpPr txBox="1">
            <a:spLocks noChangeArrowheads="1"/>
          </p:cNvSpPr>
          <p:nvPr/>
        </p:nvSpPr>
        <p:spPr bwMode="auto">
          <a:xfrm>
            <a:off x="5035550" y="1574800"/>
            <a:ext cx="592138" cy="425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eaLnBrk="0" hangingPunct="0">
              <a:defRPr sz="2400">
                <a:solidFill>
                  <a:srgbClr val="000066"/>
                </a:solidFill>
                <a:latin typeface="Arial" charset="0"/>
                <a:cs typeface="Arial" charset="0"/>
              </a:defRPr>
            </a:lvl1pPr>
            <a:lvl2pPr marL="742950" indent="-285750" defTabSz="1042988" eaLnBrk="0" hangingPunct="0">
              <a:defRPr sz="2400">
                <a:solidFill>
                  <a:srgbClr val="000066"/>
                </a:solidFill>
                <a:latin typeface="Arial" charset="0"/>
                <a:cs typeface="Arial" charset="0"/>
              </a:defRPr>
            </a:lvl2pPr>
            <a:lvl3pPr marL="1143000" indent="-228600" defTabSz="1042988" eaLnBrk="0" hangingPunct="0">
              <a:defRPr sz="2400">
                <a:solidFill>
                  <a:srgbClr val="000066"/>
                </a:solidFill>
                <a:latin typeface="Arial" charset="0"/>
                <a:cs typeface="Arial" charset="0"/>
              </a:defRPr>
            </a:lvl3pPr>
            <a:lvl4pPr marL="1600200" indent="-228600" defTabSz="1042988" eaLnBrk="0" hangingPunct="0">
              <a:defRPr sz="2400">
                <a:solidFill>
                  <a:srgbClr val="000066"/>
                </a:solidFill>
                <a:latin typeface="Arial" charset="0"/>
                <a:cs typeface="Arial" charset="0"/>
              </a:defRPr>
            </a:lvl4pPr>
            <a:lvl5pPr marL="2057400" indent="-228600" defTabSz="1042988" eaLnBrk="0" hangingPunct="0">
              <a:defRPr sz="2400">
                <a:solidFill>
                  <a:srgbClr val="000066"/>
                </a:solidFill>
                <a:latin typeface="Arial" charset="0"/>
                <a:cs typeface="Arial" charset="0"/>
              </a:defRPr>
            </a:lvl5pPr>
            <a:lvl6pPr marL="2514600" indent="-228600" defTabSz="1042988" eaLnBrk="0" fontAlgn="base" hangingPunct="0">
              <a:spcBef>
                <a:spcPct val="0"/>
              </a:spcBef>
              <a:spcAft>
                <a:spcPct val="0"/>
              </a:spcAft>
              <a:defRPr sz="2400">
                <a:solidFill>
                  <a:srgbClr val="000066"/>
                </a:solidFill>
                <a:latin typeface="Arial" charset="0"/>
                <a:cs typeface="Arial" charset="0"/>
              </a:defRPr>
            </a:lvl6pPr>
            <a:lvl7pPr marL="2971800" indent="-228600" defTabSz="1042988" eaLnBrk="0" fontAlgn="base" hangingPunct="0">
              <a:spcBef>
                <a:spcPct val="0"/>
              </a:spcBef>
              <a:spcAft>
                <a:spcPct val="0"/>
              </a:spcAft>
              <a:defRPr sz="2400">
                <a:solidFill>
                  <a:srgbClr val="000066"/>
                </a:solidFill>
                <a:latin typeface="Arial" charset="0"/>
                <a:cs typeface="Arial" charset="0"/>
              </a:defRPr>
            </a:lvl7pPr>
            <a:lvl8pPr marL="3429000" indent="-228600" defTabSz="1042988" eaLnBrk="0" fontAlgn="base" hangingPunct="0">
              <a:spcBef>
                <a:spcPct val="0"/>
              </a:spcBef>
              <a:spcAft>
                <a:spcPct val="0"/>
              </a:spcAft>
              <a:defRPr sz="2400">
                <a:solidFill>
                  <a:srgbClr val="000066"/>
                </a:solidFill>
                <a:latin typeface="Arial" charset="0"/>
                <a:cs typeface="Arial" charset="0"/>
              </a:defRPr>
            </a:lvl8pPr>
            <a:lvl9pPr marL="3886200" indent="-228600" defTabSz="1042988" eaLnBrk="0" fontAlgn="base" hangingPunct="0">
              <a:spcBef>
                <a:spcPct val="0"/>
              </a:spcBef>
              <a:spcAft>
                <a:spcPct val="0"/>
              </a:spcAft>
              <a:defRPr sz="2400">
                <a:solidFill>
                  <a:srgbClr val="000066"/>
                </a:solidFill>
                <a:latin typeface="Arial" charset="0"/>
                <a:cs typeface="Arial" charset="0"/>
              </a:defRPr>
            </a:lvl9pPr>
          </a:lstStyle>
          <a:p>
            <a:pPr algn="ctr" eaLnBrk="1" hangingPunct="1"/>
            <a:r>
              <a:rPr lang="en-GB" sz="2100">
                <a:solidFill>
                  <a:schemeClr val="bg1"/>
                </a:solidFill>
              </a:rPr>
              <a:t>UN</a:t>
            </a:r>
            <a:endParaRPr lang="en-US" sz="1600">
              <a:solidFill>
                <a:schemeClr val="bg1"/>
              </a:solidFill>
            </a:endParaRPr>
          </a:p>
        </p:txBody>
      </p:sp>
      <p:sp>
        <p:nvSpPr>
          <p:cNvPr id="20498" name="Oval 18"/>
          <p:cNvSpPr>
            <a:spLocks noChangeArrowheads="1"/>
          </p:cNvSpPr>
          <p:nvPr/>
        </p:nvSpPr>
        <p:spPr bwMode="auto">
          <a:xfrm>
            <a:off x="5013325" y="508000"/>
            <a:ext cx="717550" cy="719138"/>
          </a:xfrm>
          <a:prstGeom prst="ellipse">
            <a:avLst/>
          </a:prstGeom>
          <a:solidFill>
            <a:srgbClr val="1255A4"/>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nchor="ctr"/>
          <a:lstStyle/>
          <a:p>
            <a:pPr algn="ctr" defTabSz="1042988"/>
            <a:r>
              <a:rPr lang="en-GB" sz="2100">
                <a:solidFill>
                  <a:schemeClr val="bg1"/>
                </a:solidFill>
              </a:rPr>
              <a:t>G-20</a:t>
            </a:r>
            <a:endParaRPr lang="en-US" sz="2100">
              <a:solidFill>
                <a:schemeClr val="bg1"/>
              </a:solidFill>
            </a:endParaRPr>
          </a:p>
        </p:txBody>
      </p:sp>
      <p:sp>
        <p:nvSpPr>
          <p:cNvPr id="20499" name="Oval 19"/>
          <p:cNvSpPr>
            <a:spLocks noChangeArrowheads="1"/>
          </p:cNvSpPr>
          <p:nvPr/>
        </p:nvSpPr>
        <p:spPr bwMode="auto">
          <a:xfrm>
            <a:off x="3479800" y="908050"/>
            <a:ext cx="925513" cy="952500"/>
          </a:xfrm>
          <a:prstGeom prst="ellipse">
            <a:avLst/>
          </a:prstGeom>
          <a:solidFill>
            <a:srgbClr val="1255A4"/>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nchor="ctr"/>
          <a:lstStyle/>
          <a:p>
            <a:pPr algn="ctr" defTabSz="1042988"/>
            <a:r>
              <a:rPr lang="en-GB" sz="2100">
                <a:solidFill>
                  <a:schemeClr val="bg1"/>
                </a:solidFill>
              </a:rPr>
              <a:t>media</a:t>
            </a:r>
            <a:endParaRPr lang="en-US" sz="2100">
              <a:solidFill>
                <a:schemeClr val="bg1"/>
              </a:solidFill>
            </a:endParaRPr>
          </a:p>
        </p:txBody>
      </p:sp>
      <p:sp>
        <p:nvSpPr>
          <p:cNvPr id="20500" name="Oval 20"/>
          <p:cNvSpPr>
            <a:spLocks noChangeArrowheads="1"/>
          </p:cNvSpPr>
          <p:nvPr/>
        </p:nvSpPr>
        <p:spPr bwMode="auto">
          <a:xfrm>
            <a:off x="6457950" y="909638"/>
            <a:ext cx="927100" cy="950912"/>
          </a:xfrm>
          <a:prstGeom prst="ellipse">
            <a:avLst/>
          </a:prstGeom>
          <a:solidFill>
            <a:srgbClr val="1255A4"/>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nchor="ctr"/>
          <a:lstStyle/>
          <a:p>
            <a:pPr algn="ctr" defTabSz="1042988"/>
            <a:r>
              <a:rPr lang="en-GB" sz="2100">
                <a:solidFill>
                  <a:schemeClr val="bg1"/>
                </a:solidFill>
              </a:rPr>
              <a:t>donors</a:t>
            </a:r>
            <a:endParaRPr lang="en-US" sz="2100">
              <a:solidFill>
                <a:schemeClr val="bg1"/>
              </a:solidFill>
            </a:endParaRPr>
          </a:p>
        </p:txBody>
      </p:sp>
      <p:sp>
        <p:nvSpPr>
          <p:cNvPr id="20501" name="Text Box 21"/>
          <p:cNvSpPr txBox="1">
            <a:spLocks noChangeArrowheads="1"/>
          </p:cNvSpPr>
          <p:nvPr/>
        </p:nvSpPr>
        <p:spPr bwMode="auto">
          <a:xfrm rot="-5400000">
            <a:off x="-780256" y="3175794"/>
            <a:ext cx="4198938" cy="781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178" tIns="52089" rIns="104178" bIns="52089">
            <a:spAutoFit/>
          </a:bodyPr>
          <a:lstStyle>
            <a:lvl1pPr defTabSz="1042988" eaLnBrk="0" hangingPunct="0">
              <a:defRPr sz="2400">
                <a:solidFill>
                  <a:srgbClr val="000066"/>
                </a:solidFill>
                <a:latin typeface="Arial" charset="0"/>
                <a:cs typeface="Arial" charset="0"/>
              </a:defRPr>
            </a:lvl1pPr>
            <a:lvl2pPr marL="742950" indent="-285750" defTabSz="1042988" eaLnBrk="0" hangingPunct="0">
              <a:defRPr sz="2400">
                <a:solidFill>
                  <a:srgbClr val="000066"/>
                </a:solidFill>
                <a:latin typeface="Arial" charset="0"/>
                <a:cs typeface="Arial" charset="0"/>
              </a:defRPr>
            </a:lvl2pPr>
            <a:lvl3pPr marL="1143000" indent="-228600" defTabSz="1042988" eaLnBrk="0" hangingPunct="0">
              <a:defRPr sz="2400">
                <a:solidFill>
                  <a:srgbClr val="000066"/>
                </a:solidFill>
                <a:latin typeface="Arial" charset="0"/>
                <a:cs typeface="Arial" charset="0"/>
              </a:defRPr>
            </a:lvl3pPr>
            <a:lvl4pPr marL="1600200" indent="-228600" defTabSz="1042988" eaLnBrk="0" hangingPunct="0">
              <a:defRPr sz="2400">
                <a:solidFill>
                  <a:srgbClr val="000066"/>
                </a:solidFill>
                <a:latin typeface="Arial" charset="0"/>
                <a:cs typeface="Arial" charset="0"/>
              </a:defRPr>
            </a:lvl4pPr>
            <a:lvl5pPr marL="2057400" indent="-228600" defTabSz="1042988" eaLnBrk="0" hangingPunct="0">
              <a:defRPr sz="2400">
                <a:solidFill>
                  <a:srgbClr val="000066"/>
                </a:solidFill>
                <a:latin typeface="Arial" charset="0"/>
                <a:cs typeface="Arial" charset="0"/>
              </a:defRPr>
            </a:lvl5pPr>
            <a:lvl6pPr marL="2514600" indent="-228600" defTabSz="1042988" eaLnBrk="0" fontAlgn="base" hangingPunct="0">
              <a:spcBef>
                <a:spcPct val="0"/>
              </a:spcBef>
              <a:spcAft>
                <a:spcPct val="0"/>
              </a:spcAft>
              <a:defRPr sz="2400">
                <a:solidFill>
                  <a:srgbClr val="000066"/>
                </a:solidFill>
                <a:latin typeface="Arial" charset="0"/>
                <a:cs typeface="Arial" charset="0"/>
              </a:defRPr>
            </a:lvl6pPr>
            <a:lvl7pPr marL="2971800" indent="-228600" defTabSz="1042988" eaLnBrk="0" fontAlgn="base" hangingPunct="0">
              <a:spcBef>
                <a:spcPct val="0"/>
              </a:spcBef>
              <a:spcAft>
                <a:spcPct val="0"/>
              </a:spcAft>
              <a:defRPr sz="2400">
                <a:solidFill>
                  <a:srgbClr val="000066"/>
                </a:solidFill>
                <a:latin typeface="Arial" charset="0"/>
                <a:cs typeface="Arial" charset="0"/>
              </a:defRPr>
            </a:lvl7pPr>
            <a:lvl8pPr marL="3429000" indent="-228600" defTabSz="1042988" eaLnBrk="0" fontAlgn="base" hangingPunct="0">
              <a:spcBef>
                <a:spcPct val="0"/>
              </a:spcBef>
              <a:spcAft>
                <a:spcPct val="0"/>
              </a:spcAft>
              <a:defRPr sz="2400">
                <a:solidFill>
                  <a:srgbClr val="000066"/>
                </a:solidFill>
                <a:latin typeface="Arial" charset="0"/>
                <a:cs typeface="Arial" charset="0"/>
              </a:defRPr>
            </a:lvl8pPr>
            <a:lvl9pPr marL="3886200" indent="-228600" defTabSz="1042988" eaLnBrk="0" fontAlgn="base" hangingPunct="0">
              <a:spcBef>
                <a:spcPct val="0"/>
              </a:spcBef>
              <a:spcAft>
                <a:spcPct val="0"/>
              </a:spcAft>
              <a:defRPr sz="2400">
                <a:solidFill>
                  <a:srgbClr val="000066"/>
                </a:solidFill>
                <a:latin typeface="Arial" charset="0"/>
                <a:cs typeface="Arial" charset="0"/>
              </a:defRPr>
            </a:lvl9pPr>
          </a:lstStyle>
          <a:p>
            <a:pPr eaLnBrk="1" hangingPunct="1"/>
            <a:r>
              <a:rPr lang="en-GB" sz="4400" b="1">
                <a:solidFill>
                  <a:srgbClr val="1255A4"/>
                </a:solidFill>
                <a:latin typeface="Calibri" pitchFamily="34" charset="0"/>
                <a:cs typeface="Calibri" pitchFamily="34" charset="0"/>
              </a:rPr>
              <a:t>Target Audiences</a:t>
            </a:r>
            <a:endParaRPr lang="en-US" sz="4400" b="1">
              <a:solidFill>
                <a:srgbClr val="1255A4"/>
              </a:solidFill>
              <a:latin typeface="Calibri" pitchFamily="34" charset="0"/>
              <a:cs typeface="Calibri" pitchFamily="34" charset="0"/>
            </a:endParaRPr>
          </a:p>
        </p:txBody>
      </p:sp>
      <p:sp>
        <p:nvSpPr>
          <p:cNvPr id="20502" name="Oval 22"/>
          <p:cNvSpPr>
            <a:spLocks noChangeArrowheads="1"/>
          </p:cNvSpPr>
          <p:nvPr/>
        </p:nvSpPr>
        <p:spPr bwMode="auto">
          <a:xfrm>
            <a:off x="7467600" y="1982788"/>
            <a:ext cx="1077913" cy="1079500"/>
          </a:xfrm>
          <a:prstGeom prst="ellipse">
            <a:avLst/>
          </a:prstGeom>
          <a:solidFill>
            <a:srgbClr val="1255A4"/>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nchor="ctr"/>
          <a:lstStyle/>
          <a:p>
            <a:pPr algn="ctr" defTabSz="1042988"/>
            <a:r>
              <a:rPr lang="en-GB" sz="2100">
                <a:solidFill>
                  <a:schemeClr val="bg1"/>
                </a:solidFill>
              </a:rPr>
              <a:t>World </a:t>
            </a:r>
            <a:br>
              <a:rPr lang="en-GB" sz="2100">
                <a:solidFill>
                  <a:schemeClr val="bg1"/>
                </a:solidFill>
              </a:rPr>
            </a:br>
            <a:r>
              <a:rPr lang="en-GB" sz="2100">
                <a:solidFill>
                  <a:schemeClr val="bg1"/>
                </a:solidFill>
              </a:rPr>
              <a:t>Bank</a:t>
            </a:r>
            <a:endParaRPr lang="en-US" sz="2100">
              <a:solidFill>
                <a:schemeClr val="bg1"/>
              </a:solidFill>
            </a:endParaRPr>
          </a:p>
        </p:txBody>
      </p:sp>
      <p:sp>
        <p:nvSpPr>
          <p:cNvPr id="20503" name="Oval 23"/>
          <p:cNvSpPr>
            <a:spLocks noChangeArrowheads="1"/>
          </p:cNvSpPr>
          <p:nvPr/>
        </p:nvSpPr>
        <p:spPr bwMode="auto">
          <a:xfrm>
            <a:off x="8366125" y="3025775"/>
            <a:ext cx="1438275" cy="1441450"/>
          </a:xfrm>
          <a:prstGeom prst="ellipse">
            <a:avLst/>
          </a:prstGeom>
          <a:solidFill>
            <a:srgbClr val="1255A4"/>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nchor="ctr"/>
          <a:lstStyle/>
          <a:p>
            <a:pPr algn="ctr" defTabSz="1042988"/>
            <a:r>
              <a:rPr lang="en-GB" sz="2100">
                <a:solidFill>
                  <a:schemeClr val="bg1"/>
                </a:solidFill>
              </a:rPr>
              <a:t>UN </a:t>
            </a:r>
            <a:br>
              <a:rPr lang="en-GB" sz="2100">
                <a:solidFill>
                  <a:schemeClr val="bg1"/>
                </a:solidFill>
              </a:rPr>
            </a:br>
            <a:r>
              <a:rPr lang="en-GB" sz="2100">
                <a:solidFill>
                  <a:schemeClr val="bg1"/>
                </a:solidFill>
              </a:rPr>
              <a:t>Agencies</a:t>
            </a:r>
            <a:endParaRPr lang="en-US" sz="2100">
              <a:solidFill>
                <a:schemeClr val="bg1"/>
              </a:solidFill>
            </a:endParaRPr>
          </a:p>
        </p:txBody>
      </p:sp>
      <p:sp>
        <p:nvSpPr>
          <p:cNvPr id="20504" name="Oval 24"/>
          <p:cNvSpPr>
            <a:spLocks noChangeArrowheads="1"/>
          </p:cNvSpPr>
          <p:nvPr/>
        </p:nvSpPr>
        <p:spPr bwMode="auto">
          <a:xfrm>
            <a:off x="4392613" y="304800"/>
            <a:ext cx="2992437" cy="3098800"/>
          </a:xfrm>
          <a:prstGeom prst="ellipse">
            <a:avLst/>
          </a:prstGeom>
          <a:solidFill>
            <a:srgbClr val="ED1C24">
              <a:alpha val="50195"/>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r" rtl="1"/>
            <a:endParaRPr lang="en-US"/>
          </a:p>
        </p:txBody>
      </p:sp>
    </p:spTree>
    <p:extLst>
      <p:ext uri="{BB962C8B-B14F-4D97-AF65-F5344CB8AC3E}">
        <p14:creationId xmlns:p14="http://schemas.microsoft.com/office/powerpoint/2010/main" xmlns="" val="3658890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534988" y="731838"/>
            <a:ext cx="10158412" cy="1258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4287" tIns="52144" rIns="104287" bIns="52144" anchor="ctr"/>
          <a:lstStyle/>
          <a:p>
            <a:pPr algn="ctr" defTabSz="1042988"/>
            <a:r>
              <a:rPr lang="en-GB" sz="3800" b="1" dirty="0" smtClean="0">
                <a:solidFill>
                  <a:srgbClr val="184EAF"/>
                </a:solidFill>
                <a:latin typeface="Calibri" pitchFamily="34" charset="0"/>
                <a:cs typeface="Calibri" pitchFamily="34" charset="0"/>
              </a:rPr>
              <a:t>Example 3: </a:t>
            </a:r>
            <a:r>
              <a:rPr lang="en-GB" sz="3800" b="1" dirty="0">
                <a:solidFill>
                  <a:srgbClr val="184EAF"/>
                </a:solidFill>
                <a:latin typeface="Calibri" pitchFamily="34" charset="0"/>
                <a:cs typeface="Calibri" pitchFamily="34" charset="0"/>
              </a:rPr>
              <a:t>NCDs</a:t>
            </a:r>
          </a:p>
          <a:p>
            <a:pPr algn="ctr" defTabSz="1042988"/>
            <a:r>
              <a:rPr lang="en-GB" sz="3800" b="1" dirty="0">
                <a:solidFill>
                  <a:srgbClr val="184EAF"/>
                </a:solidFill>
                <a:latin typeface="Calibri" pitchFamily="34" charset="0"/>
                <a:cs typeface="Calibri" pitchFamily="34" charset="0"/>
              </a:rPr>
              <a:t>"Dear President Obama"</a:t>
            </a:r>
            <a:endParaRPr lang="en-US" b="1" dirty="0">
              <a:solidFill>
                <a:srgbClr val="184EAF"/>
              </a:solidFill>
              <a:latin typeface="Calibri" pitchFamily="34" charset="0"/>
              <a:cs typeface="Calibri" pitchFamily="34" charset="0"/>
            </a:endParaRPr>
          </a:p>
        </p:txBody>
      </p:sp>
      <p:sp>
        <p:nvSpPr>
          <p:cNvPr id="4" name="Text Box 9"/>
          <p:cNvSpPr txBox="1">
            <a:spLocks noChangeArrowheads="1"/>
          </p:cNvSpPr>
          <p:nvPr/>
        </p:nvSpPr>
        <p:spPr bwMode="auto">
          <a:xfrm>
            <a:off x="55563" y="1785938"/>
            <a:ext cx="520700" cy="658812"/>
          </a:xfrm>
          <a:prstGeom prst="rect">
            <a:avLst/>
          </a:prstGeom>
          <a:solidFill>
            <a:srgbClr val="1255A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spAutoFit/>
          </a:bodyPr>
          <a:lstStyle>
            <a:lvl1pPr defTabSz="1042988" eaLnBrk="0" hangingPunct="0">
              <a:defRPr sz="2400">
                <a:solidFill>
                  <a:srgbClr val="000066"/>
                </a:solidFill>
                <a:latin typeface="Arial" charset="0"/>
                <a:cs typeface="Arial" charset="0"/>
              </a:defRPr>
            </a:lvl1pPr>
            <a:lvl2pPr marL="742950" indent="-285750" defTabSz="1042988" eaLnBrk="0" hangingPunct="0">
              <a:defRPr sz="2400">
                <a:solidFill>
                  <a:srgbClr val="000066"/>
                </a:solidFill>
                <a:latin typeface="Arial" charset="0"/>
                <a:cs typeface="Arial" charset="0"/>
              </a:defRPr>
            </a:lvl2pPr>
            <a:lvl3pPr marL="1143000" indent="-228600" defTabSz="1042988" eaLnBrk="0" hangingPunct="0">
              <a:defRPr sz="2400">
                <a:solidFill>
                  <a:srgbClr val="000066"/>
                </a:solidFill>
                <a:latin typeface="Arial" charset="0"/>
                <a:cs typeface="Arial" charset="0"/>
              </a:defRPr>
            </a:lvl3pPr>
            <a:lvl4pPr marL="1600200" indent="-228600" defTabSz="1042988" eaLnBrk="0" hangingPunct="0">
              <a:defRPr sz="2400">
                <a:solidFill>
                  <a:srgbClr val="000066"/>
                </a:solidFill>
                <a:latin typeface="Arial" charset="0"/>
                <a:cs typeface="Arial" charset="0"/>
              </a:defRPr>
            </a:lvl4pPr>
            <a:lvl5pPr marL="2057400" indent="-228600" defTabSz="1042988" eaLnBrk="0" hangingPunct="0">
              <a:defRPr sz="2400">
                <a:solidFill>
                  <a:srgbClr val="000066"/>
                </a:solidFill>
                <a:latin typeface="Arial" charset="0"/>
                <a:cs typeface="Arial" charset="0"/>
              </a:defRPr>
            </a:lvl5pPr>
            <a:lvl6pPr marL="2514600" indent="-228600" defTabSz="1042988" eaLnBrk="0" fontAlgn="base" hangingPunct="0">
              <a:spcBef>
                <a:spcPct val="0"/>
              </a:spcBef>
              <a:spcAft>
                <a:spcPct val="0"/>
              </a:spcAft>
              <a:defRPr sz="2400">
                <a:solidFill>
                  <a:srgbClr val="000066"/>
                </a:solidFill>
                <a:latin typeface="Arial" charset="0"/>
                <a:cs typeface="Arial" charset="0"/>
              </a:defRPr>
            </a:lvl6pPr>
            <a:lvl7pPr marL="2971800" indent="-228600" defTabSz="1042988" eaLnBrk="0" fontAlgn="base" hangingPunct="0">
              <a:spcBef>
                <a:spcPct val="0"/>
              </a:spcBef>
              <a:spcAft>
                <a:spcPct val="0"/>
              </a:spcAft>
              <a:defRPr sz="2400">
                <a:solidFill>
                  <a:srgbClr val="000066"/>
                </a:solidFill>
                <a:latin typeface="Arial" charset="0"/>
                <a:cs typeface="Arial" charset="0"/>
              </a:defRPr>
            </a:lvl7pPr>
            <a:lvl8pPr marL="3429000" indent="-228600" defTabSz="1042988" eaLnBrk="0" fontAlgn="base" hangingPunct="0">
              <a:spcBef>
                <a:spcPct val="0"/>
              </a:spcBef>
              <a:spcAft>
                <a:spcPct val="0"/>
              </a:spcAft>
              <a:defRPr sz="2400">
                <a:solidFill>
                  <a:srgbClr val="000066"/>
                </a:solidFill>
                <a:latin typeface="Arial" charset="0"/>
                <a:cs typeface="Arial" charset="0"/>
              </a:defRPr>
            </a:lvl8pPr>
            <a:lvl9pPr marL="3886200" indent="-228600" defTabSz="1042988" eaLnBrk="0" fontAlgn="base" hangingPunct="0">
              <a:spcBef>
                <a:spcPct val="0"/>
              </a:spcBef>
              <a:spcAft>
                <a:spcPct val="0"/>
              </a:spcAft>
              <a:defRPr sz="2400">
                <a:solidFill>
                  <a:srgbClr val="000066"/>
                </a:solidFill>
                <a:latin typeface="Arial" charset="0"/>
                <a:cs typeface="Arial" charset="0"/>
              </a:defRPr>
            </a:lvl9pPr>
          </a:lstStyle>
          <a:p>
            <a:pPr algn="ctr" rtl="1" eaLnBrk="1" hangingPunct="1"/>
            <a:r>
              <a:rPr lang="en-GB" sz="1100" dirty="0" err="1">
                <a:solidFill>
                  <a:schemeClr val="bg1"/>
                </a:solidFill>
              </a:rPr>
              <a:t>Ongoing</a:t>
            </a:r>
            <a:r>
              <a:rPr lang="en-GB" sz="1100" dirty="0">
                <a:solidFill>
                  <a:schemeClr val="bg1"/>
                </a:solidFill>
              </a:rPr>
              <a:t> </a:t>
            </a:r>
            <a:br>
              <a:rPr lang="en-GB" sz="1100" dirty="0">
                <a:solidFill>
                  <a:schemeClr val="bg1"/>
                </a:solidFill>
              </a:rPr>
            </a:br>
            <a:r>
              <a:rPr lang="en-GB" sz="1100" dirty="0">
                <a:solidFill>
                  <a:schemeClr val="bg1"/>
                </a:solidFill>
              </a:rPr>
              <a:t>situation</a:t>
            </a:r>
            <a:endParaRPr lang="en-US" sz="1100" dirty="0">
              <a:solidFill>
                <a:schemeClr val="bg1"/>
              </a:solidFill>
            </a:endParaRPr>
          </a:p>
        </p:txBody>
      </p:sp>
      <p:sp>
        <p:nvSpPr>
          <p:cNvPr id="5" name="Text Box 10"/>
          <p:cNvSpPr txBox="1">
            <a:spLocks noChangeArrowheads="1"/>
          </p:cNvSpPr>
          <p:nvPr/>
        </p:nvSpPr>
        <p:spPr bwMode="auto">
          <a:xfrm>
            <a:off x="139700" y="2587625"/>
            <a:ext cx="352425" cy="922338"/>
          </a:xfrm>
          <a:prstGeom prst="rect">
            <a:avLst/>
          </a:prstGeom>
          <a:solidFill>
            <a:srgbClr val="1255A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spAutoFit/>
          </a:bodyPr>
          <a:lstStyle>
            <a:lvl1pPr defTabSz="1042988" eaLnBrk="0" hangingPunct="0">
              <a:defRPr sz="2400">
                <a:solidFill>
                  <a:srgbClr val="000066"/>
                </a:solidFill>
                <a:latin typeface="Arial" charset="0"/>
                <a:cs typeface="Arial" charset="0"/>
              </a:defRPr>
            </a:lvl1pPr>
            <a:lvl2pPr marL="742950" indent="-285750" defTabSz="1042988" eaLnBrk="0" hangingPunct="0">
              <a:defRPr sz="2400">
                <a:solidFill>
                  <a:srgbClr val="000066"/>
                </a:solidFill>
                <a:latin typeface="Arial" charset="0"/>
                <a:cs typeface="Arial" charset="0"/>
              </a:defRPr>
            </a:lvl2pPr>
            <a:lvl3pPr marL="1143000" indent="-228600" defTabSz="1042988" eaLnBrk="0" hangingPunct="0">
              <a:defRPr sz="2400">
                <a:solidFill>
                  <a:srgbClr val="000066"/>
                </a:solidFill>
                <a:latin typeface="Arial" charset="0"/>
                <a:cs typeface="Arial" charset="0"/>
              </a:defRPr>
            </a:lvl3pPr>
            <a:lvl4pPr marL="1600200" indent="-228600" defTabSz="1042988" eaLnBrk="0" hangingPunct="0">
              <a:defRPr sz="2400">
                <a:solidFill>
                  <a:srgbClr val="000066"/>
                </a:solidFill>
                <a:latin typeface="Arial" charset="0"/>
                <a:cs typeface="Arial" charset="0"/>
              </a:defRPr>
            </a:lvl4pPr>
            <a:lvl5pPr marL="2057400" indent="-228600" defTabSz="1042988" eaLnBrk="0" hangingPunct="0">
              <a:defRPr sz="2400">
                <a:solidFill>
                  <a:srgbClr val="000066"/>
                </a:solidFill>
                <a:latin typeface="Arial" charset="0"/>
                <a:cs typeface="Arial" charset="0"/>
              </a:defRPr>
            </a:lvl5pPr>
            <a:lvl6pPr marL="2514600" indent="-228600" defTabSz="1042988" eaLnBrk="0" fontAlgn="base" hangingPunct="0">
              <a:spcBef>
                <a:spcPct val="0"/>
              </a:spcBef>
              <a:spcAft>
                <a:spcPct val="0"/>
              </a:spcAft>
              <a:defRPr sz="2400">
                <a:solidFill>
                  <a:srgbClr val="000066"/>
                </a:solidFill>
                <a:latin typeface="Arial" charset="0"/>
                <a:cs typeface="Arial" charset="0"/>
              </a:defRPr>
            </a:lvl6pPr>
            <a:lvl7pPr marL="2971800" indent="-228600" defTabSz="1042988" eaLnBrk="0" fontAlgn="base" hangingPunct="0">
              <a:spcBef>
                <a:spcPct val="0"/>
              </a:spcBef>
              <a:spcAft>
                <a:spcPct val="0"/>
              </a:spcAft>
              <a:defRPr sz="2400">
                <a:solidFill>
                  <a:srgbClr val="000066"/>
                </a:solidFill>
                <a:latin typeface="Arial" charset="0"/>
                <a:cs typeface="Arial" charset="0"/>
              </a:defRPr>
            </a:lvl7pPr>
            <a:lvl8pPr marL="3429000" indent="-228600" defTabSz="1042988" eaLnBrk="0" fontAlgn="base" hangingPunct="0">
              <a:spcBef>
                <a:spcPct val="0"/>
              </a:spcBef>
              <a:spcAft>
                <a:spcPct val="0"/>
              </a:spcAft>
              <a:defRPr sz="2400">
                <a:solidFill>
                  <a:srgbClr val="000066"/>
                </a:solidFill>
                <a:latin typeface="Arial" charset="0"/>
                <a:cs typeface="Arial" charset="0"/>
              </a:defRPr>
            </a:lvl8pPr>
            <a:lvl9pPr marL="3886200" indent="-228600" defTabSz="1042988" eaLnBrk="0" fontAlgn="base" hangingPunct="0">
              <a:spcBef>
                <a:spcPct val="0"/>
              </a:spcBef>
              <a:spcAft>
                <a:spcPct val="0"/>
              </a:spcAft>
              <a:defRPr sz="2400">
                <a:solidFill>
                  <a:srgbClr val="000066"/>
                </a:solidFill>
                <a:latin typeface="Arial" charset="0"/>
                <a:cs typeface="Arial" charset="0"/>
              </a:defRPr>
            </a:lvl9pPr>
          </a:lstStyle>
          <a:p>
            <a:pPr algn="ctr" rtl="1" eaLnBrk="1" hangingPunct="1"/>
            <a:r>
              <a:rPr lang="en-GB" sz="1100">
                <a:solidFill>
                  <a:schemeClr val="bg1"/>
                </a:solidFill>
              </a:rPr>
              <a:t>Opportunities</a:t>
            </a:r>
            <a:endParaRPr lang="en-US" sz="1100">
              <a:solidFill>
                <a:schemeClr val="bg1"/>
              </a:solidFill>
            </a:endParaRPr>
          </a:p>
        </p:txBody>
      </p:sp>
      <p:sp>
        <p:nvSpPr>
          <p:cNvPr id="6" name="Text Box 12"/>
          <p:cNvSpPr txBox="1">
            <a:spLocks noChangeArrowheads="1"/>
          </p:cNvSpPr>
          <p:nvPr/>
        </p:nvSpPr>
        <p:spPr bwMode="auto">
          <a:xfrm>
            <a:off x="55563" y="3692525"/>
            <a:ext cx="520700" cy="1131888"/>
          </a:xfrm>
          <a:prstGeom prst="rect">
            <a:avLst/>
          </a:prstGeom>
          <a:solidFill>
            <a:srgbClr val="1255A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spAutoFit/>
          </a:bodyPr>
          <a:lstStyle>
            <a:lvl1pPr defTabSz="1042988" eaLnBrk="0" hangingPunct="0">
              <a:defRPr sz="2400">
                <a:solidFill>
                  <a:srgbClr val="000066"/>
                </a:solidFill>
                <a:latin typeface="Arial" charset="0"/>
                <a:cs typeface="Arial" charset="0"/>
              </a:defRPr>
            </a:lvl1pPr>
            <a:lvl2pPr marL="742950" indent="-285750" defTabSz="1042988" eaLnBrk="0" hangingPunct="0">
              <a:defRPr sz="2400">
                <a:solidFill>
                  <a:srgbClr val="000066"/>
                </a:solidFill>
                <a:latin typeface="Arial" charset="0"/>
                <a:cs typeface="Arial" charset="0"/>
              </a:defRPr>
            </a:lvl2pPr>
            <a:lvl3pPr marL="1143000" indent="-228600" defTabSz="1042988" eaLnBrk="0" hangingPunct="0">
              <a:defRPr sz="2400">
                <a:solidFill>
                  <a:srgbClr val="000066"/>
                </a:solidFill>
                <a:latin typeface="Arial" charset="0"/>
                <a:cs typeface="Arial" charset="0"/>
              </a:defRPr>
            </a:lvl3pPr>
            <a:lvl4pPr marL="1600200" indent="-228600" defTabSz="1042988" eaLnBrk="0" hangingPunct="0">
              <a:defRPr sz="2400">
                <a:solidFill>
                  <a:srgbClr val="000066"/>
                </a:solidFill>
                <a:latin typeface="Arial" charset="0"/>
                <a:cs typeface="Arial" charset="0"/>
              </a:defRPr>
            </a:lvl4pPr>
            <a:lvl5pPr marL="2057400" indent="-228600" defTabSz="1042988" eaLnBrk="0" hangingPunct="0">
              <a:defRPr sz="2400">
                <a:solidFill>
                  <a:srgbClr val="000066"/>
                </a:solidFill>
                <a:latin typeface="Arial" charset="0"/>
                <a:cs typeface="Arial" charset="0"/>
              </a:defRPr>
            </a:lvl5pPr>
            <a:lvl6pPr marL="2514600" indent="-228600" defTabSz="1042988" eaLnBrk="0" fontAlgn="base" hangingPunct="0">
              <a:spcBef>
                <a:spcPct val="0"/>
              </a:spcBef>
              <a:spcAft>
                <a:spcPct val="0"/>
              </a:spcAft>
              <a:defRPr sz="2400">
                <a:solidFill>
                  <a:srgbClr val="000066"/>
                </a:solidFill>
                <a:latin typeface="Arial" charset="0"/>
                <a:cs typeface="Arial" charset="0"/>
              </a:defRPr>
            </a:lvl6pPr>
            <a:lvl7pPr marL="2971800" indent="-228600" defTabSz="1042988" eaLnBrk="0" fontAlgn="base" hangingPunct="0">
              <a:spcBef>
                <a:spcPct val="0"/>
              </a:spcBef>
              <a:spcAft>
                <a:spcPct val="0"/>
              </a:spcAft>
              <a:defRPr sz="2400">
                <a:solidFill>
                  <a:srgbClr val="000066"/>
                </a:solidFill>
                <a:latin typeface="Arial" charset="0"/>
                <a:cs typeface="Arial" charset="0"/>
              </a:defRPr>
            </a:lvl7pPr>
            <a:lvl8pPr marL="3429000" indent="-228600" defTabSz="1042988" eaLnBrk="0" fontAlgn="base" hangingPunct="0">
              <a:spcBef>
                <a:spcPct val="0"/>
              </a:spcBef>
              <a:spcAft>
                <a:spcPct val="0"/>
              </a:spcAft>
              <a:defRPr sz="2400">
                <a:solidFill>
                  <a:srgbClr val="000066"/>
                </a:solidFill>
                <a:latin typeface="Arial" charset="0"/>
                <a:cs typeface="Arial" charset="0"/>
              </a:defRPr>
            </a:lvl8pPr>
            <a:lvl9pPr marL="3886200" indent="-228600" defTabSz="1042988" eaLnBrk="0" fontAlgn="base" hangingPunct="0">
              <a:spcBef>
                <a:spcPct val="0"/>
              </a:spcBef>
              <a:spcAft>
                <a:spcPct val="0"/>
              </a:spcAft>
              <a:defRPr sz="2400">
                <a:solidFill>
                  <a:srgbClr val="000066"/>
                </a:solidFill>
                <a:latin typeface="Arial" charset="0"/>
                <a:cs typeface="Arial" charset="0"/>
              </a:defRPr>
            </a:lvl9pPr>
          </a:lstStyle>
          <a:p>
            <a:pPr algn="ctr" rtl="1" eaLnBrk="1" hangingPunct="1"/>
            <a:r>
              <a:rPr lang="en-GB" sz="1100">
                <a:solidFill>
                  <a:schemeClr val="bg1"/>
                </a:solidFill>
              </a:rPr>
              <a:t>One </a:t>
            </a:r>
            <a:br>
              <a:rPr lang="en-GB" sz="1100">
                <a:solidFill>
                  <a:schemeClr val="bg1"/>
                </a:solidFill>
              </a:rPr>
            </a:br>
            <a:r>
              <a:rPr lang="en-GB" sz="1100">
                <a:solidFill>
                  <a:schemeClr val="bg1"/>
                </a:solidFill>
              </a:rPr>
              <a:t>recommendation</a:t>
            </a:r>
            <a:endParaRPr lang="en-US" sz="1100">
              <a:solidFill>
                <a:schemeClr val="bg1"/>
              </a:solidFill>
            </a:endParaRPr>
          </a:p>
        </p:txBody>
      </p:sp>
      <p:sp>
        <p:nvSpPr>
          <p:cNvPr id="7" name="Text Box 13"/>
          <p:cNvSpPr txBox="1">
            <a:spLocks noChangeArrowheads="1"/>
          </p:cNvSpPr>
          <p:nvPr/>
        </p:nvSpPr>
        <p:spPr bwMode="auto">
          <a:xfrm>
            <a:off x="139700" y="4962525"/>
            <a:ext cx="352425" cy="1219200"/>
          </a:xfrm>
          <a:prstGeom prst="rect">
            <a:avLst/>
          </a:prstGeom>
          <a:solidFill>
            <a:srgbClr val="1255A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spAutoFit/>
          </a:bodyPr>
          <a:lstStyle>
            <a:lvl1pPr defTabSz="1042988" eaLnBrk="0" hangingPunct="0">
              <a:defRPr sz="2400">
                <a:solidFill>
                  <a:srgbClr val="000066"/>
                </a:solidFill>
                <a:latin typeface="Arial" charset="0"/>
                <a:cs typeface="Arial" charset="0"/>
              </a:defRPr>
            </a:lvl1pPr>
            <a:lvl2pPr marL="742950" indent="-285750" defTabSz="1042988" eaLnBrk="0" hangingPunct="0">
              <a:defRPr sz="2400">
                <a:solidFill>
                  <a:srgbClr val="000066"/>
                </a:solidFill>
                <a:latin typeface="Arial" charset="0"/>
                <a:cs typeface="Arial" charset="0"/>
              </a:defRPr>
            </a:lvl2pPr>
            <a:lvl3pPr marL="1143000" indent="-228600" defTabSz="1042988" eaLnBrk="0" hangingPunct="0">
              <a:defRPr sz="2400">
                <a:solidFill>
                  <a:srgbClr val="000066"/>
                </a:solidFill>
                <a:latin typeface="Arial" charset="0"/>
                <a:cs typeface="Arial" charset="0"/>
              </a:defRPr>
            </a:lvl3pPr>
            <a:lvl4pPr marL="1600200" indent="-228600" defTabSz="1042988" eaLnBrk="0" hangingPunct="0">
              <a:defRPr sz="2400">
                <a:solidFill>
                  <a:srgbClr val="000066"/>
                </a:solidFill>
                <a:latin typeface="Arial" charset="0"/>
                <a:cs typeface="Arial" charset="0"/>
              </a:defRPr>
            </a:lvl4pPr>
            <a:lvl5pPr marL="2057400" indent="-228600" defTabSz="1042988" eaLnBrk="0" hangingPunct="0">
              <a:defRPr sz="2400">
                <a:solidFill>
                  <a:srgbClr val="000066"/>
                </a:solidFill>
                <a:latin typeface="Arial" charset="0"/>
                <a:cs typeface="Arial" charset="0"/>
              </a:defRPr>
            </a:lvl5pPr>
            <a:lvl6pPr marL="2514600" indent="-228600" defTabSz="1042988" eaLnBrk="0" fontAlgn="base" hangingPunct="0">
              <a:spcBef>
                <a:spcPct val="0"/>
              </a:spcBef>
              <a:spcAft>
                <a:spcPct val="0"/>
              </a:spcAft>
              <a:defRPr sz="2400">
                <a:solidFill>
                  <a:srgbClr val="000066"/>
                </a:solidFill>
                <a:latin typeface="Arial" charset="0"/>
                <a:cs typeface="Arial" charset="0"/>
              </a:defRPr>
            </a:lvl6pPr>
            <a:lvl7pPr marL="2971800" indent="-228600" defTabSz="1042988" eaLnBrk="0" fontAlgn="base" hangingPunct="0">
              <a:spcBef>
                <a:spcPct val="0"/>
              </a:spcBef>
              <a:spcAft>
                <a:spcPct val="0"/>
              </a:spcAft>
              <a:defRPr sz="2400">
                <a:solidFill>
                  <a:srgbClr val="000066"/>
                </a:solidFill>
                <a:latin typeface="Arial" charset="0"/>
                <a:cs typeface="Arial" charset="0"/>
              </a:defRPr>
            </a:lvl7pPr>
            <a:lvl8pPr marL="3429000" indent="-228600" defTabSz="1042988" eaLnBrk="0" fontAlgn="base" hangingPunct="0">
              <a:spcBef>
                <a:spcPct val="0"/>
              </a:spcBef>
              <a:spcAft>
                <a:spcPct val="0"/>
              </a:spcAft>
              <a:defRPr sz="2400">
                <a:solidFill>
                  <a:srgbClr val="000066"/>
                </a:solidFill>
                <a:latin typeface="Arial" charset="0"/>
                <a:cs typeface="Arial" charset="0"/>
              </a:defRPr>
            </a:lvl8pPr>
            <a:lvl9pPr marL="3886200" indent="-228600" defTabSz="1042988" eaLnBrk="0" fontAlgn="base" hangingPunct="0">
              <a:spcBef>
                <a:spcPct val="0"/>
              </a:spcBef>
              <a:spcAft>
                <a:spcPct val="0"/>
              </a:spcAft>
              <a:defRPr sz="2400">
                <a:solidFill>
                  <a:srgbClr val="000066"/>
                </a:solidFill>
                <a:latin typeface="Arial" charset="0"/>
                <a:cs typeface="Arial" charset="0"/>
              </a:defRPr>
            </a:lvl9pPr>
          </a:lstStyle>
          <a:p>
            <a:pPr algn="ctr" rtl="1" eaLnBrk="1" hangingPunct="1"/>
            <a:r>
              <a:rPr lang="en-GB" sz="1100">
                <a:solidFill>
                  <a:schemeClr val="bg1"/>
                </a:solidFill>
              </a:rPr>
              <a:t>Operationalization</a:t>
            </a:r>
            <a:endParaRPr lang="en-US" sz="1100">
              <a:solidFill>
                <a:schemeClr val="bg1"/>
              </a:solidFill>
            </a:endParaRPr>
          </a:p>
        </p:txBody>
      </p:sp>
      <p:sp>
        <p:nvSpPr>
          <p:cNvPr id="11" name="Rectangle 2"/>
          <p:cNvSpPr txBox="1">
            <a:spLocks noChangeArrowheads="1"/>
          </p:cNvSpPr>
          <p:nvPr/>
        </p:nvSpPr>
        <p:spPr bwMode="auto">
          <a:xfrm>
            <a:off x="798275" y="1905233"/>
            <a:ext cx="9535896" cy="5675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4196" tIns="52098" rIns="104196" bIns="52098" numCol="1" anchor="t" anchorCtr="0" compatLnSpc="1">
            <a:prstTxWarp prst="textNoShape">
              <a:avLst/>
            </a:prstTxWarp>
          </a:bodyPr>
          <a:lstStyle>
            <a:lvl1pPr marL="390525" indent="-390525" algn="l" defTabSz="1042988" rtl="0" fontAlgn="base">
              <a:spcBef>
                <a:spcPct val="20000"/>
              </a:spcBef>
              <a:spcAft>
                <a:spcPct val="0"/>
              </a:spcAft>
              <a:buChar char="•"/>
              <a:defRPr sz="3700">
                <a:solidFill>
                  <a:schemeClr val="tx1"/>
                </a:solidFill>
                <a:latin typeface="+mn-lt"/>
                <a:ea typeface="+mn-ea"/>
                <a:cs typeface="+mn-cs"/>
              </a:defRPr>
            </a:lvl1pPr>
            <a:lvl2pPr marL="847725" indent="-325438" algn="l" defTabSz="1042988" rtl="0" fontAlgn="base">
              <a:spcBef>
                <a:spcPct val="20000"/>
              </a:spcBef>
              <a:spcAft>
                <a:spcPct val="0"/>
              </a:spcAft>
              <a:buChar char="–"/>
              <a:defRPr sz="3200">
                <a:solidFill>
                  <a:schemeClr val="tx1"/>
                </a:solidFill>
                <a:latin typeface="+mn-lt"/>
                <a:cs typeface="+mn-cs"/>
              </a:defRPr>
            </a:lvl2pPr>
            <a:lvl3pPr marL="1303338" indent="-260350" algn="l" defTabSz="1042988" rtl="0" fontAlgn="base">
              <a:spcBef>
                <a:spcPct val="20000"/>
              </a:spcBef>
              <a:spcAft>
                <a:spcPct val="0"/>
              </a:spcAft>
              <a:buChar char="•"/>
              <a:defRPr sz="2700">
                <a:solidFill>
                  <a:schemeClr val="tx1"/>
                </a:solidFill>
                <a:latin typeface="+mn-lt"/>
                <a:cs typeface="+mn-cs"/>
              </a:defRPr>
            </a:lvl3pPr>
            <a:lvl4pPr marL="1825625" indent="-260350" algn="l" defTabSz="1042988" rtl="0" fontAlgn="base">
              <a:spcBef>
                <a:spcPct val="20000"/>
              </a:spcBef>
              <a:spcAft>
                <a:spcPct val="0"/>
              </a:spcAft>
              <a:buChar char="–"/>
              <a:defRPr sz="2300">
                <a:solidFill>
                  <a:schemeClr val="tx1"/>
                </a:solidFill>
                <a:latin typeface="+mn-lt"/>
                <a:cs typeface="+mn-cs"/>
              </a:defRPr>
            </a:lvl4pPr>
            <a:lvl5pPr marL="2344738" indent="-258763" algn="l" defTabSz="1042988" rtl="0" fontAlgn="base">
              <a:spcBef>
                <a:spcPct val="20000"/>
              </a:spcBef>
              <a:spcAft>
                <a:spcPct val="0"/>
              </a:spcAft>
              <a:buChar char="»"/>
              <a:defRPr sz="2300">
                <a:solidFill>
                  <a:schemeClr val="tx1"/>
                </a:solidFill>
                <a:latin typeface="+mn-lt"/>
                <a:cs typeface="+mn-cs"/>
              </a:defRPr>
            </a:lvl5pPr>
            <a:lvl6pPr marL="2801938" indent="-258763" algn="l" defTabSz="1042988" rtl="0" fontAlgn="base">
              <a:spcBef>
                <a:spcPct val="20000"/>
              </a:spcBef>
              <a:spcAft>
                <a:spcPct val="0"/>
              </a:spcAft>
              <a:buChar char="»"/>
              <a:defRPr sz="2300">
                <a:solidFill>
                  <a:schemeClr val="tx1"/>
                </a:solidFill>
                <a:latin typeface="+mn-lt"/>
                <a:cs typeface="+mn-cs"/>
              </a:defRPr>
            </a:lvl6pPr>
            <a:lvl7pPr marL="3259138" indent="-258763" algn="l" defTabSz="1042988" rtl="0" fontAlgn="base">
              <a:spcBef>
                <a:spcPct val="20000"/>
              </a:spcBef>
              <a:spcAft>
                <a:spcPct val="0"/>
              </a:spcAft>
              <a:buChar char="»"/>
              <a:defRPr sz="2300">
                <a:solidFill>
                  <a:schemeClr val="tx1"/>
                </a:solidFill>
                <a:latin typeface="+mn-lt"/>
                <a:cs typeface="+mn-cs"/>
              </a:defRPr>
            </a:lvl7pPr>
            <a:lvl8pPr marL="3716338" indent="-258763" algn="l" defTabSz="1042988" rtl="0" fontAlgn="base">
              <a:spcBef>
                <a:spcPct val="20000"/>
              </a:spcBef>
              <a:spcAft>
                <a:spcPct val="0"/>
              </a:spcAft>
              <a:buChar char="»"/>
              <a:defRPr sz="2300">
                <a:solidFill>
                  <a:schemeClr val="tx1"/>
                </a:solidFill>
                <a:latin typeface="+mn-lt"/>
                <a:cs typeface="+mn-cs"/>
              </a:defRPr>
            </a:lvl8pPr>
            <a:lvl9pPr marL="4173538" indent="-258763" algn="l" defTabSz="1042988" rtl="0" fontAlgn="base">
              <a:spcBef>
                <a:spcPct val="20000"/>
              </a:spcBef>
              <a:spcAft>
                <a:spcPct val="0"/>
              </a:spcAft>
              <a:buChar char="»"/>
              <a:defRPr sz="2300">
                <a:solidFill>
                  <a:schemeClr val="tx1"/>
                </a:solidFill>
                <a:latin typeface="+mn-lt"/>
                <a:cs typeface="+mn-cs"/>
              </a:defRPr>
            </a:lvl9pPr>
          </a:lstStyle>
          <a:p>
            <a:pPr marL="609600" indent="-609600" defTabSz="914400">
              <a:spcAft>
                <a:spcPct val="20000"/>
              </a:spcAft>
              <a:buFontTx/>
              <a:buAutoNum type="arabicPeriod"/>
            </a:pPr>
            <a:r>
              <a:rPr lang="en-GB" sz="2200" dirty="0" smtClean="0">
                <a:solidFill>
                  <a:srgbClr val="1255A4"/>
                </a:solidFill>
                <a:latin typeface="Calibri" pitchFamily="34" charset="0"/>
                <a:cs typeface="Calibri" pitchFamily="34" charset="0"/>
              </a:rPr>
              <a:t>In all developing countries, and by any metric, NCDs now account for a large enough share of premature deaths and poverty to merit a public policy response.</a:t>
            </a:r>
          </a:p>
          <a:p>
            <a:pPr marL="609600" indent="-609600" defTabSz="914400">
              <a:spcAft>
                <a:spcPct val="20000"/>
              </a:spcAft>
              <a:buFontTx/>
              <a:buAutoNum type="arabicPeriod"/>
            </a:pPr>
            <a:r>
              <a:rPr lang="en-GB" sz="2200" dirty="0" smtClean="0">
                <a:solidFill>
                  <a:srgbClr val="1255A4"/>
                </a:solidFill>
                <a:latin typeface="Calibri" pitchFamily="34" charset="0"/>
                <a:cs typeface="Calibri" pitchFamily="34" charset="0"/>
              </a:rPr>
              <a:t>A global vision and affordable solutions exist to prevent 14 million people from dying prematurely each year from NCDs.</a:t>
            </a:r>
          </a:p>
          <a:p>
            <a:pPr marL="609600" indent="-609600" defTabSz="914400">
              <a:spcAft>
                <a:spcPct val="20000"/>
              </a:spcAft>
              <a:buFontTx/>
              <a:buAutoNum type="arabicPeriod"/>
            </a:pPr>
            <a:r>
              <a:rPr lang="en-GB" sz="2200" dirty="0" smtClean="0">
                <a:solidFill>
                  <a:srgbClr val="1255A4"/>
                </a:solidFill>
                <a:latin typeface="Calibri" pitchFamily="34" charset="0"/>
                <a:cs typeface="Calibri" pitchFamily="34" charset="0"/>
              </a:rPr>
              <a:t>At WHO, we witness how programme managers in developing countries are increasingly challenged to formulate effective strategies to address NCDs.  Donors, like USAID, should start considering these requests for technical assistance, even if these problems are not included in the MDGs.</a:t>
            </a:r>
          </a:p>
          <a:p>
            <a:pPr marL="609600" indent="-609600" defTabSz="914400">
              <a:spcAft>
                <a:spcPct val="20000"/>
              </a:spcAft>
              <a:buFontTx/>
              <a:buAutoNum type="arabicPeriod"/>
            </a:pPr>
            <a:r>
              <a:rPr lang="en-US" sz="2200" dirty="0" smtClean="0">
                <a:solidFill>
                  <a:srgbClr val="1255A4"/>
                </a:solidFill>
                <a:latin typeface="Calibri" pitchFamily="34" charset="0"/>
                <a:cs typeface="Calibri" pitchFamily="34" charset="0"/>
              </a:rPr>
              <a:t>All governments have committed themselves to a 25% reduction in mortality from NCDs in 2025.  You have a unique opportunity to take a leadership role in advancing this agenda by including NCDs in USAID's agenda.</a:t>
            </a:r>
          </a:p>
        </p:txBody>
      </p:sp>
    </p:spTree>
    <p:extLst>
      <p:ext uri="{BB962C8B-B14F-4D97-AF65-F5344CB8AC3E}">
        <p14:creationId xmlns:p14="http://schemas.microsoft.com/office/powerpoint/2010/main" xmlns="" val="2037680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33" name="Text Box 9"/>
          <p:cNvSpPr txBox="1">
            <a:spLocks noChangeArrowheads="1"/>
          </p:cNvSpPr>
          <p:nvPr/>
        </p:nvSpPr>
        <p:spPr bwMode="auto">
          <a:xfrm>
            <a:off x="222250" y="3467100"/>
            <a:ext cx="9244013" cy="2359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141" tIns="52071" rIns="104141" bIns="52071">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a:r>
              <a:rPr lang="en-GB" sz="3700" dirty="0">
                <a:solidFill>
                  <a:schemeClr val="bg1"/>
                </a:solidFill>
                <a:latin typeface="Calibri" pitchFamily="34" charset="0"/>
              </a:rPr>
              <a:t>Menno van Hilten</a:t>
            </a:r>
          </a:p>
          <a:p>
            <a:pPr algn="l" rtl="0"/>
            <a:r>
              <a:rPr lang="en-GB" sz="3700" dirty="0">
                <a:solidFill>
                  <a:schemeClr val="bg1"/>
                </a:solidFill>
                <a:latin typeface="Calibri" pitchFamily="34" charset="0"/>
              </a:rPr>
              <a:t>External Relations Officer</a:t>
            </a:r>
          </a:p>
          <a:p>
            <a:pPr algn="l" rtl="0"/>
            <a:r>
              <a:rPr lang="en-GB" sz="3700" dirty="0">
                <a:solidFill>
                  <a:schemeClr val="bg1"/>
                </a:solidFill>
                <a:latin typeface="Calibri" pitchFamily="34" charset="0"/>
              </a:rPr>
              <a:t>Noncommunicable Diseases and Mental Health</a:t>
            </a:r>
          </a:p>
          <a:p>
            <a:pPr algn="l" rtl="0"/>
            <a:r>
              <a:rPr lang="en-GB" sz="3700" dirty="0">
                <a:solidFill>
                  <a:schemeClr val="bg1"/>
                </a:solidFill>
                <a:latin typeface="Calibri" pitchFamily="34" charset="0"/>
              </a:rPr>
              <a:t>World Health Organization</a:t>
            </a:r>
            <a:endParaRPr lang="en-US" sz="3700" dirty="0">
              <a:solidFill>
                <a:schemeClr val="bg1"/>
              </a:solidFill>
              <a:latin typeface="Calibri" pitchFamily="34" charset="0"/>
            </a:endParaRPr>
          </a:p>
        </p:txBody>
      </p:sp>
      <p:pic>
        <p:nvPicPr>
          <p:cNvPr id="4" name="Picture 2" descr="visue-gris-lNMH"/>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1266" y="338224"/>
            <a:ext cx="717366" cy="7173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visue-gris-lNMH"/>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3824" y="983028"/>
            <a:ext cx="1260917" cy="12609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1688" y="2801239"/>
            <a:ext cx="9090025" cy="3222171"/>
          </a:xfrm>
        </p:spPr>
        <p:txBody>
          <a:bodyPr/>
          <a:lstStyle/>
          <a:p>
            <a:r>
              <a:rPr lang="en-US" dirty="0" smtClean="0">
                <a:solidFill>
                  <a:srgbClr val="1255A4"/>
                </a:solidFill>
              </a:rPr>
              <a:t>How do you quickly translate a 'positioning statement' into a presentation?</a:t>
            </a:r>
            <a:endParaRPr lang="en-US" dirty="0">
              <a:solidFill>
                <a:srgbClr val="1255A4"/>
              </a:solidFill>
            </a:endParaRPr>
          </a:p>
        </p:txBody>
      </p:sp>
      <p:pic>
        <p:nvPicPr>
          <p:cNvPr id="4" name="Picture 2" descr="visue-gris-lNMH"/>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94741" y="827024"/>
            <a:ext cx="2038807" cy="20388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visue-gris-lNMH"/>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1266" y="338224"/>
            <a:ext cx="717366" cy="7173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descr="visue-gris-lNMH"/>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3824" y="983028"/>
            <a:ext cx="1260917" cy="12609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0622000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0" y="2887663"/>
            <a:ext cx="10693400" cy="4673600"/>
          </a:xfrm>
          <a:prstGeom prst="rect">
            <a:avLst/>
          </a:prstGeom>
          <a:solidFill>
            <a:srgbClr val="1255A4"/>
          </a:solidFill>
          <a:ln>
            <a:noFill/>
          </a:ln>
          <a:effectLst>
            <a:outerShdw dist="107763" dir="2700000" algn="ctr" rotWithShape="0">
              <a:schemeClr val="bg2">
                <a:alpha val="50000"/>
              </a:schemeClr>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r" rtl="1"/>
            <a:endParaRPr lang="en-US"/>
          </a:p>
        </p:txBody>
      </p:sp>
      <p:sp>
        <p:nvSpPr>
          <p:cNvPr id="22532" name="Rectangle 3"/>
          <p:cNvSpPr>
            <a:spLocks noGrp="1" noChangeArrowheads="1"/>
          </p:cNvSpPr>
          <p:nvPr>
            <p:ph type="body" idx="1"/>
          </p:nvPr>
        </p:nvSpPr>
        <p:spPr>
          <a:xfrm>
            <a:off x="534988" y="1455968"/>
            <a:ext cx="9623425" cy="5675313"/>
          </a:xfrm>
        </p:spPr>
        <p:txBody>
          <a:bodyPr/>
          <a:lstStyle/>
          <a:p>
            <a:pPr marL="609600" indent="-609600" algn="r" defTabSz="914400" eaLnBrk="1" hangingPunct="1">
              <a:spcAft>
                <a:spcPct val="20000"/>
              </a:spcAft>
              <a:buFontTx/>
              <a:buNone/>
            </a:pPr>
            <a:r>
              <a:rPr lang="en-GB" sz="11500" dirty="0" smtClean="0">
                <a:solidFill>
                  <a:srgbClr val="1255A4"/>
                </a:solidFill>
                <a:latin typeface="Calibri" pitchFamily="34" charset="0"/>
                <a:cs typeface="Calibri" pitchFamily="34" charset="0"/>
                <a:sym typeface="Wingdings 2" pitchFamily="18" charset="2"/>
              </a:rPr>
              <a:t></a:t>
            </a:r>
          </a:p>
          <a:p>
            <a:pPr marL="609600" indent="-609600" defTabSz="914400" eaLnBrk="1" hangingPunct="1">
              <a:spcAft>
                <a:spcPct val="20000"/>
              </a:spcAft>
              <a:buFontTx/>
              <a:buNone/>
            </a:pPr>
            <a:r>
              <a:rPr lang="en-GB" sz="4000" dirty="0" smtClean="0">
                <a:solidFill>
                  <a:srgbClr val="1255A4"/>
                </a:solidFill>
                <a:latin typeface="Calibri" pitchFamily="34" charset="0"/>
                <a:cs typeface="Calibri" pitchFamily="34" charset="0"/>
                <a:sym typeface="Wingdings 2" pitchFamily="18" charset="2"/>
              </a:rPr>
              <a:t>	</a:t>
            </a:r>
            <a:r>
              <a:rPr lang="en-US" sz="4000" b="1" dirty="0">
                <a:solidFill>
                  <a:schemeClr val="bg1"/>
                </a:solidFill>
                <a:latin typeface="Calibri" pitchFamily="34" charset="0"/>
                <a:cs typeface="Calibri" pitchFamily="34" charset="0"/>
              </a:rPr>
              <a:t>In all developing countries, and by any metric, NCDs now account for a large enough share </a:t>
            </a:r>
            <a:r>
              <a:rPr lang="en-US" sz="4000" b="1" dirty="0" smtClean="0">
                <a:solidFill>
                  <a:schemeClr val="bg1"/>
                </a:solidFill>
                <a:latin typeface="Calibri" pitchFamily="34" charset="0"/>
                <a:cs typeface="Calibri" pitchFamily="34" charset="0"/>
              </a:rPr>
              <a:t>of premature </a:t>
            </a:r>
            <a:r>
              <a:rPr lang="en-US" sz="4000" b="1" dirty="0">
                <a:solidFill>
                  <a:schemeClr val="bg1"/>
                </a:solidFill>
                <a:latin typeface="Calibri" pitchFamily="34" charset="0"/>
                <a:cs typeface="Calibri" pitchFamily="34" charset="0"/>
              </a:rPr>
              <a:t>deaths and poverty to merit a public policy </a:t>
            </a:r>
            <a:r>
              <a:rPr lang="en-US" sz="4000" b="1" dirty="0" smtClean="0">
                <a:solidFill>
                  <a:schemeClr val="bg1"/>
                </a:solidFill>
                <a:latin typeface="Calibri" pitchFamily="34" charset="0"/>
                <a:cs typeface="Calibri" pitchFamily="34" charset="0"/>
              </a:rPr>
              <a:t>response</a:t>
            </a:r>
            <a:r>
              <a:rPr lang="en-GB" sz="4000" b="1" dirty="0" smtClean="0">
                <a:solidFill>
                  <a:schemeClr val="bg1"/>
                </a:solidFill>
                <a:latin typeface="Calibri" pitchFamily="34" charset="0"/>
                <a:cs typeface="Calibri" pitchFamily="34" charset="0"/>
              </a:rPr>
              <a:t>.</a:t>
            </a:r>
          </a:p>
        </p:txBody>
      </p:sp>
    </p:spTree>
    <p:extLst>
      <p:ext uri="{BB962C8B-B14F-4D97-AF65-F5344CB8AC3E}">
        <p14:creationId xmlns:p14="http://schemas.microsoft.com/office/powerpoint/2010/main" xmlns="" val="28580387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263"/>
            <a:ext cx="10693400" cy="707757"/>
          </a:xfrm>
          <a:prstGeom prst="rect">
            <a:avLst/>
          </a:prstGeom>
          <a:solidFill>
            <a:srgbClr val="1E7FB8"/>
          </a:solidFill>
        </p:spPr>
        <p:txBody>
          <a:bodyPr wrap="square" lIns="91312" tIns="45656" rIns="91312" bIns="45656" rtlCol="0">
            <a:spAutoFit/>
          </a:bodyPr>
          <a:lstStyle/>
          <a:p>
            <a:pPr algn="ctr" fontAlgn="auto">
              <a:spcBef>
                <a:spcPts val="0"/>
              </a:spcBef>
              <a:spcAft>
                <a:spcPts val="0"/>
              </a:spcAft>
            </a:pPr>
            <a:r>
              <a:rPr lang="en-US" sz="2000" b="1" dirty="0">
                <a:solidFill>
                  <a:prstClr val="white"/>
                </a:solidFill>
                <a:latin typeface="Calibri"/>
              </a:rPr>
              <a:t>14.2 million people die  every year from NCDs between the ages 30 and 69:</a:t>
            </a:r>
          </a:p>
          <a:p>
            <a:pPr algn="ctr" fontAlgn="auto">
              <a:spcBef>
                <a:spcPts val="0"/>
              </a:spcBef>
              <a:spcAft>
                <a:spcPts val="0"/>
              </a:spcAft>
            </a:pPr>
            <a:r>
              <a:rPr lang="en-US" sz="2000" b="1" dirty="0">
                <a:solidFill>
                  <a:prstClr val="white"/>
                </a:solidFill>
                <a:latin typeface="Calibri"/>
              </a:rPr>
              <a:t>Most of these premature deaths could have been prevented</a:t>
            </a:r>
            <a:endParaRPr lang="en-US" sz="2400" b="1" dirty="0">
              <a:solidFill>
                <a:prstClr val="white"/>
              </a:solidFill>
              <a:latin typeface="Calibri"/>
            </a:endParaRPr>
          </a:p>
        </p:txBody>
      </p:sp>
      <p:graphicFrame>
        <p:nvGraphicFramePr>
          <p:cNvPr id="6" name="Chart 5"/>
          <p:cNvGraphicFramePr>
            <a:graphicFrameLocks/>
          </p:cNvGraphicFramePr>
          <p:nvPr>
            <p:extLst>
              <p:ext uri="{D42A27DB-BD31-4B8C-83A1-F6EECF244321}">
                <p14:modId xmlns:p14="http://schemas.microsoft.com/office/powerpoint/2010/main" xmlns="" val="2165837860"/>
              </p:ext>
            </p:extLst>
          </p:nvPr>
        </p:nvGraphicFramePr>
        <p:xfrm>
          <a:off x="251521" y="836714"/>
          <a:ext cx="8784976" cy="590465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rot="20460800">
            <a:off x="3025765" y="2798052"/>
            <a:ext cx="1308113" cy="369203"/>
          </a:xfrm>
          <a:prstGeom prst="rect">
            <a:avLst/>
          </a:prstGeom>
          <a:solidFill>
            <a:sysClr val="window" lastClr="FFFFFF"/>
          </a:solidFill>
          <a:ln w="9525" cap="flat" cmpd="sng" algn="ctr">
            <a:noFill/>
            <a:prstDash val="solid"/>
          </a:ln>
          <a:effectLst/>
        </p:spPr>
        <p:txBody>
          <a:bodyPr wrap="none" lIns="91312" tIns="45656" rIns="91312" bIns="45656"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C00000"/>
                </a:solidFill>
                <a:effectLst/>
                <a:uLnTx/>
                <a:uFillTx/>
                <a:latin typeface="Calibri"/>
                <a:ea typeface="+mn-ea"/>
                <a:cs typeface="+mn-cs"/>
              </a:rPr>
              <a:t>14.2 million</a:t>
            </a:r>
            <a:endParaRPr kumimoji="0" lang="en-US" sz="1800" b="1" i="0" u="none" strike="noStrike" kern="0" cap="none" spc="0" normalizeH="0" baseline="0" noProof="0" dirty="0">
              <a:ln>
                <a:noFill/>
              </a:ln>
              <a:solidFill>
                <a:srgbClr val="C00000"/>
              </a:solidFill>
              <a:effectLst/>
              <a:uLnTx/>
              <a:uFillTx/>
              <a:latin typeface="Calibri"/>
              <a:ea typeface="+mn-ea"/>
              <a:cs typeface="+mn-cs"/>
            </a:endParaRPr>
          </a:p>
        </p:txBody>
      </p:sp>
    </p:spTree>
    <p:extLst>
      <p:ext uri="{BB962C8B-B14F-4D97-AF65-F5344CB8AC3E}">
        <p14:creationId xmlns:p14="http://schemas.microsoft.com/office/powerpoint/2010/main" xmlns="" val="420652331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xmlns="" val="1691534884"/>
              </p:ext>
            </p:extLst>
          </p:nvPr>
        </p:nvGraphicFramePr>
        <p:xfrm>
          <a:off x="107504" y="908722"/>
          <a:ext cx="8928992" cy="580526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rot="20460800">
            <a:off x="3137674" y="1840113"/>
            <a:ext cx="1308113" cy="369203"/>
          </a:xfrm>
          <a:prstGeom prst="rect">
            <a:avLst/>
          </a:prstGeom>
          <a:solidFill>
            <a:sysClr val="window" lastClr="FFFFFF"/>
          </a:solidFill>
          <a:ln w="9525" cap="flat" cmpd="sng" algn="ctr">
            <a:noFill/>
            <a:prstDash val="solid"/>
          </a:ln>
          <a:effectLst/>
        </p:spPr>
        <p:txBody>
          <a:bodyPr wrap="none" lIns="91312" tIns="45656" rIns="91312" bIns="45656"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C00000"/>
                </a:solidFill>
                <a:effectLst/>
                <a:uLnTx/>
                <a:uFillTx/>
                <a:latin typeface="Calibri"/>
                <a:ea typeface="+mn-ea"/>
                <a:cs typeface="+mn-cs"/>
              </a:rPr>
              <a:t>14.2 million</a:t>
            </a:r>
            <a:endParaRPr kumimoji="0" lang="en-US" sz="1800" b="1" i="0" u="none" strike="noStrike" kern="0" cap="none" spc="0" normalizeH="0" baseline="0" noProof="0" dirty="0">
              <a:ln>
                <a:noFill/>
              </a:ln>
              <a:solidFill>
                <a:srgbClr val="C00000"/>
              </a:solidFill>
              <a:effectLst/>
              <a:uLnTx/>
              <a:uFillTx/>
              <a:latin typeface="Calibri"/>
              <a:ea typeface="+mn-ea"/>
              <a:cs typeface="+mn-cs"/>
            </a:endParaRPr>
          </a:p>
        </p:txBody>
      </p:sp>
      <p:sp>
        <p:nvSpPr>
          <p:cNvPr id="9" name="Right Brace 8"/>
          <p:cNvSpPr/>
          <p:nvPr/>
        </p:nvSpPr>
        <p:spPr>
          <a:xfrm rot="15300000">
            <a:off x="3574335" y="1612209"/>
            <a:ext cx="391885" cy="1589057"/>
          </a:xfrm>
          <a:prstGeom prst="rightBrace">
            <a:avLst/>
          </a:prstGeom>
          <a:noFill/>
          <a:ln w="9525" cap="flat" cmpd="sng" algn="ctr">
            <a:solidFill>
              <a:srgbClr val="C00000"/>
            </a:solidFill>
            <a:prstDash val="solid"/>
          </a:ln>
          <a:effectLst/>
        </p:spPr>
        <p:txBody>
          <a:bodyPr lIns="91312" tIns="45656" rIns="91312" bIns="4565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0" name="TextBox 9"/>
          <p:cNvSpPr txBox="1"/>
          <p:nvPr/>
        </p:nvSpPr>
        <p:spPr>
          <a:xfrm>
            <a:off x="0" y="9263"/>
            <a:ext cx="10693400" cy="707757"/>
          </a:xfrm>
          <a:prstGeom prst="rect">
            <a:avLst/>
          </a:prstGeom>
          <a:solidFill>
            <a:srgbClr val="1E7FB8"/>
          </a:solidFill>
        </p:spPr>
        <p:txBody>
          <a:bodyPr wrap="square" lIns="91312" tIns="45656" rIns="91312" bIns="45656" rtlCol="0">
            <a:spAutoFit/>
          </a:bodyPr>
          <a:lstStyle/>
          <a:p>
            <a:pPr algn="ctr" fontAlgn="auto">
              <a:spcBef>
                <a:spcPts val="0"/>
              </a:spcBef>
              <a:spcAft>
                <a:spcPts val="0"/>
              </a:spcAft>
            </a:pPr>
            <a:r>
              <a:rPr lang="en-US" sz="2000" b="1" dirty="0">
                <a:solidFill>
                  <a:prstClr val="white"/>
                </a:solidFill>
                <a:latin typeface="Calibri"/>
              </a:rPr>
              <a:t>More than 85% of people who die from NCDs between the ages of 30 and 69 </a:t>
            </a:r>
            <a:br>
              <a:rPr lang="en-US" sz="2000" b="1" dirty="0">
                <a:solidFill>
                  <a:prstClr val="white"/>
                </a:solidFill>
                <a:latin typeface="Calibri"/>
              </a:rPr>
            </a:br>
            <a:r>
              <a:rPr lang="en-US" sz="2000" b="1" dirty="0">
                <a:solidFill>
                  <a:prstClr val="white"/>
                </a:solidFill>
                <a:latin typeface="Calibri"/>
              </a:rPr>
              <a:t>live in a developing country</a:t>
            </a:r>
            <a:endParaRPr lang="en-US" sz="2400" b="1" dirty="0">
              <a:solidFill>
                <a:prstClr val="white"/>
              </a:solidFill>
              <a:latin typeface="Calibri"/>
            </a:endParaRPr>
          </a:p>
        </p:txBody>
      </p:sp>
    </p:spTree>
    <p:extLst>
      <p:ext uri="{BB962C8B-B14F-4D97-AF65-F5344CB8AC3E}">
        <p14:creationId xmlns:p14="http://schemas.microsoft.com/office/powerpoint/2010/main" xmlns="" val="59548127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xmlns="" val="3199460243"/>
              </p:ext>
            </p:extLst>
          </p:nvPr>
        </p:nvGraphicFramePr>
        <p:xfrm>
          <a:off x="116122" y="911482"/>
          <a:ext cx="8911771" cy="595246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rot="20460800">
            <a:off x="3324178" y="5700913"/>
            <a:ext cx="586762" cy="369203"/>
          </a:xfrm>
          <a:prstGeom prst="rect">
            <a:avLst/>
          </a:prstGeom>
          <a:noFill/>
          <a:ln w="9525" cap="flat" cmpd="sng" algn="ctr">
            <a:noFill/>
            <a:prstDash val="solid"/>
          </a:ln>
          <a:effectLst/>
        </p:spPr>
        <p:txBody>
          <a:bodyPr wrap="none" lIns="91312" tIns="45656" rIns="91312" bIns="45656"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a:ea typeface="+mn-ea"/>
                <a:cs typeface="+mn-cs"/>
              </a:rPr>
              <a:t>14%</a:t>
            </a: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rot="20460800">
            <a:off x="3316923" y="4822822"/>
            <a:ext cx="586762" cy="369203"/>
          </a:xfrm>
          <a:prstGeom prst="rect">
            <a:avLst/>
          </a:prstGeom>
          <a:noFill/>
          <a:ln w="9525" cap="flat" cmpd="sng" algn="ctr">
            <a:noFill/>
            <a:prstDash val="solid"/>
          </a:ln>
          <a:effectLst/>
        </p:spPr>
        <p:txBody>
          <a:bodyPr wrap="none" lIns="91312" tIns="45656" rIns="91312" bIns="45656"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a:ea typeface="+mn-ea"/>
                <a:cs typeface="+mn-cs"/>
              </a:rPr>
              <a:t>16%</a:t>
            </a: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11" name="TextBox 10"/>
          <p:cNvSpPr txBox="1"/>
          <p:nvPr/>
        </p:nvSpPr>
        <p:spPr>
          <a:xfrm rot="20460800">
            <a:off x="3324178" y="2914187"/>
            <a:ext cx="586762" cy="369203"/>
          </a:xfrm>
          <a:prstGeom prst="rect">
            <a:avLst/>
          </a:prstGeom>
          <a:noFill/>
          <a:ln w="9525" cap="flat" cmpd="sng" algn="ctr">
            <a:noFill/>
            <a:prstDash val="solid"/>
          </a:ln>
          <a:effectLst/>
        </p:spPr>
        <p:txBody>
          <a:bodyPr wrap="none" lIns="91312" tIns="45656" rIns="91312" bIns="45656"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a:ea typeface="+mn-ea"/>
                <a:cs typeface="+mn-cs"/>
              </a:rPr>
              <a:t>59%</a:t>
            </a: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12" name="TextBox 11"/>
          <p:cNvSpPr txBox="1"/>
          <p:nvPr/>
        </p:nvSpPr>
        <p:spPr>
          <a:xfrm rot="20460800">
            <a:off x="3316923" y="991043"/>
            <a:ext cx="586762" cy="369203"/>
          </a:xfrm>
          <a:prstGeom prst="rect">
            <a:avLst/>
          </a:prstGeom>
          <a:noFill/>
          <a:ln w="9525" cap="flat" cmpd="sng" algn="ctr">
            <a:noFill/>
            <a:prstDash val="solid"/>
          </a:ln>
          <a:effectLst/>
        </p:spPr>
        <p:txBody>
          <a:bodyPr wrap="none" lIns="91312" tIns="45656" rIns="91312" bIns="45656"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a:ea typeface="+mn-ea"/>
                <a:cs typeface="+mn-cs"/>
              </a:rPr>
              <a:t>11%</a:t>
            </a: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13" name="TextBox 12"/>
          <p:cNvSpPr txBox="1"/>
          <p:nvPr/>
        </p:nvSpPr>
        <p:spPr>
          <a:xfrm>
            <a:off x="0" y="9263"/>
            <a:ext cx="10693400" cy="707757"/>
          </a:xfrm>
          <a:prstGeom prst="rect">
            <a:avLst/>
          </a:prstGeom>
          <a:solidFill>
            <a:srgbClr val="1E7FB8"/>
          </a:solidFill>
        </p:spPr>
        <p:txBody>
          <a:bodyPr wrap="square" lIns="91312" tIns="45656" rIns="91312" bIns="45656" rtlCol="0">
            <a:spAutoFit/>
          </a:bodyPr>
          <a:lstStyle/>
          <a:p>
            <a:pPr algn="ctr" fontAlgn="auto">
              <a:spcBef>
                <a:spcPts val="0"/>
              </a:spcBef>
              <a:spcAft>
                <a:spcPts val="0"/>
              </a:spcAft>
            </a:pPr>
            <a:r>
              <a:rPr lang="en-US" sz="2000" b="1" dirty="0">
                <a:solidFill>
                  <a:prstClr val="white"/>
                </a:solidFill>
                <a:latin typeface="Calibri"/>
              </a:rPr>
              <a:t>More than 85% of people who die from NCDs between the ages of 30 and 69 </a:t>
            </a:r>
            <a:br>
              <a:rPr lang="en-US" sz="2000" b="1" dirty="0">
                <a:solidFill>
                  <a:prstClr val="white"/>
                </a:solidFill>
                <a:latin typeface="Calibri"/>
              </a:rPr>
            </a:br>
            <a:r>
              <a:rPr lang="en-US" sz="2000" b="1" dirty="0">
                <a:solidFill>
                  <a:prstClr val="white"/>
                </a:solidFill>
                <a:latin typeface="Calibri"/>
              </a:rPr>
              <a:t>live in a developing country</a:t>
            </a:r>
            <a:endParaRPr lang="en-US" sz="2400" b="1" dirty="0">
              <a:solidFill>
                <a:prstClr val="white"/>
              </a:solidFill>
              <a:latin typeface="Calibri"/>
            </a:endParaRPr>
          </a:p>
        </p:txBody>
      </p:sp>
    </p:spTree>
    <p:extLst>
      <p:ext uri="{BB962C8B-B14F-4D97-AF65-F5344CB8AC3E}">
        <p14:creationId xmlns:p14="http://schemas.microsoft.com/office/powerpoint/2010/main" xmlns="" val="425659759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266"/>
            <a:ext cx="10693400" cy="707757"/>
          </a:xfrm>
          <a:prstGeom prst="rect">
            <a:avLst/>
          </a:prstGeom>
          <a:solidFill>
            <a:srgbClr val="1E7FB8"/>
          </a:solidFill>
        </p:spPr>
        <p:txBody>
          <a:bodyPr wrap="square" lIns="91312" tIns="45656" rIns="91312" bIns="45656" rtlCol="0">
            <a:spAutoFit/>
          </a:bodyPr>
          <a:lstStyle/>
          <a:p>
            <a:pPr algn="ctr" fontAlgn="auto">
              <a:spcBef>
                <a:spcPts val="0"/>
              </a:spcBef>
              <a:spcAft>
                <a:spcPts val="0"/>
              </a:spcAft>
            </a:pPr>
            <a:r>
              <a:rPr lang="en-US" sz="2000" b="1" dirty="0">
                <a:solidFill>
                  <a:prstClr val="white"/>
                </a:solidFill>
                <a:latin typeface="Calibri"/>
              </a:rPr>
              <a:t>Huge disparities exist across countries in relation to the probability of death from </a:t>
            </a:r>
            <a:br>
              <a:rPr lang="en-US" sz="2000" b="1" dirty="0">
                <a:solidFill>
                  <a:prstClr val="white"/>
                </a:solidFill>
                <a:latin typeface="Calibri"/>
              </a:rPr>
            </a:br>
            <a:r>
              <a:rPr lang="en-US" sz="2000" b="1" dirty="0">
                <a:solidFill>
                  <a:prstClr val="white"/>
                </a:solidFill>
                <a:latin typeface="Calibri"/>
              </a:rPr>
              <a:t>an NCD between the ages of 30-69</a:t>
            </a:r>
          </a:p>
        </p:txBody>
      </p:sp>
      <p:graphicFrame>
        <p:nvGraphicFramePr>
          <p:cNvPr id="5" name="Chart 4"/>
          <p:cNvGraphicFramePr>
            <a:graphicFrameLocks/>
          </p:cNvGraphicFramePr>
          <p:nvPr>
            <p:extLst>
              <p:ext uri="{D42A27DB-BD31-4B8C-83A1-F6EECF244321}">
                <p14:modId xmlns:p14="http://schemas.microsoft.com/office/powerpoint/2010/main" xmlns="" val="3098724179"/>
              </p:ext>
            </p:extLst>
          </p:nvPr>
        </p:nvGraphicFramePr>
        <p:xfrm>
          <a:off x="232238" y="824691"/>
          <a:ext cx="10150239" cy="58228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81783966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22"/>
          <p:cNvSpPr>
            <a:spLocks noChangeShapeType="1"/>
          </p:cNvSpPr>
          <p:nvPr/>
        </p:nvSpPr>
        <p:spPr bwMode="auto">
          <a:xfrm>
            <a:off x="1190625" y="3197225"/>
            <a:ext cx="88011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4306" tIns="52153" rIns="104306" bIns="52153"/>
          <a:lstStyle/>
          <a:p>
            <a:endParaRPr lang="en-US"/>
          </a:p>
        </p:txBody>
      </p:sp>
      <p:sp>
        <p:nvSpPr>
          <p:cNvPr id="26627" name="Line 23"/>
          <p:cNvSpPr>
            <a:spLocks noChangeShapeType="1"/>
          </p:cNvSpPr>
          <p:nvPr/>
        </p:nvSpPr>
        <p:spPr bwMode="auto">
          <a:xfrm>
            <a:off x="1190625" y="4622800"/>
            <a:ext cx="88011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4306" tIns="52153" rIns="104306" bIns="52153"/>
          <a:lstStyle/>
          <a:p>
            <a:endParaRPr lang="en-US"/>
          </a:p>
        </p:txBody>
      </p:sp>
      <p:sp>
        <p:nvSpPr>
          <p:cNvPr id="26628" name="Rectangle 5"/>
          <p:cNvSpPr>
            <a:spLocks noChangeArrowheads="1"/>
          </p:cNvSpPr>
          <p:nvPr/>
        </p:nvSpPr>
        <p:spPr bwMode="auto">
          <a:xfrm>
            <a:off x="1465263" y="3698875"/>
            <a:ext cx="455612" cy="2400300"/>
          </a:xfrm>
          <a:prstGeom prst="rect">
            <a:avLst/>
          </a:prstGeom>
          <a:solidFill>
            <a:srgbClr val="3399FF"/>
          </a:solidFill>
          <a:ln>
            <a:noFill/>
          </a:ln>
          <a:effectLst>
            <a:outerShdw dist="107763" dir="2700000" algn="ctr" rotWithShape="0">
              <a:schemeClr val="bg2">
                <a:alpha val="50000"/>
              </a:schemeClr>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lIns="104306" tIns="52153" rIns="104306" bIns="52153" anchor="ctr"/>
          <a:lstStyle/>
          <a:p>
            <a:pPr algn="r" rtl="1"/>
            <a:endParaRPr lang="en-US"/>
          </a:p>
        </p:txBody>
      </p:sp>
      <p:sp>
        <p:nvSpPr>
          <p:cNvPr id="26629" name="Rectangle 6"/>
          <p:cNvSpPr>
            <a:spLocks noChangeArrowheads="1"/>
          </p:cNvSpPr>
          <p:nvPr/>
        </p:nvSpPr>
        <p:spPr bwMode="auto">
          <a:xfrm>
            <a:off x="1931988" y="3448050"/>
            <a:ext cx="457200" cy="2651125"/>
          </a:xfrm>
          <a:prstGeom prst="rect">
            <a:avLst/>
          </a:prstGeom>
          <a:solidFill>
            <a:srgbClr val="FF0000"/>
          </a:solidFill>
          <a:ln>
            <a:noFill/>
          </a:ln>
          <a:effectLst>
            <a:outerShdw dist="107763" dir="2700000" algn="ctr" rotWithShape="0">
              <a:schemeClr val="bg2">
                <a:alpha val="50000"/>
              </a:schemeClr>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lIns="104306" tIns="52153" rIns="104306" bIns="52153" anchor="ctr"/>
          <a:lstStyle/>
          <a:p>
            <a:pPr algn="r" rtl="1"/>
            <a:endParaRPr lang="en-US"/>
          </a:p>
        </p:txBody>
      </p:sp>
      <p:sp>
        <p:nvSpPr>
          <p:cNvPr id="26630" name="Rectangle 7"/>
          <p:cNvSpPr>
            <a:spLocks noChangeArrowheads="1"/>
          </p:cNvSpPr>
          <p:nvPr/>
        </p:nvSpPr>
        <p:spPr bwMode="auto">
          <a:xfrm>
            <a:off x="4408488" y="2932113"/>
            <a:ext cx="458787" cy="3167062"/>
          </a:xfrm>
          <a:prstGeom prst="rect">
            <a:avLst/>
          </a:prstGeom>
          <a:solidFill>
            <a:srgbClr val="3399FF"/>
          </a:solidFill>
          <a:ln>
            <a:noFill/>
          </a:ln>
          <a:effectLst>
            <a:outerShdw dist="107763" dir="2700000" algn="ctr" rotWithShape="0">
              <a:schemeClr val="bg2">
                <a:alpha val="50000"/>
              </a:schemeClr>
            </a:outerShdw>
          </a:effectLst>
          <a:extLst>
            <a:ext uri="{91240B29-F687-4F45-9708-019B960494DF}">
              <a14:hiddenLine xmlns:a14="http://schemas.microsoft.com/office/drawing/2010/main" xmlns="" w="9525" algn="ctr">
                <a:solidFill>
                  <a:schemeClr val="tx1"/>
                </a:solidFill>
                <a:miter lim="800000"/>
                <a:headEnd/>
                <a:tailEnd/>
              </a14:hiddenLine>
            </a:ext>
          </a:extLst>
        </p:spPr>
        <p:txBody>
          <a:bodyPr wrap="none" lIns="104306" tIns="52153" rIns="104306" bIns="52153" anchor="ctr"/>
          <a:lstStyle/>
          <a:p>
            <a:pPr algn="r" rtl="1"/>
            <a:endParaRPr lang="en-US"/>
          </a:p>
        </p:txBody>
      </p:sp>
      <p:sp>
        <p:nvSpPr>
          <p:cNvPr id="26631" name="Rectangle 8"/>
          <p:cNvSpPr>
            <a:spLocks noChangeArrowheads="1"/>
          </p:cNvSpPr>
          <p:nvPr/>
        </p:nvSpPr>
        <p:spPr bwMode="auto">
          <a:xfrm>
            <a:off x="2954338" y="2770188"/>
            <a:ext cx="455612" cy="3328987"/>
          </a:xfrm>
          <a:prstGeom prst="rect">
            <a:avLst/>
          </a:prstGeom>
          <a:solidFill>
            <a:srgbClr val="3399FF"/>
          </a:solidFill>
          <a:ln>
            <a:noFill/>
          </a:ln>
          <a:effectLst>
            <a:outerShdw dist="107763" dir="2700000" algn="ctr" rotWithShape="0">
              <a:schemeClr val="bg2">
                <a:alpha val="50000"/>
              </a:schemeClr>
            </a:outerShdw>
          </a:effectLst>
          <a:extLst>
            <a:ext uri="{91240B29-F687-4F45-9708-019B960494DF}">
              <a14:hiddenLine xmlns:a14="http://schemas.microsoft.com/office/drawing/2010/main" xmlns="" w="9525" algn="ctr">
                <a:solidFill>
                  <a:schemeClr val="tx1"/>
                </a:solidFill>
                <a:miter lim="800000"/>
                <a:headEnd/>
                <a:tailEnd/>
              </a14:hiddenLine>
            </a:ext>
          </a:extLst>
        </p:spPr>
        <p:txBody>
          <a:bodyPr wrap="none" lIns="104306" tIns="52153" rIns="104306" bIns="52153" anchor="ctr"/>
          <a:lstStyle/>
          <a:p>
            <a:pPr algn="r" rtl="1"/>
            <a:endParaRPr lang="en-US"/>
          </a:p>
        </p:txBody>
      </p:sp>
      <p:sp>
        <p:nvSpPr>
          <p:cNvPr id="26632" name="Rectangle 9"/>
          <p:cNvSpPr>
            <a:spLocks noChangeArrowheads="1"/>
          </p:cNvSpPr>
          <p:nvPr/>
        </p:nvSpPr>
        <p:spPr bwMode="auto">
          <a:xfrm>
            <a:off x="3421063" y="3241675"/>
            <a:ext cx="458787" cy="2857500"/>
          </a:xfrm>
          <a:prstGeom prst="rect">
            <a:avLst/>
          </a:prstGeom>
          <a:solidFill>
            <a:srgbClr val="FF0000"/>
          </a:solidFill>
          <a:ln>
            <a:noFill/>
          </a:ln>
          <a:effectLst>
            <a:outerShdw dist="107763" dir="2700000" algn="ctr" rotWithShape="0">
              <a:schemeClr val="bg2">
                <a:alpha val="50000"/>
              </a:schemeClr>
            </a:outerShdw>
          </a:effectLst>
          <a:extLst>
            <a:ext uri="{91240B29-F687-4F45-9708-019B960494DF}">
              <a14:hiddenLine xmlns:a14="http://schemas.microsoft.com/office/drawing/2010/main" xmlns="" w="9525" algn="ctr">
                <a:solidFill>
                  <a:schemeClr val="tx1"/>
                </a:solidFill>
                <a:miter lim="800000"/>
                <a:headEnd/>
                <a:tailEnd/>
              </a14:hiddenLine>
            </a:ext>
          </a:extLst>
        </p:spPr>
        <p:txBody>
          <a:bodyPr wrap="none" lIns="104306" tIns="52153" rIns="104306" bIns="52153" anchor="ctr"/>
          <a:lstStyle/>
          <a:p>
            <a:pPr algn="r" rtl="1"/>
            <a:endParaRPr lang="en-US"/>
          </a:p>
        </p:txBody>
      </p:sp>
      <p:sp>
        <p:nvSpPr>
          <p:cNvPr id="26633" name="Rectangle 10"/>
          <p:cNvSpPr>
            <a:spLocks noChangeArrowheads="1"/>
          </p:cNvSpPr>
          <p:nvPr/>
        </p:nvSpPr>
        <p:spPr bwMode="auto">
          <a:xfrm>
            <a:off x="5894388" y="3359150"/>
            <a:ext cx="458787" cy="2740025"/>
          </a:xfrm>
          <a:prstGeom prst="rect">
            <a:avLst/>
          </a:prstGeom>
          <a:solidFill>
            <a:srgbClr val="3399FF"/>
          </a:solidFill>
          <a:ln>
            <a:noFill/>
          </a:ln>
          <a:effectLst>
            <a:outerShdw dist="107763" dir="2700000" algn="ctr" rotWithShape="0">
              <a:schemeClr val="bg2">
                <a:alpha val="50000"/>
              </a:schemeClr>
            </a:outerShdw>
          </a:effectLst>
          <a:extLst>
            <a:ext uri="{91240B29-F687-4F45-9708-019B960494DF}">
              <a14:hiddenLine xmlns:a14="http://schemas.microsoft.com/office/drawing/2010/main" xmlns="" w="9525" algn="ctr">
                <a:solidFill>
                  <a:schemeClr val="tx1"/>
                </a:solidFill>
                <a:miter lim="800000"/>
                <a:headEnd/>
                <a:tailEnd/>
              </a14:hiddenLine>
            </a:ext>
          </a:extLst>
        </p:spPr>
        <p:txBody>
          <a:bodyPr wrap="none" lIns="104306" tIns="52153" rIns="104306" bIns="52153" anchor="ctr"/>
          <a:lstStyle/>
          <a:p>
            <a:pPr algn="r" rtl="1"/>
            <a:endParaRPr lang="en-US"/>
          </a:p>
        </p:txBody>
      </p:sp>
      <p:sp>
        <p:nvSpPr>
          <p:cNvPr id="26634" name="Rectangle 11"/>
          <p:cNvSpPr>
            <a:spLocks noChangeArrowheads="1"/>
          </p:cNvSpPr>
          <p:nvPr/>
        </p:nvSpPr>
        <p:spPr bwMode="auto">
          <a:xfrm>
            <a:off x="7392988" y="3241675"/>
            <a:ext cx="458787" cy="2857500"/>
          </a:xfrm>
          <a:prstGeom prst="rect">
            <a:avLst/>
          </a:prstGeom>
          <a:solidFill>
            <a:srgbClr val="3399FF"/>
          </a:solidFill>
          <a:ln>
            <a:noFill/>
          </a:ln>
          <a:effectLst>
            <a:outerShdw dist="107763" dir="2700000" algn="ctr" rotWithShape="0">
              <a:schemeClr val="bg2">
                <a:alpha val="50000"/>
              </a:schemeClr>
            </a:outerShdw>
          </a:effectLst>
          <a:extLst>
            <a:ext uri="{91240B29-F687-4F45-9708-019B960494DF}">
              <a14:hiddenLine xmlns:a14="http://schemas.microsoft.com/office/drawing/2010/main" xmlns="" w="9525" algn="ctr">
                <a:solidFill>
                  <a:schemeClr val="tx1"/>
                </a:solidFill>
                <a:miter lim="800000"/>
                <a:headEnd/>
                <a:tailEnd/>
              </a14:hiddenLine>
            </a:ext>
          </a:extLst>
        </p:spPr>
        <p:txBody>
          <a:bodyPr wrap="none" lIns="104306" tIns="52153" rIns="104306" bIns="52153" anchor="ctr"/>
          <a:lstStyle/>
          <a:p>
            <a:pPr algn="r" rtl="1"/>
            <a:endParaRPr lang="en-US"/>
          </a:p>
        </p:txBody>
      </p:sp>
      <p:sp>
        <p:nvSpPr>
          <p:cNvPr id="26635" name="Rectangle 12"/>
          <p:cNvSpPr>
            <a:spLocks noChangeArrowheads="1"/>
          </p:cNvSpPr>
          <p:nvPr/>
        </p:nvSpPr>
        <p:spPr bwMode="auto">
          <a:xfrm>
            <a:off x="8901113" y="3462338"/>
            <a:ext cx="458787" cy="2636837"/>
          </a:xfrm>
          <a:prstGeom prst="rect">
            <a:avLst/>
          </a:prstGeom>
          <a:solidFill>
            <a:srgbClr val="3399FF"/>
          </a:solidFill>
          <a:ln>
            <a:noFill/>
          </a:ln>
          <a:effectLst>
            <a:outerShdw dist="107763" dir="2700000" algn="ctr" rotWithShape="0">
              <a:schemeClr val="bg2">
                <a:alpha val="50000"/>
              </a:schemeClr>
            </a:outerShdw>
          </a:effectLst>
          <a:extLst>
            <a:ext uri="{91240B29-F687-4F45-9708-019B960494DF}">
              <a14:hiddenLine xmlns:a14="http://schemas.microsoft.com/office/drawing/2010/main" xmlns="" w="9525" algn="ctr">
                <a:solidFill>
                  <a:schemeClr val="tx1"/>
                </a:solidFill>
                <a:miter lim="800000"/>
                <a:headEnd/>
                <a:tailEnd/>
              </a14:hiddenLine>
            </a:ext>
          </a:extLst>
        </p:spPr>
        <p:txBody>
          <a:bodyPr wrap="none" lIns="104306" tIns="52153" rIns="104306" bIns="52153" anchor="ctr"/>
          <a:lstStyle/>
          <a:p>
            <a:pPr algn="r" rtl="1"/>
            <a:endParaRPr lang="en-US"/>
          </a:p>
        </p:txBody>
      </p:sp>
      <p:sp>
        <p:nvSpPr>
          <p:cNvPr id="26636" name="Rectangle 13"/>
          <p:cNvSpPr>
            <a:spLocks noChangeArrowheads="1"/>
          </p:cNvSpPr>
          <p:nvPr/>
        </p:nvSpPr>
        <p:spPr bwMode="auto">
          <a:xfrm>
            <a:off x="4894263" y="2711450"/>
            <a:ext cx="458787" cy="3387725"/>
          </a:xfrm>
          <a:prstGeom prst="rect">
            <a:avLst/>
          </a:prstGeom>
          <a:solidFill>
            <a:srgbClr val="FF0000"/>
          </a:solidFill>
          <a:ln>
            <a:noFill/>
          </a:ln>
          <a:effectLst>
            <a:outerShdw dist="107763" dir="2700000" algn="ctr" rotWithShape="0">
              <a:schemeClr val="bg2">
                <a:alpha val="50000"/>
              </a:schemeClr>
            </a:outerShdw>
          </a:effectLst>
          <a:extLst>
            <a:ext uri="{91240B29-F687-4F45-9708-019B960494DF}">
              <a14:hiddenLine xmlns:a14="http://schemas.microsoft.com/office/drawing/2010/main" xmlns="" w="9525" algn="ctr">
                <a:solidFill>
                  <a:schemeClr val="tx1"/>
                </a:solidFill>
                <a:miter lim="800000"/>
                <a:headEnd/>
                <a:tailEnd/>
              </a14:hiddenLine>
            </a:ext>
          </a:extLst>
        </p:spPr>
        <p:txBody>
          <a:bodyPr wrap="none" lIns="104306" tIns="52153" rIns="104306" bIns="52153" anchor="ctr"/>
          <a:lstStyle/>
          <a:p>
            <a:pPr algn="r" rtl="1"/>
            <a:endParaRPr lang="en-US"/>
          </a:p>
        </p:txBody>
      </p:sp>
      <p:sp>
        <p:nvSpPr>
          <p:cNvPr id="26637" name="Rectangle 14"/>
          <p:cNvSpPr>
            <a:spLocks noChangeArrowheads="1"/>
          </p:cNvSpPr>
          <p:nvPr/>
        </p:nvSpPr>
        <p:spPr bwMode="auto">
          <a:xfrm>
            <a:off x="6378575" y="3771900"/>
            <a:ext cx="458788" cy="2327275"/>
          </a:xfrm>
          <a:prstGeom prst="rect">
            <a:avLst/>
          </a:prstGeom>
          <a:solidFill>
            <a:srgbClr val="FF0000"/>
          </a:solidFill>
          <a:ln>
            <a:noFill/>
          </a:ln>
          <a:effectLst>
            <a:outerShdw dist="107763" dir="2700000" algn="ctr" rotWithShape="0">
              <a:schemeClr val="bg2">
                <a:alpha val="50000"/>
              </a:schemeClr>
            </a:outerShdw>
          </a:effectLst>
          <a:extLst>
            <a:ext uri="{91240B29-F687-4F45-9708-019B960494DF}">
              <a14:hiddenLine xmlns:a14="http://schemas.microsoft.com/office/drawing/2010/main" xmlns="" w="9525" algn="ctr">
                <a:solidFill>
                  <a:schemeClr val="tx1"/>
                </a:solidFill>
                <a:miter lim="800000"/>
                <a:headEnd/>
                <a:tailEnd/>
              </a14:hiddenLine>
            </a:ext>
          </a:extLst>
        </p:spPr>
        <p:txBody>
          <a:bodyPr wrap="none" lIns="104306" tIns="52153" rIns="104306" bIns="52153" anchor="ctr"/>
          <a:lstStyle/>
          <a:p>
            <a:pPr algn="r" rtl="1"/>
            <a:endParaRPr lang="en-US"/>
          </a:p>
        </p:txBody>
      </p:sp>
      <p:sp>
        <p:nvSpPr>
          <p:cNvPr id="26638" name="Rectangle 15"/>
          <p:cNvSpPr>
            <a:spLocks noChangeArrowheads="1"/>
          </p:cNvSpPr>
          <p:nvPr/>
        </p:nvSpPr>
        <p:spPr bwMode="auto">
          <a:xfrm>
            <a:off x="7888288" y="3241675"/>
            <a:ext cx="458787" cy="2857500"/>
          </a:xfrm>
          <a:prstGeom prst="rect">
            <a:avLst/>
          </a:prstGeom>
          <a:solidFill>
            <a:srgbClr val="FF0000"/>
          </a:solidFill>
          <a:ln>
            <a:noFill/>
          </a:ln>
          <a:effectLst>
            <a:outerShdw dist="107763" dir="2700000" algn="ctr" rotWithShape="0">
              <a:schemeClr val="bg2">
                <a:alpha val="50000"/>
              </a:schemeClr>
            </a:outerShdw>
          </a:effectLst>
          <a:extLst>
            <a:ext uri="{91240B29-F687-4F45-9708-019B960494DF}">
              <a14:hiddenLine xmlns:a14="http://schemas.microsoft.com/office/drawing/2010/main" xmlns="" w="9525" algn="ctr">
                <a:solidFill>
                  <a:schemeClr val="tx1"/>
                </a:solidFill>
                <a:miter lim="800000"/>
                <a:headEnd/>
                <a:tailEnd/>
              </a14:hiddenLine>
            </a:ext>
          </a:extLst>
        </p:spPr>
        <p:txBody>
          <a:bodyPr wrap="none" lIns="104306" tIns="52153" rIns="104306" bIns="52153" anchor="ctr"/>
          <a:lstStyle/>
          <a:p>
            <a:pPr algn="r" rtl="1"/>
            <a:endParaRPr lang="en-US"/>
          </a:p>
        </p:txBody>
      </p:sp>
      <p:sp>
        <p:nvSpPr>
          <p:cNvPr id="26639" name="Rectangle 16"/>
          <p:cNvSpPr>
            <a:spLocks noChangeArrowheads="1"/>
          </p:cNvSpPr>
          <p:nvPr/>
        </p:nvSpPr>
        <p:spPr bwMode="auto">
          <a:xfrm>
            <a:off x="9386888" y="3581400"/>
            <a:ext cx="455612" cy="2517775"/>
          </a:xfrm>
          <a:prstGeom prst="rect">
            <a:avLst/>
          </a:prstGeom>
          <a:solidFill>
            <a:srgbClr val="FF0000"/>
          </a:solidFill>
          <a:ln>
            <a:noFill/>
          </a:ln>
          <a:effectLst>
            <a:outerShdw dist="107763" dir="2700000" algn="ctr" rotWithShape="0">
              <a:schemeClr val="bg2">
                <a:alpha val="50000"/>
              </a:schemeClr>
            </a:outerShdw>
          </a:effectLst>
          <a:extLst>
            <a:ext uri="{91240B29-F687-4F45-9708-019B960494DF}">
              <a14:hiddenLine xmlns:a14="http://schemas.microsoft.com/office/drawing/2010/main" xmlns="" w="9525" algn="ctr">
                <a:solidFill>
                  <a:schemeClr val="tx1"/>
                </a:solidFill>
                <a:miter lim="800000"/>
                <a:headEnd/>
                <a:tailEnd/>
              </a14:hiddenLine>
            </a:ext>
          </a:extLst>
        </p:spPr>
        <p:txBody>
          <a:bodyPr wrap="none" lIns="104306" tIns="52153" rIns="104306" bIns="52153" anchor="ctr"/>
          <a:lstStyle/>
          <a:p>
            <a:pPr algn="r" rtl="1"/>
            <a:endParaRPr lang="en-US"/>
          </a:p>
        </p:txBody>
      </p:sp>
      <p:sp>
        <p:nvSpPr>
          <p:cNvPr id="26640" name="Line 17"/>
          <p:cNvSpPr>
            <a:spLocks noChangeShapeType="1"/>
          </p:cNvSpPr>
          <p:nvPr/>
        </p:nvSpPr>
        <p:spPr bwMode="auto">
          <a:xfrm>
            <a:off x="1209675" y="6091238"/>
            <a:ext cx="8970963"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4306" tIns="52153" rIns="104306" bIns="52153"/>
          <a:lstStyle/>
          <a:p>
            <a:endParaRPr lang="en-US"/>
          </a:p>
        </p:txBody>
      </p:sp>
      <p:sp>
        <p:nvSpPr>
          <p:cNvPr id="26641" name="Line 18"/>
          <p:cNvSpPr>
            <a:spLocks noChangeShapeType="1"/>
          </p:cNvSpPr>
          <p:nvPr/>
        </p:nvSpPr>
        <p:spPr bwMode="auto">
          <a:xfrm flipV="1">
            <a:off x="1196975" y="1758950"/>
            <a:ext cx="0" cy="43322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4306" tIns="52153" rIns="104306" bIns="52153"/>
          <a:lstStyle/>
          <a:p>
            <a:endParaRPr lang="en-US"/>
          </a:p>
        </p:txBody>
      </p:sp>
      <p:sp>
        <p:nvSpPr>
          <p:cNvPr id="26642" name="Line 21"/>
          <p:cNvSpPr>
            <a:spLocks noChangeShapeType="1"/>
          </p:cNvSpPr>
          <p:nvPr/>
        </p:nvSpPr>
        <p:spPr bwMode="auto">
          <a:xfrm>
            <a:off x="1190625" y="1744663"/>
            <a:ext cx="88011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4306" tIns="52153" rIns="104306" bIns="52153"/>
          <a:lstStyle/>
          <a:p>
            <a:endParaRPr lang="en-US"/>
          </a:p>
        </p:txBody>
      </p:sp>
      <p:sp>
        <p:nvSpPr>
          <p:cNvPr id="26643" name="Text Box 24"/>
          <p:cNvSpPr txBox="1">
            <a:spLocks noChangeArrowheads="1"/>
          </p:cNvSpPr>
          <p:nvPr/>
        </p:nvSpPr>
        <p:spPr bwMode="auto">
          <a:xfrm>
            <a:off x="1770063" y="6196013"/>
            <a:ext cx="754062" cy="382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306" tIns="52153" rIns="104306" bIns="52153">
            <a:spAutoFit/>
          </a:bodyPr>
          <a:lstStyle>
            <a:lvl1pPr eaLnBrk="0" hangingPunct="0">
              <a:defRPr sz="2400">
                <a:solidFill>
                  <a:srgbClr val="000066"/>
                </a:solidFill>
                <a:latin typeface="Arial" charset="0"/>
                <a:cs typeface="Arial" charset="0"/>
              </a:defRPr>
            </a:lvl1pPr>
            <a:lvl2pPr marL="742950" indent="-285750" eaLnBrk="0" hangingPunct="0">
              <a:defRPr sz="2400">
                <a:solidFill>
                  <a:srgbClr val="000066"/>
                </a:solidFill>
                <a:latin typeface="Arial" charset="0"/>
                <a:cs typeface="Arial" charset="0"/>
              </a:defRPr>
            </a:lvl2pPr>
            <a:lvl3pPr marL="1143000" indent="-228600" eaLnBrk="0" hangingPunct="0">
              <a:defRPr sz="2400">
                <a:solidFill>
                  <a:srgbClr val="000066"/>
                </a:solidFill>
                <a:latin typeface="Arial" charset="0"/>
                <a:cs typeface="Arial" charset="0"/>
              </a:defRPr>
            </a:lvl3pPr>
            <a:lvl4pPr marL="1600200" indent="-228600" eaLnBrk="0" hangingPunct="0">
              <a:defRPr sz="2400">
                <a:solidFill>
                  <a:srgbClr val="000066"/>
                </a:solidFill>
                <a:latin typeface="Arial" charset="0"/>
                <a:cs typeface="Arial" charset="0"/>
              </a:defRPr>
            </a:lvl4pPr>
            <a:lvl5pPr marL="2057400" indent="-228600" eaLnBrk="0" hangingPunct="0">
              <a:defRPr sz="2400">
                <a:solidFill>
                  <a:srgbClr val="000066"/>
                </a:solidFill>
                <a:latin typeface="Arial" charset="0"/>
                <a:cs typeface="Arial" charset="0"/>
              </a:defRPr>
            </a:lvl5pPr>
            <a:lvl6pPr marL="2514600" indent="-228600" eaLnBrk="0" fontAlgn="base" hangingPunct="0">
              <a:spcBef>
                <a:spcPct val="0"/>
              </a:spcBef>
              <a:spcAft>
                <a:spcPct val="0"/>
              </a:spcAft>
              <a:defRPr sz="2400">
                <a:solidFill>
                  <a:srgbClr val="000066"/>
                </a:solidFill>
                <a:latin typeface="Arial" charset="0"/>
                <a:cs typeface="Arial" charset="0"/>
              </a:defRPr>
            </a:lvl6pPr>
            <a:lvl7pPr marL="2971800" indent="-228600" eaLnBrk="0" fontAlgn="base" hangingPunct="0">
              <a:spcBef>
                <a:spcPct val="0"/>
              </a:spcBef>
              <a:spcAft>
                <a:spcPct val="0"/>
              </a:spcAft>
              <a:defRPr sz="2400">
                <a:solidFill>
                  <a:srgbClr val="000066"/>
                </a:solidFill>
                <a:latin typeface="Arial" charset="0"/>
                <a:cs typeface="Arial" charset="0"/>
              </a:defRPr>
            </a:lvl7pPr>
            <a:lvl8pPr marL="3429000" indent="-228600" eaLnBrk="0" fontAlgn="base" hangingPunct="0">
              <a:spcBef>
                <a:spcPct val="0"/>
              </a:spcBef>
              <a:spcAft>
                <a:spcPct val="0"/>
              </a:spcAft>
              <a:defRPr sz="2400">
                <a:solidFill>
                  <a:srgbClr val="000066"/>
                </a:solidFill>
                <a:latin typeface="Arial" charset="0"/>
                <a:cs typeface="Arial" charset="0"/>
              </a:defRPr>
            </a:lvl8pPr>
            <a:lvl9pPr marL="3886200" indent="-228600" eaLnBrk="0" fontAlgn="base" hangingPunct="0">
              <a:spcBef>
                <a:spcPct val="0"/>
              </a:spcBef>
              <a:spcAft>
                <a:spcPct val="0"/>
              </a:spcAft>
              <a:defRPr sz="2400">
                <a:solidFill>
                  <a:srgbClr val="000066"/>
                </a:solidFill>
                <a:latin typeface="Arial" charset="0"/>
                <a:cs typeface="Arial" charset="0"/>
              </a:defRPr>
            </a:lvl9pPr>
          </a:lstStyle>
          <a:p>
            <a:pPr algn="r" rtl="1" eaLnBrk="1" hangingPunct="1"/>
            <a:r>
              <a:rPr lang="en-GB" sz="1800">
                <a:latin typeface="Calibri" pitchFamily="34" charset="0"/>
                <a:cs typeface="Calibri" pitchFamily="34" charset="0"/>
              </a:rPr>
              <a:t>Africa</a:t>
            </a:r>
            <a:endParaRPr lang="en-US" sz="1800">
              <a:latin typeface="Calibri" pitchFamily="34" charset="0"/>
              <a:cs typeface="Calibri" pitchFamily="34" charset="0"/>
            </a:endParaRPr>
          </a:p>
        </p:txBody>
      </p:sp>
      <p:sp>
        <p:nvSpPr>
          <p:cNvPr id="26644" name="Text Box 25"/>
          <p:cNvSpPr txBox="1">
            <a:spLocks noChangeArrowheads="1"/>
          </p:cNvSpPr>
          <p:nvPr/>
        </p:nvSpPr>
        <p:spPr bwMode="auto">
          <a:xfrm>
            <a:off x="3125788" y="6196013"/>
            <a:ext cx="1073150" cy="382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306" tIns="52153" rIns="104306" bIns="52153">
            <a:spAutoFit/>
          </a:bodyPr>
          <a:lstStyle>
            <a:lvl1pPr eaLnBrk="0" hangingPunct="0">
              <a:defRPr sz="2400">
                <a:solidFill>
                  <a:srgbClr val="000066"/>
                </a:solidFill>
                <a:latin typeface="Arial" charset="0"/>
                <a:cs typeface="Arial" charset="0"/>
              </a:defRPr>
            </a:lvl1pPr>
            <a:lvl2pPr marL="742950" indent="-285750" eaLnBrk="0" hangingPunct="0">
              <a:defRPr sz="2400">
                <a:solidFill>
                  <a:srgbClr val="000066"/>
                </a:solidFill>
                <a:latin typeface="Arial" charset="0"/>
                <a:cs typeface="Arial" charset="0"/>
              </a:defRPr>
            </a:lvl2pPr>
            <a:lvl3pPr marL="1143000" indent="-228600" eaLnBrk="0" hangingPunct="0">
              <a:defRPr sz="2400">
                <a:solidFill>
                  <a:srgbClr val="000066"/>
                </a:solidFill>
                <a:latin typeface="Arial" charset="0"/>
                <a:cs typeface="Arial" charset="0"/>
              </a:defRPr>
            </a:lvl3pPr>
            <a:lvl4pPr marL="1600200" indent="-228600" eaLnBrk="0" hangingPunct="0">
              <a:defRPr sz="2400">
                <a:solidFill>
                  <a:srgbClr val="000066"/>
                </a:solidFill>
                <a:latin typeface="Arial" charset="0"/>
                <a:cs typeface="Arial" charset="0"/>
              </a:defRPr>
            </a:lvl4pPr>
            <a:lvl5pPr marL="2057400" indent="-228600" eaLnBrk="0" hangingPunct="0">
              <a:defRPr sz="2400">
                <a:solidFill>
                  <a:srgbClr val="000066"/>
                </a:solidFill>
                <a:latin typeface="Arial" charset="0"/>
                <a:cs typeface="Arial" charset="0"/>
              </a:defRPr>
            </a:lvl5pPr>
            <a:lvl6pPr marL="2514600" indent="-228600" eaLnBrk="0" fontAlgn="base" hangingPunct="0">
              <a:spcBef>
                <a:spcPct val="0"/>
              </a:spcBef>
              <a:spcAft>
                <a:spcPct val="0"/>
              </a:spcAft>
              <a:defRPr sz="2400">
                <a:solidFill>
                  <a:srgbClr val="000066"/>
                </a:solidFill>
                <a:latin typeface="Arial" charset="0"/>
                <a:cs typeface="Arial" charset="0"/>
              </a:defRPr>
            </a:lvl6pPr>
            <a:lvl7pPr marL="2971800" indent="-228600" eaLnBrk="0" fontAlgn="base" hangingPunct="0">
              <a:spcBef>
                <a:spcPct val="0"/>
              </a:spcBef>
              <a:spcAft>
                <a:spcPct val="0"/>
              </a:spcAft>
              <a:defRPr sz="2400">
                <a:solidFill>
                  <a:srgbClr val="000066"/>
                </a:solidFill>
                <a:latin typeface="Arial" charset="0"/>
                <a:cs typeface="Arial" charset="0"/>
              </a:defRPr>
            </a:lvl7pPr>
            <a:lvl8pPr marL="3429000" indent="-228600" eaLnBrk="0" fontAlgn="base" hangingPunct="0">
              <a:spcBef>
                <a:spcPct val="0"/>
              </a:spcBef>
              <a:spcAft>
                <a:spcPct val="0"/>
              </a:spcAft>
              <a:defRPr sz="2400">
                <a:solidFill>
                  <a:srgbClr val="000066"/>
                </a:solidFill>
                <a:latin typeface="Arial" charset="0"/>
                <a:cs typeface="Arial" charset="0"/>
              </a:defRPr>
            </a:lvl8pPr>
            <a:lvl9pPr marL="3886200" indent="-228600" eaLnBrk="0" fontAlgn="base" hangingPunct="0">
              <a:spcBef>
                <a:spcPct val="0"/>
              </a:spcBef>
              <a:spcAft>
                <a:spcPct val="0"/>
              </a:spcAft>
              <a:defRPr sz="2400">
                <a:solidFill>
                  <a:srgbClr val="000066"/>
                </a:solidFill>
                <a:latin typeface="Arial" charset="0"/>
                <a:cs typeface="Arial" charset="0"/>
              </a:defRPr>
            </a:lvl9pPr>
          </a:lstStyle>
          <a:p>
            <a:pPr algn="r" rtl="1" eaLnBrk="1" hangingPunct="1"/>
            <a:r>
              <a:rPr lang="en-GB" sz="1800">
                <a:latin typeface="Calibri" pitchFamily="34" charset="0"/>
                <a:cs typeface="Calibri" pitchFamily="34" charset="0"/>
              </a:rPr>
              <a:t>Americas</a:t>
            </a:r>
            <a:endParaRPr lang="en-US" sz="1800">
              <a:latin typeface="Calibri" pitchFamily="34" charset="0"/>
              <a:cs typeface="Calibri" pitchFamily="34" charset="0"/>
            </a:endParaRPr>
          </a:p>
        </p:txBody>
      </p:sp>
      <p:sp>
        <p:nvSpPr>
          <p:cNvPr id="26645" name="Text Box 26"/>
          <p:cNvSpPr txBox="1">
            <a:spLocks noChangeArrowheads="1"/>
          </p:cNvSpPr>
          <p:nvPr/>
        </p:nvSpPr>
        <p:spPr bwMode="auto">
          <a:xfrm>
            <a:off x="4252913" y="6196013"/>
            <a:ext cx="1624012" cy="658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306" tIns="52153" rIns="104306" bIns="52153">
            <a:spAutoFit/>
          </a:bodyPr>
          <a:lstStyle>
            <a:lvl1pPr eaLnBrk="0" hangingPunct="0">
              <a:defRPr sz="2400">
                <a:solidFill>
                  <a:srgbClr val="000066"/>
                </a:solidFill>
                <a:latin typeface="Arial" charset="0"/>
                <a:cs typeface="Arial" charset="0"/>
              </a:defRPr>
            </a:lvl1pPr>
            <a:lvl2pPr marL="742950" indent="-285750" eaLnBrk="0" hangingPunct="0">
              <a:defRPr sz="2400">
                <a:solidFill>
                  <a:srgbClr val="000066"/>
                </a:solidFill>
                <a:latin typeface="Arial" charset="0"/>
                <a:cs typeface="Arial" charset="0"/>
              </a:defRPr>
            </a:lvl2pPr>
            <a:lvl3pPr marL="1143000" indent="-228600" eaLnBrk="0" hangingPunct="0">
              <a:defRPr sz="2400">
                <a:solidFill>
                  <a:srgbClr val="000066"/>
                </a:solidFill>
                <a:latin typeface="Arial" charset="0"/>
                <a:cs typeface="Arial" charset="0"/>
              </a:defRPr>
            </a:lvl3pPr>
            <a:lvl4pPr marL="1600200" indent="-228600" eaLnBrk="0" hangingPunct="0">
              <a:defRPr sz="2400">
                <a:solidFill>
                  <a:srgbClr val="000066"/>
                </a:solidFill>
                <a:latin typeface="Arial" charset="0"/>
                <a:cs typeface="Arial" charset="0"/>
              </a:defRPr>
            </a:lvl4pPr>
            <a:lvl5pPr marL="2057400" indent="-228600" eaLnBrk="0" hangingPunct="0">
              <a:defRPr sz="2400">
                <a:solidFill>
                  <a:srgbClr val="000066"/>
                </a:solidFill>
                <a:latin typeface="Arial" charset="0"/>
                <a:cs typeface="Arial" charset="0"/>
              </a:defRPr>
            </a:lvl5pPr>
            <a:lvl6pPr marL="2514600" indent="-228600" eaLnBrk="0" fontAlgn="base" hangingPunct="0">
              <a:spcBef>
                <a:spcPct val="0"/>
              </a:spcBef>
              <a:spcAft>
                <a:spcPct val="0"/>
              </a:spcAft>
              <a:defRPr sz="2400">
                <a:solidFill>
                  <a:srgbClr val="000066"/>
                </a:solidFill>
                <a:latin typeface="Arial" charset="0"/>
                <a:cs typeface="Arial" charset="0"/>
              </a:defRPr>
            </a:lvl6pPr>
            <a:lvl7pPr marL="2971800" indent="-228600" eaLnBrk="0" fontAlgn="base" hangingPunct="0">
              <a:spcBef>
                <a:spcPct val="0"/>
              </a:spcBef>
              <a:spcAft>
                <a:spcPct val="0"/>
              </a:spcAft>
              <a:defRPr sz="2400">
                <a:solidFill>
                  <a:srgbClr val="000066"/>
                </a:solidFill>
                <a:latin typeface="Arial" charset="0"/>
                <a:cs typeface="Arial" charset="0"/>
              </a:defRPr>
            </a:lvl7pPr>
            <a:lvl8pPr marL="3429000" indent="-228600" eaLnBrk="0" fontAlgn="base" hangingPunct="0">
              <a:spcBef>
                <a:spcPct val="0"/>
              </a:spcBef>
              <a:spcAft>
                <a:spcPct val="0"/>
              </a:spcAft>
              <a:defRPr sz="2400">
                <a:solidFill>
                  <a:srgbClr val="000066"/>
                </a:solidFill>
                <a:latin typeface="Arial" charset="0"/>
                <a:cs typeface="Arial" charset="0"/>
              </a:defRPr>
            </a:lvl8pPr>
            <a:lvl9pPr marL="3886200" indent="-228600" eaLnBrk="0" fontAlgn="base" hangingPunct="0">
              <a:spcBef>
                <a:spcPct val="0"/>
              </a:spcBef>
              <a:spcAft>
                <a:spcPct val="0"/>
              </a:spcAft>
              <a:defRPr sz="2400">
                <a:solidFill>
                  <a:srgbClr val="000066"/>
                </a:solidFill>
                <a:latin typeface="Arial" charset="0"/>
                <a:cs typeface="Arial" charset="0"/>
              </a:defRPr>
            </a:lvl9pPr>
          </a:lstStyle>
          <a:p>
            <a:pPr algn="ctr" rtl="1" eaLnBrk="1" hangingPunct="1"/>
            <a:r>
              <a:rPr lang="en-GB" sz="1800">
                <a:latin typeface="Calibri" pitchFamily="34" charset="0"/>
                <a:cs typeface="Calibri" pitchFamily="34" charset="0"/>
              </a:rPr>
              <a:t>Eastern-</a:t>
            </a:r>
          </a:p>
          <a:p>
            <a:pPr algn="ctr" rtl="1" eaLnBrk="1" hangingPunct="1"/>
            <a:r>
              <a:rPr lang="en-GB" sz="1800">
                <a:latin typeface="Calibri" pitchFamily="34" charset="0"/>
                <a:cs typeface="Calibri" pitchFamily="34" charset="0"/>
              </a:rPr>
              <a:t>Mediterranean</a:t>
            </a:r>
            <a:endParaRPr lang="en-US" sz="1800">
              <a:latin typeface="Calibri" pitchFamily="34" charset="0"/>
              <a:cs typeface="Calibri" pitchFamily="34" charset="0"/>
            </a:endParaRPr>
          </a:p>
        </p:txBody>
      </p:sp>
      <p:sp>
        <p:nvSpPr>
          <p:cNvPr id="26646" name="Text Box 27"/>
          <p:cNvSpPr txBox="1">
            <a:spLocks noChangeArrowheads="1"/>
          </p:cNvSpPr>
          <p:nvPr/>
        </p:nvSpPr>
        <p:spPr bwMode="auto">
          <a:xfrm>
            <a:off x="6167438" y="6196013"/>
            <a:ext cx="881062" cy="382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306" tIns="52153" rIns="104306" bIns="52153">
            <a:spAutoFit/>
          </a:bodyPr>
          <a:lstStyle>
            <a:lvl1pPr eaLnBrk="0" hangingPunct="0">
              <a:defRPr sz="2400">
                <a:solidFill>
                  <a:srgbClr val="000066"/>
                </a:solidFill>
                <a:latin typeface="Arial" charset="0"/>
                <a:cs typeface="Arial" charset="0"/>
              </a:defRPr>
            </a:lvl1pPr>
            <a:lvl2pPr marL="742950" indent="-285750" eaLnBrk="0" hangingPunct="0">
              <a:defRPr sz="2400">
                <a:solidFill>
                  <a:srgbClr val="000066"/>
                </a:solidFill>
                <a:latin typeface="Arial" charset="0"/>
                <a:cs typeface="Arial" charset="0"/>
              </a:defRPr>
            </a:lvl2pPr>
            <a:lvl3pPr marL="1143000" indent="-228600" eaLnBrk="0" hangingPunct="0">
              <a:defRPr sz="2400">
                <a:solidFill>
                  <a:srgbClr val="000066"/>
                </a:solidFill>
                <a:latin typeface="Arial" charset="0"/>
                <a:cs typeface="Arial" charset="0"/>
              </a:defRPr>
            </a:lvl3pPr>
            <a:lvl4pPr marL="1600200" indent="-228600" eaLnBrk="0" hangingPunct="0">
              <a:defRPr sz="2400">
                <a:solidFill>
                  <a:srgbClr val="000066"/>
                </a:solidFill>
                <a:latin typeface="Arial" charset="0"/>
                <a:cs typeface="Arial" charset="0"/>
              </a:defRPr>
            </a:lvl4pPr>
            <a:lvl5pPr marL="2057400" indent="-228600" eaLnBrk="0" hangingPunct="0">
              <a:defRPr sz="2400">
                <a:solidFill>
                  <a:srgbClr val="000066"/>
                </a:solidFill>
                <a:latin typeface="Arial" charset="0"/>
                <a:cs typeface="Arial" charset="0"/>
              </a:defRPr>
            </a:lvl5pPr>
            <a:lvl6pPr marL="2514600" indent="-228600" eaLnBrk="0" fontAlgn="base" hangingPunct="0">
              <a:spcBef>
                <a:spcPct val="0"/>
              </a:spcBef>
              <a:spcAft>
                <a:spcPct val="0"/>
              </a:spcAft>
              <a:defRPr sz="2400">
                <a:solidFill>
                  <a:srgbClr val="000066"/>
                </a:solidFill>
                <a:latin typeface="Arial" charset="0"/>
                <a:cs typeface="Arial" charset="0"/>
              </a:defRPr>
            </a:lvl6pPr>
            <a:lvl7pPr marL="2971800" indent="-228600" eaLnBrk="0" fontAlgn="base" hangingPunct="0">
              <a:spcBef>
                <a:spcPct val="0"/>
              </a:spcBef>
              <a:spcAft>
                <a:spcPct val="0"/>
              </a:spcAft>
              <a:defRPr sz="2400">
                <a:solidFill>
                  <a:srgbClr val="000066"/>
                </a:solidFill>
                <a:latin typeface="Arial" charset="0"/>
                <a:cs typeface="Arial" charset="0"/>
              </a:defRPr>
            </a:lvl7pPr>
            <a:lvl8pPr marL="3429000" indent="-228600" eaLnBrk="0" fontAlgn="base" hangingPunct="0">
              <a:spcBef>
                <a:spcPct val="0"/>
              </a:spcBef>
              <a:spcAft>
                <a:spcPct val="0"/>
              </a:spcAft>
              <a:defRPr sz="2400">
                <a:solidFill>
                  <a:srgbClr val="000066"/>
                </a:solidFill>
                <a:latin typeface="Arial" charset="0"/>
                <a:cs typeface="Arial" charset="0"/>
              </a:defRPr>
            </a:lvl8pPr>
            <a:lvl9pPr marL="3886200" indent="-228600" eaLnBrk="0" fontAlgn="base" hangingPunct="0">
              <a:spcBef>
                <a:spcPct val="0"/>
              </a:spcBef>
              <a:spcAft>
                <a:spcPct val="0"/>
              </a:spcAft>
              <a:defRPr sz="2400">
                <a:solidFill>
                  <a:srgbClr val="000066"/>
                </a:solidFill>
                <a:latin typeface="Arial" charset="0"/>
                <a:cs typeface="Arial" charset="0"/>
              </a:defRPr>
            </a:lvl9pPr>
          </a:lstStyle>
          <a:p>
            <a:pPr algn="r" rtl="1" eaLnBrk="1" hangingPunct="1"/>
            <a:r>
              <a:rPr lang="en-GB" sz="1800">
                <a:latin typeface="Calibri" pitchFamily="34" charset="0"/>
                <a:cs typeface="Calibri" pitchFamily="34" charset="0"/>
              </a:rPr>
              <a:t>Europe</a:t>
            </a:r>
            <a:endParaRPr lang="en-US" sz="1800">
              <a:latin typeface="Calibri" pitchFamily="34" charset="0"/>
              <a:cs typeface="Calibri" pitchFamily="34" charset="0"/>
            </a:endParaRPr>
          </a:p>
        </p:txBody>
      </p:sp>
      <p:sp>
        <p:nvSpPr>
          <p:cNvPr id="26647" name="Text Box 28"/>
          <p:cNvSpPr txBox="1">
            <a:spLocks noChangeArrowheads="1"/>
          </p:cNvSpPr>
          <p:nvPr/>
        </p:nvSpPr>
        <p:spPr bwMode="auto">
          <a:xfrm>
            <a:off x="7466013" y="6196013"/>
            <a:ext cx="1033462" cy="658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306" tIns="52153" rIns="104306" bIns="52153">
            <a:spAutoFit/>
          </a:bodyPr>
          <a:lstStyle>
            <a:lvl1pPr eaLnBrk="0" hangingPunct="0">
              <a:defRPr sz="2400">
                <a:solidFill>
                  <a:srgbClr val="000066"/>
                </a:solidFill>
                <a:latin typeface="Arial" charset="0"/>
                <a:cs typeface="Arial" charset="0"/>
              </a:defRPr>
            </a:lvl1pPr>
            <a:lvl2pPr marL="742950" indent="-285750" eaLnBrk="0" hangingPunct="0">
              <a:defRPr sz="2400">
                <a:solidFill>
                  <a:srgbClr val="000066"/>
                </a:solidFill>
                <a:latin typeface="Arial" charset="0"/>
                <a:cs typeface="Arial" charset="0"/>
              </a:defRPr>
            </a:lvl2pPr>
            <a:lvl3pPr marL="1143000" indent="-228600" eaLnBrk="0" hangingPunct="0">
              <a:defRPr sz="2400">
                <a:solidFill>
                  <a:srgbClr val="000066"/>
                </a:solidFill>
                <a:latin typeface="Arial" charset="0"/>
                <a:cs typeface="Arial" charset="0"/>
              </a:defRPr>
            </a:lvl3pPr>
            <a:lvl4pPr marL="1600200" indent="-228600" eaLnBrk="0" hangingPunct="0">
              <a:defRPr sz="2400">
                <a:solidFill>
                  <a:srgbClr val="000066"/>
                </a:solidFill>
                <a:latin typeface="Arial" charset="0"/>
                <a:cs typeface="Arial" charset="0"/>
              </a:defRPr>
            </a:lvl4pPr>
            <a:lvl5pPr marL="2057400" indent="-228600" eaLnBrk="0" hangingPunct="0">
              <a:defRPr sz="2400">
                <a:solidFill>
                  <a:srgbClr val="000066"/>
                </a:solidFill>
                <a:latin typeface="Arial" charset="0"/>
                <a:cs typeface="Arial" charset="0"/>
              </a:defRPr>
            </a:lvl5pPr>
            <a:lvl6pPr marL="2514600" indent="-228600" eaLnBrk="0" fontAlgn="base" hangingPunct="0">
              <a:spcBef>
                <a:spcPct val="0"/>
              </a:spcBef>
              <a:spcAft>
                <a:spcPct val="0"/>
              </a:spcAft>
              <a:defRPr sz="2400">
                <a:solidFill>
                  <a:srgbClr val="000066"/>
                </a:solidFill>
                <a:latin typeface="Arial" charset="0"/>
                <a:cs typeface="Arial" charset="0"/>
              </a:defRPr>
            </a:lvl6pPr>
            <a:lvl7pPr marL="2971800" indent="-228600" eaLnBrk="0" fontAlgn="base" hangingPunct="0">
              <a:spcBef>
                <a:spcPct val="0"/>
              </a:spcBef>
              <a:spcAft>
                <a:spcPct val="0"/>
              </a:spcAft>
              <a:defRPr sz="2400">
                <a:solidFill>
                  <a:srgbClr val="000066"/>
                </a:solidFill>
                <a:latin typeface="Arial" charset="0"/>
                <a:cs typeface="Arial" charset="0"/>
              </a:defRPr>
            </a:lvl7pPr>
            <a:lvl8pPr marL="3429000" indent="-228600" eaLnBrk="0" fontAlgn="base" hangingPunct="0">
              <a:spcBef>
                <a:spcPct val="0"/>
              </a:spcBef>
              <a:spcAft>
                <a:spcPct val="0"/>
              </a:spcAft>
              <a:defRPr sz="2400">
                <a:solidFill>
                  <a:srgbClr val="000066"/>
                </a:solidFill>
                <a:latin typeface="Arial" charset="0"/>
                <a:cs typeface="Arial" charset="0"/>
              </a:defRPr>
            </a:lvl8pPr>
            <a:lvl9pPr marL="3886200" indent="-228600" eaLnBrk="0" fontAlgn="base" hangingPunct="0">
              <a:spcBef>
                <a:spcPct val="0"/>
              </a:spcBef>
              <a:spcAft>
                <a:spcPct val="0"/>
              </a:spcAft>
              <a:defRPr sz="2400">
                <a:solidFill>
                  <a:srgbClr val="000066"/>
                </a:solidFill>
                <a:latin typeface="Arial" charset="0"/>
                <a:cs typeface="Arial" charset="0"/>
              </a:defRPr>
            </a:lvl9pPr>
          </a:lstStyle>
          <a:p>
            <a:pPr algn="r" rtl="1" eaLnBrk="1" hangingPunct="1"/>
            <a:r>
              <a:rPr lang="en-GB" sz="1800">
                <a:latin typeface="Calibri" pitchFamily="34" charset="0"/>
                <a:cs typeface="Calibri" pitchFamily="34" charset="0"/>
              </a:rPr>
              <a:t>South-</a:t>
            </a:r>
            <a:br>
              <a:rPr lang="en-GB" sz="1800">
                <a:latin typeface="Calibri" pitchFamily="34" charset="0"/>
                <a:cs typeface="Calibri" pitchFamily="34" charset="0"/>
              </a:rPr>
            </a:br>
            <a:r>
              <a:rPr lang="en-GB" sz="1800">
                <a:latin typeface="Calibri" pitchFamily="34" charset="0"/>
                <a:cs typeface="Calibri" pitchFamily="34" charset="0"/>
              </a:rPr>
              <a:t>East Asia</a:t>
            </a:r>
            <a:endParaRPr lang="en-US" sz="1800">
              <a:latin typeface="Calibri" pitchFamily="34" charset="0"/>
              <a:cs typeface="Calibri" pitchFamily="34" charset="0"/>
            </a:endParaRPr>
          </a:p>
        </p:txBody>
      </p:sp>
      <p:sp>
        <p:nvSpPr>
          <p:cNvPr id="26648" name="Text Box 29"/>
          <p:cNvSpPr txBox="1">
            <a:spLocks noChangeArrowheads="1"/>
          </p:cNvSpPr>
          <p:nvPr/>
        </p:nvSpPr>
        <p:spPr bwMode="auto">
          <a:xfrm>
            <a:off x="8945563" y="6196013"/>
            <a:ext cx="1001712" cy="658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306" tIns="52153" rIns="104306" bIns="52153">
            <a:spAutoFit/>
          </a:bodyPr>
          <a:lstStyle>
            <a:lvl1pPr eaLnBrk="0" hangingPunct="0">
              <a:defRPr sz="2400">
                <a:solidFill>
                  <a:srgbClr val="000066"/>
                </a:solidFill>
                <a:latin typeface="Arial" charset="0"/>
                <a:cs typeface="Arial" charset="0"/>
              </a:defRPr>
            </a:lvl1pPr>
            <a:lvl2pPr marL="742950" indent="-285750" eaLnBrk="0" hangingPunct="0">
              <a:defRPr sz="2400">
                <a:solidFill>
                  <a:srgbClr val="000066"/>
                </a:solidFill>
                <a:latin typeface="Arial" charset="0"/>
                <a:cs typeface="Arial" charset="0"/>
              </a:defRPr>
            </a:lvl2pPr>
            <a:lvl3pPr marL="1143000" indent="-228600" eaLnBrk="0" hangingPunct="0">
              <a:defRPr sz="2400">
                <a:solidFill>
                  <a:srgbClr val="000066"/>
                </a:solidFill>
                <a:latin typeface="Arial" charset="0"/>
                <a:cs typeface="Arial" charset="0"/>
              </a:defRPr>
            </a:lvl3pPr>
            <a:lvl4pPr marL="1600200" indent="-228600" eaLnBrk="0" hangingPunct="0">
              <a:defRPr sz="2400">
                <a:solidFill>
                  <a:srgbClr val="000066"/>
                </a:solidFill>
                <a:latin typeface="Arial" charset="0"/>
                <a:cs typeface="Arial" charset="0"/>
              </a:defRPr>
            </a:lvl4pPr>
            <a:lvl5pPr marL="2057400" indent="-228600" eaLnBrk="0" hangingPunct="0">
              <a:defRPr sz="2400">
                <a:solidFill>
                  <a:srgbClr val="000066"/>
                </a:solidFill>
                <a:latin typeface="Arial" charset="0"/>
                <a:cs typeface="Arial" charset="0"/>
              </a:defRPr>
            </a:lvl5pPr>
            <a:lvl6pPr marL="2514600" indent="-228600" eaLnBrk="0" fontAlgn="base" hangingPunct="0">
              <a:spcBef>
                <a:spcPct val="0"/>
              </a:spcBef>
              <a:spcAft>
                <a:spcPct val="0"/>
              </a:spcAft>
              <a:defRPr sz="2400">
                <a:solidFill>
                  <a:srgbClr val="000066"/>
                </a:solidFill>
                <a:latin typeface="Arial" charset="0"/>
                <a:cs typeface="Arial" charset="0"/>
              </a:defRPr>
            </a:lvl6pPr>
            <a:lvl7pPr marL="2971800" indent="-228600" eaLnBrk="0" fontAlgn="base" hangingPunct="0">
              <a:spcBef>
                <a:spcPct val="0"/>
              </a:spcBef>
              <a:spcAft>
                <a:spcPct val="0"/>
              </a:spcAft>
              <a:defRPr sz="2400">
                <a:solidFill>
                  <a:srgbClr val="000066"/>
                </a:solidFill>
                <a:latin typeface="Arial" charset="0"/>
                <a:cs typeface="Arial" charset="0"/>
              </a:defRPr>
            </a:lvl7pPr>
            <a:lvl8pPr marL="3429000" indent="-228600" eaLnBrk="0" fontAlgn="base" hangingPunct="0">
              <a:spcBef>
                <a:spcPct val="0"/>
              </a:spcBef>
              <a:spcAft>
                <a:spcPct val="0"/>
              </a:spcAft>
              <a:defRPr sz="2400">
                <a:solidFill>
                  <a:srgbClr val="000066"/>
                </a:solidFill>
                <a:latin typeface="Arial" charset="0"/>
                <a:cs typeface="Arial" charset="0"/>
              </a:defRPr>
            </a:lvl8pPr>
            <a:lvl9pPr marL="3886200" indent="-228600" eaLnBrk="0" fontAlgn="base" hangingPunct="0">
              <a:spcBef>
                <a:spcPct val="0"/>
              </a:spcBef>
              <a:spcAft>
                <a:spcPct val="0"/>
              </a:spcAft>
              <a:defRPr sz="2400">
                <a:solidFill>
                  <a:srgbClr val="000066"/>
                </a:solidFill>
                <a:latin typeface="Arial" charset="0"/>
                <a:cs typeface="Arial" charset="0"/>
              </a:defRPr>
            </a:lvl9pPr>
          </a:lstStyle>
          <a:p>
            <a:pPr algn="r" rtl="1" eaLnBrk="1" hangingPunct="1"/>
            <a:r>
              <a:rPr lang="en-GB" sz="1800">
                <a:latin typeface="Calibri" pitchFamily="34" charset="0"/>
                <a:cs typeface="Calibri" pitchFamily="34" charset="0"/>
              </a:rPr>
              <a:t>Western</a:t>
            </a:r>
            <a:br>
              <a:rPr lang="en-GB" sz="1800">
                <a:latin typeface="Calibri" pitchFamily="34" charset="0"/>
                <a:cs typeface="Calibri" pitchFamily="34" charset="0"/>
              </a:rPr>
            </a:br>
            <a:r>
              <a:rPr lang="en-GB" sz="1800">
                <a:latin typeface="Calibri" pitchFamily="34" charset="0"/>
                <a:cs typeface="Calibri" pitchFamily="34" charset="0"/>
              </a:rPr>
              <a:t>Pacific</a:t>
            </a:r>
            <a:endParaRPr lang="en-US" sz="1800">
              <a:latin typeface="Calibri" pitchFamily="34" charset="0"/>
              <a:cs typeface="Calibri" pitchFamily="34" charset="0"/>
            </a:endParaRPr>
          </a:p>
        </p:txBody>
      </p:sp>
      <p:sp>
        <p:nvSpPr>
          <p:cNvPr id="26649" name="Text Box 30"/>
          <p:cNvSpPr txBox="1">
            <a:spLocks noChangeArrowheads="1"/>
          </p:cNvSpPr>
          <p:nvPr/>
        </p:nvSpPr>
        <p:spPr bwMode="auto">
          <a:xfrm>
            <a:off x="333375" y="4314825"/>
            <a:ext cx="860425" cy="642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306" tIns="52153" rIns="104306" bIns="52153">
            <a:spAutoFit/>
          </a:bodyPr>
          <a:lstStyle>
            <a:lvl1pPr eaLnBrk="0" hangingPunct="0">
              <a:defRPr sz="2400">
                <a:solidFill>
                  <a:srgbClr val="000066"/>
                </a:solidFill>
                <a:latin typeface="Arial" charset="0"/>
                <a:cs typeface="Arial" charset="0"/>
              </a:defRPr>
            </a:lvl1pPr>
            <a:lvl2pPr marL="742950" indent="-285750" eaLnBrk="0" hangingPunct="0">
              <a:defRPr sz="2400">
                <a:solidFill>
                  <a:srgbClr val="000066"/>
                </a:solidFill>
                <a:latin typeface="Arial" charset="0"/>
                <a:cs typeface="Arial" charset="0"/>
              </a:defRPr>
            </a:lvl2pPr>
            <a:lvl3pPr marL="1143000" indent="-228600" eaLnBrk="0" hangingPunct="0">
              <a:defRPr sz="2400">
                <a:solidFill>
                  <a:srgbClr val="000066"/>
                </a:solidFill>
                <a:latin typeface="Arial" charset="0"/>
                <a:cs typeface="Arial" charset="0"/>
              </a:defRPr>
            </a:lvl3pPr>
            <a:lvl4pPr marL="1600200" indent="-228600" eaLnBrk="0" hangingPunct="0">
              <a:defRPr sz="2400">
                <a:solidFill>
                  <a:srgbClr val="000066"/>
                </a:solidFill>
                <a:latin typeface="Arial" charset="0"/>
                <a:cs typeface="Arial" charset="0"/>
              </a:defRPr>
            </a:lvl4pPr>
            <a:lvl5pPr marL="2057400" indent="-228600" eaLnBrk="0" hangingPunct="0">
              <a:defRPr sz="2400">
                <a:solidFill>
                  <a:srgbClr val="000066"/>
                </a:solidFill>
                <a:latin typeface="Arial" charset="0"/>
                <a:cs typeface="Arial" charset="0"/>
              </a:defRPr>
            </a:lvl5pPr>
            <a:lvl6pPr marL="2514600" indent="-228600" eaLnBrk="0" fontAlgn="base" hangingPunct="0">
              <a:spcBef>
                <a:spcPct val="0"/>
              </a:spcBef>
              <a:spcAft>
                <a:spcPct val="0"/>
              </a:spcAft>
              <a:defRPr sz="2400">
                <a:solidFill>
                  <a:srgbClr val="000066"/>
                </a:solidFill>
                <a:latin typeface="Arial" charset="0"/>
                <a:cs typeface="Arial" charset="0"/>
              </a:defRPr>
            </a:lvl6pPr>
            <a:lvl7pPr marL="2971800" indent="-228600" eaLnBrk="0" fontAlgn="base" hangingPunct="0">
              <a:spcBef>
                <a:spcPct val="0"/>
              </a:spcBef>
              <a:spcAft>
                <a:spcPct val="0"/>
              </a:spcAft>
              <a:defRPr sz="2400">
                <a:solidFill>
                  <a:srgbClr val="000066"/>
                </a:solidFill>
                <a:latin typeface="Arial" charset="0"/>
                <a:cs typeface="Arial" charset="0"/>
              </a:defRPr>
            </a:lvl7pPr>
            <a:lvl8pPr marL="3429000" indent="-228600" eaLnBrk="0" fontAlgn="base" hangingPunct="0">
              <a:spcBef>
                <a:spcPct val="0"/>
              </a:spcBef>
              <a:spcAft>
                <a:spcPct val="0"/>
              </a:spcAft>
              <a:defRPr sz="2400">
                <a:solidFill>
                  <a:srgbClr val="000066"/>
                </a:solidFill>
                <a:latin typeface="Arial" charset="0"/>
                <a:cs typeface="Arial" charset="0"/>
              </a:defRPr>
            </a:lvl8pPr>
            <a:lvl9pPr marL="3886200" indent="-228600" eaLnBrk="0" fontAlgn="base" hangingPunct="0">
              <a:spcBef>
                <a:spcPct val="0"/>
              </a:spcBef>
              <a:spcAft>
                <a:spcPct val="0"/>
              </a:spcAft>
              <a:defRPr sz="2400">
                <a:solidFill>
                  <a:srgbClr val="000066"/>
                </a:solidFill>
                <a:latin typeface="Arial" charset="0"/>
                <a:cs typeface="Arial" charset="0"/>
              </a:defRPr>
            </a:lvl9pPr>
          </a:lstStyle>
          <a:p>
            <a:pPr algn="r" rtl="1" eaLnBrk="1" hangingPunct="1"/>
            <a:r>
              <a:rPr lang="en-GB" sz="3500"/>
              <a:t>5%</a:t>
            </a:r>
            <a:endParaRPr lang="en-US" sz="3500"/>
          </a:p>
        </p:txBody>
      </p:sp>
      <p:sp>
        <p:nvSpPr>
          <p:cNvPr id="26650" name="Text Box 31"/>
          <p:cNvSpPr txBox="1">
            <a:spLocks noChangeArrowheads="1"/>
          </p:cNvSpPr>
          <p:nvPr/>
        </p:nvSpPr>
        <p:spPr bwMode="auto">
          <a:xfrm>
            <a:off x="71438" y="2940050"/>
            <a:ext cx="1109662" cy="644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306" tIns="52153" rIns="104306" bIns="52153">
            <a:spAutoFit/>
          </a:bodyPr>
          <a:lstStyle>
            <a:lvl1pPr eaLnBrk="0" hangingPunct="0">
              <a:defRPr sz="2400">
                <a:solidFill>
                  <a:srgbClr val="000066"/>
                </a:solidFill>
                <a:latin typeface="Arial" charset="0"/>
                <a:cs typeface="Arial" charset="0"/>
              </a:defRPr>
            </a:lvl1pPr>
            <a:lvl2pPr marL="742950" indent="-285750" eaLnBrk="0" hangingPunct="0">
              <a:defRPr sz="2400">
                <a:solidFill>
                  <a:srgbClr val="000066"/>
                </a:solidFill>
                <a:latin typeface="Arial" charset="0"/>
                <a:cs typeface="Arial" charset="0"/>
              </a:defRPr>
            </a:lvl2pPr>
            <a:lvl3pPr marL="1143000" indent="-228600" eaLnBrk="0" hangingPunct="0">
              <a:defRPr sz="2400">
                <a:solidFill>
                  <a:srgbClr val="000066"/>
                </a:solidFill>
                <a:latin typeface="Arial" charset="0"/>
                <a:cs typeface="Arial" charset="0"/>
              </a:defRPr>
            </a:lvl3pPr>
            <a:lvl4pPr marL="1600200" indent="-228600" eaLnBrk="0" hangingPunct="0">
              <a:defRPr sz="2400">
                <a:solidFill>
                  <a:srgbClr val="000066"/>
                </a:solidFill>
                <a:latin typeface="Arial" charset="0"/>
                <a:cs typeface="Arial" charset="0"/>
              </a:defRPr>
            </a:lvl4pPr>
            <a:lvl5pPr marL="2057400" indent="-228600" eaLnBrk="0" hangingPunct="0">
              <a:defRPr sz="2400">
                <a:solidFill>
                  <a:srgbClr val="000066"/>
                </a:solidFill>
                <a:latin typeface="Arial" charset="0"/>
                <a:cs typeface="Arial" charset="0"/>
              </a:defRPr>
            </a:lvl5pPr>
            <a:lvl6pPr marL="2514600" indent="-228600" eaLnBrk="0" fontAlgn="base" hangingPunct="0">
              <a:spcBef>
                <a:spcPct val="0"/>
              </a:spcBef>
              <a:spcAft>
                <a:spcPct val="0"/>
              </a:spcAft>
              <a:defRPr sz="2400">
                <a:solidFill>
                  <a:srgbClr val="000066"/>
                </a:solidFill>
                <a:latin typeface="Arial" charset="0"/>
                <a:cs typeface="Arial" charset="0"/>
              </a:defRPr>
            </a:lvl6pPr>
            <a:lvl7pPr marL="2971800" indent="-228600" eaLnBrk="0" fontAlgn="base" hangingPunct="0">
              <a:spcBef>
                <a:spcPct val="0"/>
              </a:spcBef>
              <a:spcAft>
                <a:spcPct val="0"/>
              </a:spcAft>
              <a:defRPr sz="2400">
                <a:solidFill>
                  <a:srgbClr val="000066"/>
                </a:solidFill>
                <a:latin typeface="Arial" charset="0"/>
                <a:cs typeface="Arial" charset="0"/>
              </a:defRPr>
            </a:lvl7pPr>
            <a:lvl8pPr marL="3429000" indent="-228600" eaLnBrk="0" fontAlgn="base" hangingPunct="0">
              <a:spcBef>
                <a:spcPct val="0"/>
              </a:spcBef>
              <a:spcAft>
                <a:spcPct val="0"/>
              </a:spcAft>
              <a:defRPr sz="2400">
                <a:solidFill>
                  <a:srgbClr val="000066"/>
                </a:solidFill>
                <a:latin typeface="Arial" charset="0"/>
                <a:cs typeface="Arial" charset="0"/>
              </a:defRPr>
            </a:lvl8pPr>
            <a:lvl9pPr marL="3886200" indent="-228600" eaLnBrk="0" fontAlgn="base" hangingPunct="0">
              <a:spcBef>
                <a:spcPct val="0"/>
              </a:spcBef>
              <a:spcAft>
                <a:spcPct val="0"/>
              </a:spcAft>
              <a:defRPr sz="2400">
                <a:solidFill>
                  <a:srgbClr val="000066"/>
                </a:solidFill>
                <a:latin typeface="Arial" charset="0"/>
                <a:cs typeface="Arial" charset="0"/>
              </a:defRPr>
            </a:lvl9pPr>
          </a:lstStyle>
          <a:p>
            <a:pPr algn="r" rtl="1" eaLnBrk="1" hangingPunct="1"/>
            <a:r>
              <a:rPr lang="en-GB" sz="3500"/>
              <a:t>10%</a:t>
            </a:r>
            <a:endParaRPr lang="en-US" sz="3500"/>
          </a:p>
        </p:txBody>
      </p:sp>
      <p:sp>
        <p:nvSpPr>
          <p:cNvPr id="26651" name="Text Box 32"/>
          <p:cNvSpPr txBox="1">
            <a:spLocks noChangeArrowheads="1"/>
          </p:cNvSpPr>
          <p:nvPr/>
        </p:nvSpPr>
        <p:spPr bwMode="auto">
          <a:xfrm>
            <a:off x="71438" y="1520825"/>
            <a:ext cx="1109662" cy="644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306" tIns="52153" rIns="104306" bIns="52153">
            <a:spAutoFit/>
          </a:bodyPr>
          <a:lstStyle>
            <a:lvl1pPr eaLnBrk="0" hangingPunct="0">
              <a:defRPr sz="2400">
                <a:solidFill>
                  <a:srgbClr val="000066"/>
                </a:solidFill>
                <a:latin typeface="Arial" charset="0"/>
                <a:cs typeface="Arial" charset="0"/>
              </a:defRPr>
            </a:lvl1pPr>
            <a:lvl2pPr marL="742950" indent="-285750" eaLnBrk="0" hangingPunct="0">
              <a:defRPr sz="2400">
                <a:solidFill>
                  <a:srgbClr val="000066"/>
                </a:solidFill>
                <a:latin typeface="Arial" charset="0"/>
                <a:cs typeface="Arial" charset="0"/>
              </a:defRPr>
            </a:lvl2pPr>
            <a:lvl3pPr marL="1143000" indent="-228600" eaLnBrk="0" hangingPunct="0">
              <a:defRPr sz="2400">
                <a:solidFill>
                  <a:srgbClr val="000066"/>
                </a:solidFill>
                <a:latin typeface="Arial" charset="0"/>
                <a:cs typeface="Arial" charset="0"/>
              </a:defRPr>
            </a:lvl3pPr>
            <a:lvl4pPr marL="1600200" indent="-228600" eaLnBrk="0" hangingPunct="0">
              <a:defRPr sz="2400">
                <a:solidFill>
                  <a:srgbClr val="000066"/>
                </a:solidFill>
                <a:latin typeface="Arial" charset="0"/>
                <a:cs typeface="Arial" charset="0"/>
              </a:defRPr>
            </a:lvl4pPr>
            <a:lvl5pPr marL="2057400" indent="-228600" eaLnBrk="0" hangingPunct="0">
              <a:defRPr sz="2400">
                <a:solidFill>
                  <a:srgbClr val="000066"/>
                </a:solidFill>
                <a:latin typeface="Arial" charset="0"/>
                <a:cs typeface="Arial" charset="0"/>
              </a:defRPr>
            </a:lvl5pPr>
            <a:lvl6pPr marL="2514600" indent="-228600" eaLnBrk="0" fontAlgn="base" hangingPunct="0">
              <a:spcBef>
                <a:spcPct val="0"/>
              </a:spcBef>
              <a:spcAft>
                <a:spcPct val="0"/>
              </a:spcAft>
              <a:defRPr sz="2400">
                <a:solidFill>
                  <a:srgbClr val="000066"/>
                </a:solidFill>
                <a:latin typeface="Arial" charset="0"/>
                <a:cs typeface="Arial" charset="0"/>
              </a:defRPr>
            </a:lvl6pPr>
            <a:lvl7pPr marL="2971800" indent="-228600" eaLnBrk="0" fontAlgn="base" hangingPunct="0">
              <a:spcBef>
                <a:spcPct val="0"/>
              </a:spcBef>
              <a:spcAft>
                <a:spcPct val="0"/>
              </a:spcAft>
              <a:defRPr sz="2400">
                <a:solidFill>
                  <a:srgbClr val="000066"/>
                </a:solidFill>
                <a:latin typeface="Arial" charset="0"/>
                <a:cs typeface="Arial" charset="0"/>
              </a:defRPr>
            </a:lvl7pPr>
            <a:lvl8pPr marL="3429000" indent="-228600" eaLnBrk="0" fontAlgn="base" hangingPunct="0">
              <a:spcBef>
                <a:spcPct val="0"/>
              </a:spcBef>
              <a:spcAft>
                <a:spcPct val="0"/>
              </a:spcAft>
              <a:defRPr sz="2400">
                <a:solidFill>
                  <a:srgbClr val="000066"/>
                </a:solidFill>
                <a:latin typeface="Arial" charset="0"/>
                <a:cs typeface="Arial" charset="0"/>
              </a:defRPr>
            </a:lvl8pPr>
            <a:lvl9pPr marL="3886200" indent="-228600" eaLnBrk="0" fontAlgn="base" hangingPunct="0">
              <a:spcBef>
                <a:spcPct val="0"/>
              </a:spcBef>
              <a:spcAft>
                <a:spcPct val="0"/>
              </a:spcAft>
              <a:defRPr sz="2400">
                <a:solidFill>
                  <a:srgbClr val="000066"/>
                </a:solidFill>
                <a:latin typeface="Arial" charset="0"/>
                <a:cs typeface="Arial" charset="0"/>
              </a:defRPr>
            </a:lvl9pPr>
          </a:lstStyle>
          <a:p>
            <a:pPr algn="r" rtl="1" eaLnBrk="1" hangingPunct="1"/>
            <a:r>
              <a:rPr lang="en-GB" sz="3500"/>
              <a:t>15%</a:t>
            </a:r>
            <a:endParaRPr lang="en-US" sz="3500"/>
          </a:p>
        </p:txBody>
      </p:sp>
      <p:sp>
        <p:nvSpPr>
          <p:cNvPr id="26652" name="Text Box 37"/>
          <p:cNvSpPr txBox="1">
            <a:spLocks noChangeArrowheads="1"/>
          </p:cNvSpPr>
          <p:nvPr/>
        </p:nvSpPr>
        <p:spPr bwMode="auto">
          <a:xfrm>
            <a:off x="1339850" y="1893888"/>
            <a:ext cx="1084263" cy="644525"/>
          </a:xfrm>
          <a:prstGeom prst="rect">
            <a:avLst/>
          </a:prstGeom>
          <a:solidFill>
            <a:srgbClr val="29AAD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306" tIns="52153" rIns="104306" bIns="52153">
            <a:spAutoFit/>
          </a:bodyPr>
          <a:lstStyle>
            <a:lvl1pPr eaLnBrk="0" hangingPunct="0">
              <a:defRPr sz="2400">
                <a:solidFill>
                  <a:srgbClr val="000066"/>
                </a:solidFill>
                <a:latin typeface="Arial" charset="0"/>
                <a:cs typeface="Arial" charset="0"/>
              </a:defRPr>
            </a:lvl1pPr>
            <a:lvl2pPr marL="742950" indent="-285750" eaLnBrk="0" hangingPunct="0">
              <a:defRPr sz="2400">
                <a:solidFill>
                  <a:srgbClr val="000066"/>
                </a:solidFill>
                <a:latin typeface="Arial" charset="0"/>
                <a:cs typeface="Arial" charset="0"/>
              </a:defRPr>
            </a:lvl2pPr>
            <a:lvl3pPr marL="1143000" indent="-228600" eaLnBrk="0" hangingPunct="0">
              <a:defRPr sz="2400">
                <a:solidFill>
                  <a:srgbClr val="000066"/>
                </a:solidFill>
                <a:latin typeface="Arial" charset="0"/>
                <a:cs typeface="Arial" charset="0"/>
              </a:defRPr>
            </a:lvl3pPr>
            <a:lvl4pPr marL="1600200" indent="-228600" eaLnBrk="0" hangingPunct="0">
              <a:defRPr sz="2400">
                <a:solidFill>
                  <a:srgbClr val="000066"/>
                </a:solidFill>
                <a:latin typeface="Arial" charset="0"/>
                <a:cs typeface="Arial" charset="0"/>
              </a:defRPr>
            </a:lvl4pPr>
            <a:lvl5pPr marL="2057400" indent="-228600" eaLnBrk="0" hangingPunct="0">
              <a:defRPr sz="2400">
                <a:solidFill>
                  <a:srgbClr val="000066"/>
                </a:solidFill>
                <a:latin typeface="Arial" charset="0"/>
                <a:cs typeface="Arial" charset="0"/>
              </a:defRPr>
            </a:lvl5pPr>
            <a:lvl6pPr marL="2514600" indent="-228600" eaLnBrk="0" fontAlgn="base" hangingPunct="0">
              <a:spcBef>
                <a:spcPct val="0"/>
              </a:spcBef>
              <a:spcAft>
                <a:spcPct val="0"/>
              </a:spcAft>
              <a:defRPr sz="2400">
                <a:solidFill>
                  <a:srgbClr val="000066"/>
                </a:solidFill>
                <a:latin typeface="Arial" charset="0"/>
                <a:cs typeface="Arial" charset="0"/>
              </a:defRPr>
            </a:lvl6pPr>
            <a:lvl7pPr marL="2971800" indent="-228600" eaLnBrk="0" fontAlgn="base" hangingPunct="0">
              <a:spcBef>
                <a:spcPct val="0"/>
              </a:spcBef>
              <a:spcAft>
                <a:spcPct val="0"/>
              </a:spcAft>
              <a:defRPr sz="2400">
                <a:solidFill>
                  <a:srgbClr val="000066"/>
                </a:solidFill>
                <a:latin typeface="Arial" charset="0"/>
                <a:cs typeface="Arial" charset="0"/>
              </a:defRPr>
            </a:lvl7pPr>
            <a:lvl8pPr marL="3429000" indent="-228600" eaLnBrk="0" fontAlgn="base" hangingPunct="0">
              <a:spcBef>
                <a:spcPct val="0"/>
              </a:spcBef>
              <a:spcAft>
                <a:spcPct val="0"/>
              </a:spcAft>
              <a:defRPr sz="2400">
                <a:solidFill>
                  <a:srgbClr val="000066"/>
                </a:solidFill>
                <a:latin typeface="Arial" charset="0"/>
                <a:cs typeface="Arial" charset="0"/>
              </a:defRPr>
            </a:lvl8pPr>
            <a:lvl9pPr marL="3886200" indent="-228600" eaLnBrk="0" fontAlgn="base" hangingPunct="0">
              <a:spcBef>
                <a:spcPct val="0"/>
              </a:spcBef>
              <a:spcAft>
                <a:spcPct val="0"/>
              </a:spcAft>
              <a:defRPr sz="2400">
                <a:solidFill>
                  <a:srgbClr val="000066"/>
                </a:solidFill>
                <a:latin typeface="Arial" charset="0"/>
                <a:cs typeface="Arial" charset="0"/>
              </a:defRPr>
            </a:lvl9pPr>
          </a:lstStyle>
          <a:p>
            <a:pPr algn="r" rtl="1" eaLnBrk="1" hangingPunct="1"/>
            <a:r>
              <a:rPr lang="en-GB" sz="3500">
                <a:solidFill>
                  <a:schemeClr val="bg1"/>
                </a:solidFill>
              </a:rPr>
              <a:t>Men</a:t>
            </a:r>
            <a:endParaRPr lang="en-US" sz="3500">
              <a:solidFill>
                <a:schemeClr val="bg1"/>
              </a:solidFill>
            </a:endParaRPr>
          </a:p>
        </p:txBody>
      </p:sp>
      <p:sp>
        <p:nvSpPr>
          <p:cNvPr id="26653" name="Text Box 39"/>
          <p:cNvSpPr txBox="1">
            <a:spLocks noChangeArrowheads="1"/>
          </p:cNvSpPr>
          <p:nvPr/>
        </p:nvSpPr>
        <p:spPr bwMode="auto">
          <a:xfrm>
            <a:off x="8026400" y="1893888"/>
            <a:ext cx="1751013" cy="644525"/>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306" tIns="52153" rIns="104306" bIns="52153">
            <a:spAutoFit/>
          </a:bodyPr>
          <a:lstStyle>
            <a:lvl1pPr eaLnBrk="0" hangingPunct="0">
              <a:defRPr sz="2400">
                <a:solidFill>
                  <a:srgbClr val="000066"/>
                </a:solidFill>
                <a:latin typeface="Arial" charset="0"/>
                <a:cs typeface="Arial" charset="0"/>
              </a:defRPr>
            </a:lvl1pPr>
            <a:lvl2pPr marL="742950" indent="-285750" eaLnBrk="0" hangingPunct="0">
              <a:defRPr sz="2400">
                <a:solidFill>
                  <a:srgbClr val="000066"/>
                </a:solidFill>
                <a:latin typeface="Arial" charset="0"/>
                <a:cs typeface="Arial" charset="0"/>
              </a:defRPr>
            </a:lvl2pPr>
            <a:lvl3pPr marL="1143000" indent="-228600" eaLnBrk="0" hangingPunct="0">
              <a:defRPr sz="2400">
                <a:solidFill>
                  <a:srgbClr val="000066"/>
                </a:solidFill>
                <a:latin typeface="Arial" charset="0"/>
                <a:cs typeface="Arial" charset="0"/>
              </a:defRPr>
            </a:lvl3pPr>
            <a:lvl4pPr marL="1600200" indent="-228600" eaLnBrk="0" hangingPunct="0">
              <a:defRPr sz="2400">
                <a:solidFill>
                  <a:srgbClr val="000066"/>
                </a:solidFill>
                <a:latin typeface="Arial" charset="0"/>
                <a:cs typeface="Arial" charset="0"/>
              </a:defRPr>
            </a:lvl4pPr>
            <a:lvl5pPr marL="2057400" indent="-228600" eaLnBrk="0" hangingPunct="0">
              <a:defRPr sz="2400">
                <a:solidFill>
                  <a:srgbClr val="000066"/>
                </a:solidFill>
                <a:latin typeface="Arial" charset="0"/>
                <a:cs typeface="Arial" charset="0"/>
              </a:defRPr>
            </a:lvl5pPr>
            <a:lvl6pPr marL="2514600" indent="-228600" eaLnBrk="0" fontAlgn="base" hangingPunct="0">
              <a:spcBef>
                <a:spcPct val="0"/>
              </a:spcBef>
              <a:spcAft>
                <a:spcPct val="0"/>
              </a:spcAft>
              <a:defRPr sz="2400">
                <a:solidFill>
                  <a:srgbClr val="000066"/>
                </a:solidFill>
                <a:latin typeface="Arial" charset="0"/>
                <a:cs typeface="Arial" charset="0"/>
              </a:defRPr>
            </a:lvl6pPr>
            <a:lvl7pPr marL="2971800" indent="-228600" eaLnBrk="0" fontAlgn="base" hangingPunct="0">
              <a:spcBef>
                <a:spcPct val="0"/>
              </a:spcBef>
              <a:spcAft>
                <a:spcPct val="0"/>
              </a:spcAft>
              <a:defRPr sz="2400">
                <a:solidFill>
                  <a:srgbClr val="000066"/>
                </a:solidFill>
                <a:latin typeface="Arial" charset="0"/>
                <a:cs typeface="Arial" charset="0"/>
              </a:defRPr>
            </a:lvl7pPr>
            <a:lvl8pPr marL="3429000" indent="-228600" eaLnBrk="0" fontAlgn="base" hangingPunct="0">
              <a:spcBef>
                <a:spcPct val="0"/>
              </a:spcBef>
              <a:spcAft>
                <a:spcPct val="0"/>
              </a:spcAft>
              <a:defRPr sz="2400">
                <a:solidFill>
                  <a:srgbClr val="000066"/>
                </a:solidFill>
                <a:latin typeface="Arial" charset="0"/>
                <a:cs typeface="Arial" charset="0"/>
              </a:defRPr>
            </a:lvl8pPr>
            <a:lvl9pPr marL="3886200" indent="-228600" eaLnBrk="0" fontAlgn="base" hangingPunct="0">
              <a:spcBef>
                <a:spcPct val="0"/>
              </a:spcBef>
              <a:spcAft>
                <a:spcPct val="0"/>
              </a:spcAft>
              <a:defRPr sz="2400">
                <a:solidFill>
                  <a:srgbClr val="000066"/>
                </a:solidFill>
                <a:latin typeface="Arial" charset="0"/>
                <a:cs typeface="Arial" charset="0"/>
              </a:defRPr>
            </a:lvl9pPr>
          </a:lstStyle>
          <a:p>
            <a:pPr algn="r" rtl="1" eaLnBrk="1" hangingPunct="1"/>
            <a:r>
              <a:rPr lang="en-GB" sz="3500">
                <a:solidFill>
                  <a:schemeClr val="bg1"/>
                </a:solidFill>
              </a:rPr>
              <a:t>Women</a:t>
            </a:r>
            <a:endParaRPr lang="en-US" sz="3500">
              <a:solidFill>
                <a:schemeClr val="bg1"/>
              </a:solidFill>
            </a:endParaRPr>
          </a:p>
        </p:txBody>
      </p:sp>
      <p:sp>
        <p:nvSpPr>
          <p:cNvPr id="26654" name="Text Box 40"/>
          <p:cNvSpPr txBox="1">
            <a:spLocks noChangeArrowheads="1"/>
          </p:cNvSpPr>
          <p:nvPr/>
        </p:nvSpPr>
        <p:spPr bwMode="auto">
          <a:xfrm>
            <a:off x="3070225" y="1855788"/>
            <a:ext cx="4395788" cy="444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306" tIns="52153" rIns="104306" bIns="52153">
            <a:spAutoFit/>
          </a:bodyPr>
          <a:lstStyle>
            <a:lvl1pPr eaLnBrk="0" hangingPunct="0">
              <a:defRPr sz="2400">
                <a:solidFill>
                  <a:srgbClr val="000066"/>
                </a:solidFill>
                <a:latin typeface="Arial" charset="0"/>
                <a:cs typeface="Arial" charset="0"/>
              </a:defRPr>
            </a:lvl1pPr>
            <a:lvl2pPr marL="742950" indent="-285750" eaLnBrk="0" hangingPunct="0">
              <a:defRPr sz="2400">
                <a:solidFill>
                  <a:srgbClr val="000066"/>
                </a:solidFill>
                <a:latin typeface="Arial" charset="0"/>
                <a:cs typeface="Arial" charset="0"/>
              </a:defRPr>
            </a:lvl2pPr>
            <a:lvl3pPr marL="1143000" indent="-228600" eaLnBrk="0" hangingPunct="0">
              <a:defRPr sz="2400">
                <a:solidFill>
                  <a:srgbClr val="000066"/>
                </a:solidFill>
                <a:latin typeface="Arial" charset="0"/>
                <a:cs typeface="Arial" charset="0"/>
              </a:defRPr>
            </a:lvl3pPr>
            <a:lvl4pPr marL="1600200" indent="-228600" eaLnBrk="0" hangingPunct="0">
              <a:defRPr sz="2400">
                <a:solidFill>
                  <a:srgbClr val="000066"/>
                </a:solidFill>
                <a:latin typeface="Arial" charset="0"/>
                <a:cs typeface="Arial" charset="0"/>
              </a:defRPr>
            </a:lvl4pPr>
            <a:lvl5pPr marL="2057400" indent="-228600" eaLnBrk="0" hangingPunct="0">
              <a:defRPr sz="2400">
                <a:solidFill>
                  <a:srgbClr val="000066"/>
                </a:solidFill>
                <a:latin typeface="Arial" charset="0"/>
                <a:cs typeface="Arial" charset="0"/>
              </a:defRPr>
            </a:lvl5pPr>
            <a:lvl6pPr marL="2514600" indent="-228600" eaLnBrk="0" fontAlgn="base" hangingPunct="0">
              <a:spcBef>
                <a:spcPct val="0"/>
              </a:spcBef>
              <a:spcAft>
                <a:spcPct val="0"/>
              </a:spcAft>
              <a:defRPr sz="2400">
                <a:solidFill>
                  <a:srgbClr val="000066"/>
                </a:solidFill>
                <a:latin typeface="Arial" charset="0"/>
                <a:cs typeface="Arial" charset="0"/>
              </a:defRPr>
            </a:lvl6pPr>
            <a:lvl7pPr marL="2971800" indent="-228600" eaLnBrk="0" fontAlgn="base" hangingPunct="0">
              <a:spcBef>
                <a:spcPct val="0"/>
              </a:spcBef>
              <a:spcAft>
                <a:spcPct val="0"/>
              </a:spcAft>
              <a:defRPr sz="2400">
                <a:solidFill>
                  <a:srgbClr val="000066"/>
                </a:solidFill>
                <a:latin typeface="Arial" charset="0"/>
                <a:cs typeface="Arial" charset="0"/>
              </a:defRPr>
            </a:lvl7pPr>
            <a:lvl8pPr marL="3429000" indent="-228600" eaLnBrk="0" fontAlgn="base" hangingPunct="0">
              <a:spcBef>
                <a:spcPct val="0"/>
              </a:spcBef>
              <a:spcAft>
                <a:spcPct val="0"/>
              </a:spcAft>
              <a:defRPr sz="2400">
                <a:solidFill>
                  <a:srgbClr val="000066"/>
                </a:solidFill>
                <a:latin typeface="Arial" charset="0"/>
                <a:cs typeface="Arial" charset="0"/>
              </a:defRPr>
            </a:lvl8pPr>
            <a:lvl9pPr marL="3886200" indent="-228600" eaLnBrk="0" fontAlgn="base" hangingPunct="0">
              <a:spcBef>
                <a:spcPct val="0"/>
              </a:spcBef>
              <a:spcAft>
                <a:spcPct val="0"/>
              </a:spcAft>
              <a:defRPr sz="2400">
                <a:solidFill>
                  <a:srgbClr val="000066"/>
                </a:solidFill>
                <a:latin typeface="Arial" charset="0"/>
                <a:cs typeface="Arial" charset="0"/>
              </a:defRPr>
            </a:lvl9pPr>
          </a:lstStyle>
          <a:p>
            <a:pPr algn="r" rtl="1" eaLnBrk="1" hangingPunct="1"/>
            <a:r>
              <a:rPr lang="en-GB" sz="1100">
                <a:latin typeface="Calibri" pitchFamily="34" charset="0"/>
              </a:rPr>
              <a:t>Age-standardized prevalence of diabetes in adults aged 25+ years (2008) </a:t>
            </a:r>
          </a:p>
          <a:p>
            <a:pPr algn="r" rtl="1" eaLnBrk="1" hangingPunct="1"/>
            <a:r>
              <a:rPr lang="en-GB" sz="1100">
                <a:latin typeface="Calibri" pitchFamily="34" charset="0"/>
              </a:rPr>
              <a:t>Source: WHO Global Status Report on NCDs (2010)</a:t>
            </a:r>
            <a:endParaRPr lang="en-US" sz="1100">
              <a:latin typeface="Calibri" pitchFamily="34" charset="0"/>
            </a:endParaRPr>
          </a:p>
        </p:txBody>
      </p:sp>
      <p:sp>
        <p:nvSpPr>
          <p:cNvPr id="26655" name="Text Box 43"/>
          <p:cNvSpPr txBox="1">
            <a:spLocks noChangeArrowheads="1"/>
          </p:cNvSpPr>
          <p:nvPr/>
        </p:nvSpPr>
        <p:spPr bwMode="auto">
          <a:xfrm>
            <a:off x="785813" y="685800"/>
            <a:ext cx="9194800" cy="520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178" tIns="52089" rIns="104178" bIns="52089">
            <a:spAutoFit/>
          </a:bodyPr>
          <a:lstStyle>
            <a:lvl1pPr defTabSz="1042988" eaLnBrk="0" hangingPunct="0">
              <a:defRPr sz="2400">
                <a:solidFill>
                  <a:srgbClr val="000066"/>
                </a:solidFill>
                <a:latin typeface="Arial" charset="0"/>
                <a:cs typeface="Arial" charset="0"/>
              </a:defRPr>
            </a:lvl1pPr>
            <a:lvl2pPr marL="742950" indent="-285750" defTabSz="1042988" eaLnBrk="0" hangingPunct="0">
              <a:defRPr sz="2400">
                <a:solidFill>
                  <a:srgbClr val="000066"/>
                </a:solidFill>
                <a:latin typeface="Arial" charset="0"/>
                <a:cs typeface="Arial" charset="0"/>
              </a:defRPr>
            </a:lvl2pPr>
            <a:lvl3pPr marL="1143000" indent="-228600" defTabSz="1042988" eaLnBrk="0" hangingPunct="0">
              <a:defRPr sz="2400">
                <a:solidFill>
                  <a:srgbClr val="000066"/>
                </a:solidFill>
                <a:latin typeface="Arial" charset="0"/>
                <a:cs typeface="Arial" charset="0"/>
              </a:defRPr>
            </a:lvl3pPr>
            <a:lvl4pPr marL="1600200" indent="-228600" defTabSz="1042988" eaLnBrk="0" hangingPunct="0">
              <a:defRPr sz="2400">
                <a:solidFill>
                  <a:srgbClr val="000066"/>
                </a:solidFill>
                <a:latin typeface="Arial" charset="0"/>
                <a:cs typeface="Arial" charset="0"/>
              </a:defRPr>
            </a:lvl4pPr>
            <a:lvl5pPr marL="2057400" indent="-228600" defTabSz="1042988" eaLnBrk="0" hangingPunct="0">
              <a:defRPr sz="2400">
                <a:solidFill>
                  <a:srgbClr val="000066"/>
                </a:solidFill>
                <a:latin typeface="Arial" charset="0"/>
                <a:cs typeface="Arial" charset="0"/>
              </a:defRPr>
            </a:lvl5pPr>
            <a:lvl6pPr marL="2514600" indent="-228600" defTabSz="1042988" eaLnBrk="0" fontAlgn="base" hangingPunct="0">
              <a:spcBef>
                <a:spcPct val="0"/>
              </a:spcBef>
              <a:spcAft>
                <a:spcPct val="0"/>
              </a:spcAft>
              <a:defRPr sz="2400">
                <a:solidFill>
                  <a:srgbClr val="000066"/>
                </a:solidFill>
                <a:latin typeface="Arial" charset="0"/>
                <a:cs typeface="Arial" charset="0"/>
              </a:defRPr>
            </a:lvl6pPr>
            <a:lvl7pPr marL="2971800" indent="-228600" defTabSz="1042988" eaLnBrk="0" fontAlgn="base" hangingPunct="0">
              <a:spcBef>
                <a:spcPct val="0"/>
              </a:spcBef>
              <a:spcAft>
                <a:spcPct val="0"/>
              </a:spcAft>
              <a:defRPr sz="2400">
                <a:solidFill>
                  <a:srgbClr val="000066"/>
                </a:solidFill>
                <a:latin typeface="Arial" charset="0"/>
                <a:cs typeface="Arial" charset="0"/>
              </a:defRPr>
            </a:lvl7pPr>
            <a:lvl8pPr marL="3429000" indent="-228600" defTabSz="1042988" eaLnBrk="0" fontAlgn="base" hangingPunct="0">
              <a:spcBef>
                <a:spcPct val="0"/>
              </a:spcBef>
              <a:spcAft>
                <a:spcPct val="0"/>
              </a:spcAft>
              <a:defRPr sz="2400">
                <a:solidFill>
                  <a:srgbClr val="000066"/>
                </a:solidFill>
                <a:latin typeface="Arial" charset="0"/>
                <a:cs typeface="Arial" charset="0"/>
              </a:defRPr>
            </a:lvl8pPr>
            <a:lvl9pPr marL="3886200" indent="-228600" defTabSz="1042988" eaLnBrk="0" fontAlgn="base" hangingPunct="0">
              <a:spcBef>
                <a:spcPct val="0"/>
              </a:spcBef>
              <a:spcAft>
                <a:spcPct val="0"/>
              </a:spcAft>
              <a:defRPr sz="2400">
                <a:solidFill>
                  <a:srgbClr val="000066"/>
                </a:solidFill>
                <a:latin typeface="Arial" charset="0"/>
                <a:cs typeface="Arial" charset="0"/>
              </a:defRPr>
            </a:lvl9pPr>
          </a:lstStyle>
          <a:p>
            <a:pPr eaLnBrk="1" hangingPunct="1"/>
            <a:r>
              <a:rPr lang="en-GB" sz="2700" b="1">
                <a:solidFill>
                  <a:srgbClr val="1255A4"/>
                </a:solidFill>
                <a:latin typeface="Calibri" pitchFamily="34" charset="0"/>
                <a:cs typeface="Calibri" pitchFamily="34" charset="0"/>
              </a:rPr>
              <a:t>Prevalence of diabetes is highest in the Eastern Mediterranean</a:t>
            </a:r>
            <a:endParaRPr lang="en-US" sz="2700" b="1">
              <a:solidFill>
                <a:srgbClr val="1255A4"/>
              </a:solidFill>
              <a:latin typeface="Calibri" pitchFamily="34" charset="0"/>
              <a:cs typeface="Calibri" pitchFamily="34" charset="0"/>
            </a:endParaRPr>
          </a:p>
        </p:txBody>
      </p:sp>
    </p:spTree>
    <p:extLst>
      <p:ext uri="{BB962C8B-B14F-4D97-AF65-F5344CB8AC3E}">
        <p14:creationId xmlns:p14="http://schemas.microsoft.com/office/powerpoint/2010/main" xmlns="" val="413002006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Line 11"/>
          <p:cNvSpPr>
            <a:spLocks noChangeShapeType="1"/>
          </p:cNvSpPr>
          <p:nvPr/>
        </p:nvSpPr>
        <p:spPr bwMode="auto">
          <a:xfrm>
            <a:off x="1241425" y="5191125"/>
            <a:ext cx="8178800" cy="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7651" name="Line 12"/>
          <p:cNvSpPr>
            <a:spLocks noChangeShapeType="1"/>
          </p:cNvSpPr>
          <p:nvPr/>
        </p:nvSpPr>
        <p:spPr bwMode="auto">
          <a:xfrm>
            <a:off x="1241425" y="4333875"/>
            <a:ext cx="8178800" cy="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7652" name="Line 13"/>
          <p:cNvSpPr>
            <a:spLocks noChangeShapeType="1"/>
          </p:cNvSpPr>
          <p:nvPr/>
        </p:nvSpPr>
        <p:spPr bwMode="auto">
          <a:xfrm>
            <a:off x="1241425" y="3479800"/>
            <a:ext cx="8178800" cy="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7653" name="Line 14"/>
          <p:cNvSpPr>
            <a:spLocks noChangeShapeType="1"/>
          </p:cNvSpPr>
          <p:nvPr/>
        </p:nvSpPr>
        <p:spPr bwMode="auto">
          <a:xfrm>
            <a:off x="1241425" y="2624138"/>
            <a:ext cx="8178800" cy="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7654" name="Line 15"/>
          <p:cNvSpPr>
            <a:spLocks noChangeShapeType="1"/>
          </p:cNvSpPr>
          <p:nvPr/>
        </p:nvSpPr>
        <p:spPr bwMode="auto">
          <a:xfrm>
            <a:off x="1241425" y="1768475"/>
            <a:ext cx="8178800" cy="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7655" name="Rectangle 19"/>
          <p:cNvSpPr>
            <a:spLocks noChangeArrowheads="1"/>
          </p:cNvSpPr>
          <p:nvPr/>
        </p:nvSpPr>
        <p:spPr bwMode="auto">
          <a:xfrm>
            <a:off x="1463675" y="3983038"/>
            <a:ext cx="420688" cy="2062162"/>
          </a:xfrm>
          <a:prstGeom prst="rect">
            <a:avLst/>
          </a:prstGeom>
          <a:solidFill>
            <a:srgbClr val="29AADC"/>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2700">
                <a:solidFill>
                  <a:srgbClr val="000000"/>
                </a:solidFill>
                <a:miter lim="800000"/>
                <a:headEnd/>
                <a:tailEnd/>
              </a14:hiddenLine>
            </a:ext>
          </a:extLst>
        </p:spPr>
        <p:txBody>
          <a:bodyPr lIns="104306" tIns="52153" rIns="104306" bIns="52153"/>
          <a:lstStyle/>
          <a:p>
            <a:pPr algn="r" rtl="1"/>
            <a:endParaRPr lang="en-US"/>
          </a:p>
        </p:txBody>
      </p:sp>
      <p:sp>
        <p:nvSpPr>
          <p:cNvPr id="27656" name="Rectangle 20"/>
          <p:cNvSpPr>
            <a:spLocks noChangeArrowheads="1"/>
          </p:cNvSpPr>
          <p:nvPr/>
        </p:nvSpPr>
        <p:spPr bwMode="auto">
          <a:xfrm>
            <a:off x="2822575" y="2601913"/>
            <a:ext cx="420688" cy="3443287"/>
          </a:xfrm>
          <a:prstGeom prst="rect">
            <a:avLst/>
          </a:prstGeom>
          <a:solidFill>
            <a:srgbClr val="29AADC"/>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2700" algn="ctr">
                <a:solidFill>
                  <a:srgbClr val="000000"/>
                </a:solidFill>
                <a:miter lim="800000"/>
                <a:headEnd/>
                <a:tailEnd/>
              </a14:hiddenLine>
            </a:ext>
          </a:extLst>
        </p:spPr>
        <p:txBody>
          <a:bodyPr lIns="104306" tIns="52153" rIns="104306" bIns="52153"/>
          <a:lstStyle/>
          <a:p>
            <a:pPr algn="r" rtl="1"/>
            <a:endParaRPr lang="en-US"/>
          </a:p>
        </p:txBody>
      </p:sp>
      <p:sp>
        <p:nvSpPr>
          <p:cNvPr id="27657" name="Rectangle 21"/>
          <p:cNvSpPr>
            <a:spLocks noChangeArrowheads="1"/>
          </p:cNvSpPr>
          <p:nvPr/>
        </p:nvSpPr>
        <p:spPr bwMode="auto">
          <a:xfrm>
            <a:off x="4181475" y="2932113"/>
            <a:ext cx="420688" cy="3113087"/>
          </a:xfrm>
          <a:prstGeom prst="rect">
            <a:avLst/>
          </a:prstGeom>
          <a:solidFill>
            <a:srgbClr val="29AADC"/>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2700" algn="ctr">
                <a:solidFill>
                  <a:srgbClr val="000000"/>
                </a:solidFill>
                <a:miter lim="800000"/>
                <a:headEnd/>
                <a:tailEnd/>
              </a14:hiddenLine>
            </a:ext>
          </a:extLst>
        </p:spPr>
        <p:txBody>
          <a:bodyPr lIns="104306" tIns="52153" rIns="104306" bIns="52153"/>
          <a:lstStyle/>
          <a:p>
            <a:pPr algn="r" rtl="1"/>
            <a:endParaRPr lang="en-US"/>
          </a:p>
        </p:txBody>
      </p:sp>
      <p:sp>
        <p:nvSpPr>
          <p:cNvPr id="27658" name="Rectangle 22"/>
          <p:cNvSpPr>
            <a:spLocks noChangeArrowheads="1"/>
          </p:cNvSpPr>
          <p:nvPr/>
        </p:nvSpPr>
        <p:spPr bwMode="auto">
          <a:xfrm>
            <a:off x="5562600" y="3062288"/>
            <a:ext cx="420688" cy="2982912"/>
          </a:xfrm>
          <a:prstGeom prst="rect">
            <a:avLst/>
          </a:prstGeom>
          <a:solidFill>
            <a:srgbClr val="29AADC"/>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2700" algn="ctr">
                <a:solidFill>
                  <a:srgbClr val="000000"/>
                </a:solidFill>
                <a:miter lim="800000"/>
                <a:headEnd/>
                <a:tailEnd/>
              </a14:hiddenLine>
            </a:ext>
          </a:extLst>
        </p:spPr>
        <p:txBody>
          <a:bodyPr lIns="104306" tIns="52153" rIns="104306" bIns="52153"/>
          <a:lstStyle/>
          <a:p>
            <a:pPr algn="r" rtl="1"/>
            <a:endParaRPr lang="en-US"/>
          </a:p>
        </p:txBody>
      </p:sp>
      <p:sp>
        <p:nvSpPr>
          <p:cNvPr id="27659" name="Rectangle 23"/>
          <p:cNvSpPr>
            <a:spLocks noChangeArrowheads="1"/>
          </p:cNvSpPr>
          <p:nvPr/>
        </p:nvSpPr>
        <p:spPr bwMode="auto">
          <a:xfrm>
            <a:off x="6919913" y="4575175"/>
            <a:ext cx="420687" cy="1470025"/>
          </a:xfrm>
          <a:prstGeom prst="rect">
            <a:avLst/>
          </a:prstGeom>
          <a:solidFill>
            <a:srgbClr val="29AADC"/>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2700" algn="ctr">
                <a:solidFill>
                  <a:srgbClr val="000000"/>
                </a:solidFill>
                <a:miter lim="800000"/>
                <a:headEnd/>
                <a:tailEnd/>
              </a14:hiddenLine>
            </a:ext>
          </a:extLst>
        </p:spPr>
        <p:txBody>
          <a:bodyPr lIns="104306" tIns="52153" rIns="104306" bIns="52153"/>
          <a:lstStyle/>
          <a:p>
            <a:pPr algn="r" rtl="1"/>
            <a:endParaRPr lang="en-US"/>
          </a:p>
        </p:txBody>
      </p:sp>
      <p:sp>
        <p:nvSpPr>
          <p:cNvPr id="27660" name="Rectangle 24"/>
          <p:cNvSpPr>
            <a:spLocks noChangeArrowheads="1"/>
          </p:cNvSpPr>
          <p:nvPr/>
        </p:nvSpPr>
        <p:spPr bwMode="auto">
          <a:xfrm>
            <a:off x="8278813" y="3303588"/>
            <a:ext cx="420687" cy="2741612"/>
          </a:xfrm>
          <a:prstGeom prst="rect">
            <a:avLst/>
          </a:prstGeom>
          <a:solidFill>
            <a:srgbClr val="29AADC"/>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2700" algn="ctr">
                <a:solidFill>
                  <a:srgbClr val="000000"/>
                </a:solidFill>
                <a:miter lim="800000"/>
                <a:headEnd/>
                <a:tailEnd/>
              </a14:hiddenLine>
            </a:ext>
          </a:extLst>
        </p:spPr>
        <p:txBody>
          <a:bodyPr lIns="104306" tIns="52153" rIns="104306" bIns="52153"/>
          <a:lstStyle/>
          <a:p>
            <a:pPr algn="r" rtl="1"/>
            <a:endParaRPr lang="en-US"/>
          </a:p>
        </p:txBody>
      </p:sp>
      <p:sp>
        <p:nvSpPr>
          <p:cNvPr id="27661" name="Rectangle 25"/>
          <p:cNvSpPr>
            <a:spLocks noChangeArrowheads="1"/>
          </p:cNvSpPr>
          <p:nvPr/>
        </p:nvSpPr>
        <p:spPr bwMode="auto">
          <a:xfrm>
            <a:off x="1897063" y="3346450"/>
            <a:ext cx="422275" cy="2698750"/>
          </a:xfrm>
          <a:prstGeom prst="rect">
            <a:avLst/>
          </a:prstGeom>
          <a:solidFill>
            <a:srgbClr val="FF0000"/>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2700">
                <a:solidFill>
                  <a:srgbClr val="000000"/>
                </a:solidFill>
                <a:miter lim="800000"/>
                <a:headEnd/>
                <a:tailEnd/>
              </a14:hiddenLine>
            </a:ext>
          </a:extLst>
        </p:spPr>
        <p:txBody>
          <a:bodyPr lIns="104306" tIns="52153" rIns="104306" bIns="52153"/>
          <a:lstStyle/>
          <a:p>
            <a:pPr algn="r" rtl="1"/>
            <a:endParaRPr lang="en-US"/>
          </a:p>
        </p:txBody>
      </p:sp>
      <p:sp>
        <p:nvSpPr>
          <p:cNvPr id="27662" name="Rectangle 26"/>
          <p:cNvSpPr>
            <a:spLocks noChangeArrowheads="1"/>
          </p:cNvSpPr>
          <p:nvPr/>
        </p:nvSpPr>
        <p:spPr bwMode="auto">
          <a:xfrm>
            <a:off x="3262313" y="1987550"/>
            <a:ext cx="420687" cy="4057650"/>
          </a:xfrm>
          <a:prstGeom prst="rect">
            <a:avLst/>
          </a:prstGeom>
          <a:solidFill>
            <a:srgbClr val="FF0000"/>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2700" algn="ctr">
                <a:solidFill>
                  <a:srgbClr val="000000"/>
                </a:solidFill>
                <a:miter lim="800000"/>
                <a:headEnd/>
                <a:tailEnd/>
              </a14:hiddenLine>
            </a:ext>
          </a:extLst>
        </p:spPr>
        <p:txBody>
          <a:bodyPr lIns="104306" tIns="52153" rIns="104306" bIns="52153"/>
          <a:lstStyle/>
          <a:p>
            <a:pPr algn="r" rtl="1"/>
            <a:endParaRPr lang="en-US"/>
          </a:p>
        </p:txBody>
      </p:sp>
      <p:sp>
        <p:nvSpPr>
          <p:cNvPr id="27663" name="Rectangle 27"/>
          <p:cNvSpPr>
            <a:spLocks noChangeArrowheads="1"/>
          </p:cNvSpPr>
          <p:nvPr/>
        </p:nvSpPr>
        <p:spPr bwMode="auto">
          <a:xfrm>
            <a:off x="4619625" y="1963738"/>
            <a:ext cx="420688" cy="4081462"/>
          </a:xfrm>
          <a:prstGeom prst="rect">
            <a:avLst/>
          </a:prstGeom>
          <a:solidFill>
            <a:srgbClr val="FF0000"/>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2700" algn="ctr">
                <a:solidFill>
                  <a:srgbClr val="000000"/>
                </a:solidFill>
                <a:miter lim="800000"/>
                <a:headEnd/>
                <a:tailEnd/>
              </a14:hiddenLine>
            </a:ext>
          </a:extLst>
        </p:spPr>
        <p:txBody>
          <a:bodyPr lIns="104306" tIns="52153" rIns="104306" bIns="52153"/>
          <a:lstStyle/>
          <a:p>
            <a:pPr algn="r" rtl="1"/>
            <a:endParaRPr lang="en-US"/>
          </a:p>
        </p:txBody>
      </p:sp>
      <p:sp>
        <p:nvSpPr>
          <p:cNvPr id="27664" name="Rectangle 28"/>
          <p:cNvSpPr>
            <a:spLocks noChangeArrowheads="1"/>
          </p:cNvSpPr>
          <p:nvPr/>
        </p:nvSpPr>
        <p:spPr bwMode="auto">
          <a:xfrm>
            <a:off x="5989638" y="2865438"/>
            <a:ext cx="420687" cy="3179762"/>
          </a:xfrm>
          <a:prstGeom prst="rect">
            <a:avLst/>
          </a:prstGeom>
          <a:solidFill>
            <a:srgbClr val="FF0000"/>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2700" algn="ctr">
                <a:solidFill>
                  <a:srgbClr val="000000"/>
                </a:solidFill>
                <a:miter lim="800000"/>
                <a:headEnd/>
                <a:tailEnd/>
              </a14:hiddenLine>
            </a:ext>
          </a:extLst>
        </p:spPr>
        <p:txBody>
          <a:bodyPr lIns="104306" tIns="52153" rIns="104306" bIns="52153"/>
          <a:lstStyle/>
          <a:p>
            <a:pPr algn="r" rtl="1"/>
            <a:endParaRPr lang="en-US"/>
          </a:p>
        </p:txBody>
      </p:sp>
      <p:sp>
        <p:nvSpPr>
          <p:cNvPr id="27665" name="Rectangle 29"/>
          <p:cNvSpPr>
            <a:spLocks noChangeArrowheads="1"/>
          </p:cNvSpPr>
          <p:nvPr/>
        </p:nvSpPr>
        <p:spPr bwMode="auto">
          <a:xfrm>
            <a:off x="7348538" y="4179888"/>
            <a:ext cx="420687" cy="1865312"/>
          </a:xfrm>
          <a:prstGeom prst="rect">
            <a:avLst/>
          </a:prstGeom>
          <a:solidFill>
            <a:srgbClr val="FF0000"/>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2700" algn="ctr">
                <a:solidFill>
                  <a:srgbClr val="000000"/>
                </a:solidFill>
                <a:miter lim="800000"/>
                <a:headEnd/>
                <a:tailEnd/>
              </a14:hiddenLine>
            </a:ext>
          </a:extLst>
        </p:spPr>
        <p:txBody>
          <a:bodyPr lIns="104306" tIns="52153" rIns="104306" bIns="52153"/>
          <a:lstStyle/>
          <a:p>
            <a:pPr algn="r" rtl="1"/>
            <a:endParaRPr lang="en-US"/>
          </a:p>
        </p:txBody>
      </p:sp>
      <p:sp>
        <p:nvSpPr>
          <p:cNvPr id="27666" name="Rectangle 30"/>
          <p:cNvSpPr>
            <a:spLocks noChangeArrowheads="1"/>
          </p:cNvSpPr>
          <p:nvPr/>
        </p:nvSpPr>
        <p:spPr bwMode="auto">
          <a:xfrm>
            <a:off x="8718550" y="3086100"/>
            <a:ext cx="420688" cy="2959100"/>
          </a:xfrm>
          <a:prstGeom prst="rect">
            <a:avLst/>
          </a:prstGeom>
          <a:solidFill>
            <a:srgbClr val="FF0000"/>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2700" algn="ctr">
                <a:solidFill>
                  <a:srgbClr val="000000"/>
                </a:solidFill>
                <a:miter lim="800000"/>
                <a:headEnd/>
                <a:tailEnd/>
              </a14:hiddenLine>
            </a:ext>
          </a:extLst>
        </p:spPr>
        <p:txBody>
          <a:bodyPr lIns="104306" tIns="52153" rIns="104306" bIns="52153"/>
          <a:lstStyle/>
          <a:p>
            <a:pPr algn="r" rtl="1"/>
            <a:endParaRPr lang="en-US"/>
          </a:p>
        </p:txBody>
      </p:sp>
      <p:sp>
        <p:nvSpPr>
          <p:cNvPr id="27667" name="Line 37"/>
          <p:cNvSpPr>
            <a:spLocks noChangeShapeType="1"/>
          </p:cNvSpPr>
          <p:nvPr/>
        </p:nvSpPr>
        <p:spPr bwMode="auto">
          <a:xfrm>
            <a:off x="1241425" y="1763713"/>
            <a:ext cx="0" cy="4281487"/>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7668" name="Line 38"/>
          <p:cNvSpPr>
            <a:spLocks noChangeShapeType="1"/>
          </p:cNvSpPr>
          <p:nvPr/>
        </p:nvSpPr>
        <p:spPr bwMode="auto">
          <a:xfrm>
            <a:off x="1154113" y="6045200"/>
            <a:ext cx="87312"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7669" name="Line 39"/>
          <p:cNvSpPr>
            <a:spLocks noChangeShapeType="1"/>
          </p:cNvSpPr>
          <p:nvPr/>
        </p:nvSpPr>
        <p:spPr bwMode="auto">
          <a:xfrm>
            <a:off x="1154113" y="5191125"/>
            <a:ext cx="87312"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7670" name="Line 40"/>
          <p:cNvSpPr>
            <a:spLocks noChangeShapeType="1"/>
          </p:cNvSpPr>
          <p:nvPr/>
        </p:nvSpPr>
        <p:spPr bwMode="auto">
          <a:xfrm>
            <a:off x="1154113" y="4333875"/>
            <a:ext cx="87312"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7671" name="Line 41"/>
          <p:cNvSpPr>
            <a:spLocks noChangeShapeType="1"/>
          </p:cNvSpPr>
          <p:nvPr/>
        </p:nvSpPr>
        <p:spPr bwMode="auto">
          <a:xfrm>
            <a:off x="1154113" y="3479800"/>
            <a:ext cx="87312"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7672" name="Line 42"/>
          <p:cNvSpPr>
            <a:spLocks noChangeShapeType="1"/>
          </p:cNvSpPr>
          <p:nvPr/>
        </p:nvSpPr>
        <p:spPr bwMode="auto">
          <a:xfrm>
            <a:off x="1154113" y="2624138"/>
            <a:ext cx="87312"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7673" name="Line 43"/>
          <p:cNvSpPr>
            <a:spLocks noChangeShapeType="1"/>
          </p:cNvSpPr>
          <p:nvPr/>
        </p:nvSpPr>
        <p:spPr bwMode="auto">
          <a:xfrm>
            <a:off x="1154113" y="1768475"/>
            <a:ext cx="87312"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7674" name="Line 46"/>
          <p:cNvSpPr>
            <a:spLocks noChangeShapeType="1"/>
          </p:cNvSpPr>
          <p:nvPr/>
        </p:nvSpPr>
        <p:spPr bwMode="auto">
          <a:xfrm>
            <a:off x="1241425" y="6045200"/>
            <a:ext cx="8178800"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7675" name="Line 47"/>
          <p:cNvSpPr>
            <a:spLocks noChangeShapeType="1"/>
          </p:cNvSpPr>
          <p:nvPr/>
        </p:nvSpPr>
        <p:spPr bwMode="auto">
          <a:xfrm flipV="1">
            <a:off x="1241425" y="6045200"/>
            <a:ext cx="0" cy="8890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7676" name="Rectangle 54"/>
          <p:cNvSpPr>
            <a:spLocks noChangeArrowheads="1"/>
          </p:cNvSpPr>
          <p:nvPr/>
        </p:nvSpPr>
        <p:spPr bwMode="auto">
          <a:xfrm>
            <a:off x="430213" y="5870575"/>
            <a:ext cx="547687" cy="538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rtl="1"/>
            <a:r>
              <a:rPr lang="en-US">
                <a:solidFill>
                  <a:srgbClr val="000000"/>
                </a:solidFill>
                <a:latin typeface="Calibri" pitchFamily="34" charset="0"/>
              </a:rPr>
              <a:t>0%</a:t>
            </a:r>
            <a:endParaRPr lang="en-US">
              <a:latin typeface="Calibri" pitchFamily="34" charset="0"/>
            </a:endParaRPr>
          </a:p>
        </p:txBody>
      </p:sp>
      <p:sp>
        <p:nvSpPr>
          <p:cNvPr id="27677" name="Rectangle 55"/>
          <p:cNvSpPr>
            <a:spLocks noChangeArrowheads="1"/>
          </p:cNvSpPr>
          <p:nvPr/>
        </p:nvSpPr>
        <p:spPr bwMode="auto">
          <a:xfrm>
            <a:off x="184150" y="5014913"/>
            <a:ext cx="776288" cy="538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rtl="1"/>
            <a:r>
              <a:rPr lang="en-US">
                <a:solidFill>
                  <a:srgbClr val="000000"/>
                </a:solidFill>
                <a:latin typeface="Calibri" pitchFamily="34" charset="0"/>
              </a:rPr>
              <a:t>10%</a:t>
            </a:r>
            <a:endParaRPr lang="en-US">
              <a:latin typeface="Calibri" pitchFamily="34" charset="0"/>
            </a:endParaRPr>
          </a:p>
        </p:txBody>
      </p:sp>
      <p:sp>
        <p:nvSpPr>
          <p:cNvPr id="27678" name="Rectangle 56"/>
          <p:cNvSpPr>
            <a:spLocks noChangeArrowheads="1"/>
          </p:cNvSpPr>
          <p:nvPr/>
        </p:nvSpPr>
        <p:spPr bwMode="auto">
          <a:xfrm>
            <a:off x="184150" y="4160838"/>
            <a:ext cx="776288" cy="538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rtl="1"/>
            <a:r>
              <a:rPr lang="en-US">
                <a:solidFill>
                  <a:srgbClr val="000000"/>
                </a:solidFill>
                <a:latin typeface="Calibri" pitchFamily="34" charset="0"/>
              </a:rPr>
              <a:t>20%</a:t>
            </a:r>
            <a:endParaRPr lang="en-US">
              <a:latin typeface="Calibri" pitchFamily="34" charset="0"/>
            </a:endParaRPr>
          </a:p>
        </p:txBody>
      </p:sp>
      <p:sp>
        <p:nvSpPr>
          <p:cNvPr id="27679" name="Rectangle 57"/>
          <p:cNvSpPr>
            <a:spLocks noChangeArrowheads="1"/>
          </p:cNvSpPr>
          <p:nvPr/>
        </p:nvSpPr>
        <p:spPr bwMode="auto">
          <a:xfrm>
            <a:off x="184150" y="3303588"/>
            <a:ext cx="776288" cy="538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rtl="1"/>
            <a:r>
              <a:rPr lang="en-US">
                <a:solidFill>
                  <a:srgbClr val="000000"/>
                </a:solidFill>
                <a:latin typeface="Calibri" pitchFamily="34" charset="0"/>
              </a:rPr>
              <a:t>30%</a:t>
            </a:r>
            <a:endParaRPr lang="en-US">
              <a:latin typeface="Calibri" pitchFamily="34" charset="0"/>
            </a:endParaRPr>
          </a:p>
        </p:txBody>
      </p:sp>
      <p:sp>
        <p:nvSpPr>
          <p:cNvPr id="27680" name="Rectangle 58"/>
          <p:cNvSpPr>
            <a:spLocks noChangeArrowheads="1"/>
          </p:cNvSpPr>
          <p:nvPr/>
        </p:nvSpPr>
        <p:spPr bwMode="auto">
          <a:xfrm>
            <a:off x="184150" y="2447925"/>
            <a:ext cx="776288"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rtl="1"/>
            <a:r>
              <a:rPr lang="en-US">
                <a:solidFill>
                  <a:srgbClr val="000000"/>
                </a:solidFill>
                <a:latin typeface="Calibri" pitchFamily="34" charset="0"/>
              </a:rPr>
              <a:t>40%</a:t>
            </a:r>
            <a:endParaRPr lang="en-US">
              <a:latin typeface="Calibri" pitchFamily="34" charset="0"/>
            </a:endParaRPr>
          </a:p>
        </p:txBody>
      </p:sp>
      <p:sp>
        <p:nvSpPr>
          <p:cNvPr id="27681" name="Rectangle 59"/>
          <p:cNvSpPr>
            <a:spLocks noChangeArrowheads="1"/>
          </p:cNvSpPr>
          <p:nvPr/>
        </p:nvSpPr>
        <p:spPr bwMode="auto">
          <a:xfrm>
            <a:off x="184150" y="1592263"/>
            <a:ext cx="776288"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rtl="1"/>
            <a:r>
              <a:rPr lang="en-US">
                <a:solidFill>
                  <a:srgbClr val="000000"/>
                </a:solidFill>
                <a:latin typeface="Calibri" pitchFamily="34" charset="0"/>
              </a:rPr>
              <a:t>50%</a:t>
            </a:r>
            <a:endParaRPr lang="en-US">
              <a:latin typeface="Calibri" pitchFamily="34" charset="0"/>
            </a:endParaRPr>
          </a:p>
        </p:txBody>
      </p:sp>
      <p:sp>
        <p:nvSpPr>
          <p:cNvPr id="27682" name="Text Box 83"/>
          <p:cNvSpPr txBox="1">
            <a:spLocks noChangeArrowheads="1"/>
          </p:cNvSpPr>
          <p:nvPr/>
        </p:nvSpPr>
        <p:spPr bwMode="auto">
          <a:xfrm>
            <a:off x="1397000" y="1938338"/>
            <a:ext cx="1084263" cy="642937"/>
          </a:xfrm>
          <a:prstGeom prst="rect">
            <a:avLst/>
          </a:prstGeom>
          <a:solidFill>
            <a:srgbClr val="29AAD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306" tIns="52153" rIns="104306" bIns="52153">
            <a:spAutoFit/>
          </a:bodyPr>
          <a:lstStyle>
            <a:lvl1pPr eaLnBrk="0" hangingPunct="0">
              <a:defRPr sz="2400">
                <a:solidFill>
                  <a:srgbClr val="000066"/>
                </a:solidFill>
                <a:latin typeface="Arial" charset="0"/>
                <a:cs typeface="Arial" charset="0"/>
              </a:defRPr>
            </a:lvl1pPr>
            <a:lvl2pPr marL="742950" indent="-285750" eaLnBrk="0" hangingPunct="0">
              <a:defRPr sz="2400">
                <a:solidFill>
                  <a:srgbClr val="000066"/>
                </a:solidFill>
                <a:latin typeface="Arial" charset="0"/>
                <a:cs typeface="Arial" charset="0"/>
              </a:defRPr>
            </a:lvl2pPr>
            <a:lvl3pPr marL="1143000" indent="-228600" eaLnBrk="0" hangingPunct="0">
              <a:defRPr sz="2400">
                <a:solidFill>
                  <a:srgbClr val="000066"/>
                </a:solidFill>
                <a:latin typeface="Arial" charset="0"/>
                <a:cs typeface="Arial" charset="0"/>
              </a:defRPr>
            </a:lvl3pPr>
            <a:lvl4pPr marL="1600200" indent="-228600" eaLnBrk="0" hangingPunct="0">
              <a:defRPr sz="2400">
                <a:solidFill>
                  <a:srgbClr val="000066"/>
                </a:solidFill>
                <a:latin typeface="Arial" charset="0"/>
                <a:cs typeface="Arial" charset="0"/>
              </a:defRPr>
            </a:lvl4pPr>
            <a:lvl5pPr marL="2057400" indent="-228600" eaLnBrk="0" hangingPunct="0">
              <a:defRPr sz="2400">
                <a:solidFill>
                  <a:srgbClr val="000066"/>
                </a:solidFill>
                <a:latin typeface="Arial" charset="0"/>
                <a:cs typeface="Arial" charset="0"/>
              </a:defRPr>
            </a:lvl5pPr>
            <a:lvl6pPr marL="2514600" indent="-228600" eaLnBrk="0" fontAlgn="base" hangingPunct="0">
              <a:spcBef>
                <a:spcPct val="0"/>
              </a:spcBef>
              <a:spcAft>
                <a:spcPct val="0"/>
              </a:spcAft>
              <a:defRPr sz="2400">
                <a:solidFill>
                  <a:srgbClr val="000066"/>
                </a:solidFill>
                <a:latin typeface="Arial" charset="0"/>
                <a:cs typeface="Arial" charset="0"/>
              </a:defRPr>
            </a:lvl6pPr>
            <a:lvl7pPr marL="2971800" indent="-228600" eaLnBrk="0" fontAlgn="base" hangingPunct="0">
              <a:spcBef>
                <a:spcPct val="0"/>
              </a:spcBef>
              <a:spcAft>
                <a:spcPct val="0"/>
              </a:spcAft>
              <a:defRPr sz="2400">
                <a:solidFill>
                  <a:srgbClr val="000066"/>
                </a:solidFill>
                <a:latin typeface="Arial" charset="0"/>
                <a:cs typeface="Arial" charset="0"/>
              </a:defRPr>
            </a:lvl7pPr>
            <a:lvl8pPr marL="3429000" indent="-228600" eaLnBrk="0" fontAlgn="base" hangingPunct="0">
              <a:spcBef>
                <a:spcPct val="0"/>
              </a:spcBef>
              <a:spcAft>
                <a:spcPct val="0"/>
              </a:spcAft>
              <a:defRPr sz="2400">
                <a:solidFill>
                  <a:srgbClr val="000066"/>
                </a:solidFill>
                <a:latin typeface="Arial" charset="0"/>
                <a:cs typeface="Arial" charset="0"/>
              </a:defRPr>
            </a:lvl8pPr>
            <a:lvl9pPr marL="3886200" indent="-228600" eaLnBrk="0" fontAlgn="base" hangingPunct="0">
              <a:spcBef>
                <a:spcPct val="0"/>
              </a:spcBef>
              <a:spcAft>
                <a:spcPct val="0"/>
              </a:spcAft>
              <a:defRPr sz="2400">
                <a:solidFill>
                  <a:srgbClr val="000066"/>
                </a:solidFill>
                <a:latin typeface="Arial" charset="0"/>
                <a:cs typeface="Arial" charset="0"/>
              </a:defRPr>
            </a:lvl9pPr>
          </a:lstStyle>
          <a:p>
            <a:pPr algn="r" rtl="1" eaLnBrk="1" hangingPunct="1"/>
            <a:r>
              <a:rPr lang="en-GB" sz="3500">
                <a:solidFill>
                  <a:schemeClr val="bg1"/>
                </a:solidFill>
              </a:rPr>
              <a:t>Men</a:t>
            </a:r>
            <a:endParaRPr lang="en-US" sz="3500">
              <a:solidFill>
                <a:schemeClr val="bg1"/>
              </a:solidFill>
            </a:endParaRPr>
          </a:p>
        </p:txBody>
      </p:sp>
      <p:sp>
        <p:nvSpPr>
          <p:cNvPr id="27683" name="Text Box 84"/>
          <p:cNvSpPr txBox="1">
            <a:spLocks noChangeArrowheads="1"/>
          </p:cNvSpPr>
          <p:nvPr/>
        </p:nvSpPr>
        <p:spPr bwMode="auto">
          <a:xfrm>
            <a:off x="7964488" y="1938338"/>
            <a:ext cx="1749425" cy="642937"/>
          </a:xfrm>
          <a:prstGeom prst="rect">
            <a:avLst/>
          </a:prstGeom>
          <a:solidFill>
            <a:srgbClr val="FF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306" tIns="52153" rIns="104306" bIns="52153">
            <a:spAutoFit/>
          </a:bodyPr>
          <a:lstStyle>
            <a:lvl1pPr eaLnBrk="0" hangingPunct="0">
              <a:defRPr sz="2400">
                <a:solidFill>
                  <a:srgbClr val="000066"/>
                </a:solidFill>
                <a:latin typeface="Arial" charset="0"/>
                <a:cs typeface="Arial" charset="0"/>
              </a:defRPr>
            </a:lvl1pPr>
            <a:lvl2pPr marL="742950" indent="-285750" eaLnBrk="0" hangingPunct="0">
              <a:defRPr sz="2400">
                <a:solidFill>
                  <a:srgbClr val="000066"/>
                </a:solidFill>
                <a:latin typeface="Arial" charset="0"/>
                <a:cs typeface="Arial" charset="0"/>
              </a:defRPr>
            </a:lvl2pPr>
            <a:lvl3pPr marL="1143000" indent="-228600" eaLnBrk="0" hangingPunct="0">
              <a:defRPr sz="2400">
                <a:solidFill>
                  <a:srgbClr val="000066"/>
                </a:solidFill>
                <a:latin typeface="Arial" charset="0"/>
                <a:cs typeface="Arial" charset="0"/>
              </a:defRPr>
            </a:lvl3pPr>
            <a:lvl4pPr marL="1600200" indent="-228600" eaLnBrk="0" hangingPunct="0">
              <a:defRPr sz="2400">
                <a:solidFill>
                  <a:srgbClr val="000066"/>
                </a:solidFill>
                <a:latin typeface="Arial" charset="0"/>
                <a:cs typeface="Arial" charset="0"/>
              </a:defRPr>
            </a:lvl4pPr>
            <a:lvl5pPr marL="2057400" indent="-228600" eaLnBrk="0" hangingPunct="0">
              <a:defRPr sz="2400">
                <a:solidFill>
                  <a:srgbClr val="000066"/>
                </a:solidFill>
                <a:latin typeface="Arial" charset="0"/>
                <a:cs typeface="Arial" charset="0"/>
              </a:defRPr>
            </a:lvl5pPr>
            <a:lvl6pPr marL="2514600" indent="-228600" eaLnBrk="0" fontAlgn="base" hangingPunct="0">
              <a:spcBef>
                <a:spcPct val="0"/>
              </a:spcBef>
              <a:spcAft>
                <a:spcPct val="0"/>
              </a:spcAft>
              <a:defRPr sz="2400">
                <a:solidFill>
                  <a:srgbClr val="000066"/>
                </a:solidFill>
                <a:latin typeface="Arial" charset="0"/>
                <a:cs typeface="Arial" charset="0"/>
              </a:defRPr>
            </a:lvl6pPr>
            <a:lvl7pPr marL="2971800" indent="-228600" eaLnBrk="0" fontAlgn="base" hangingPunct="0">
              <a:spcBef>
                <a:spcPct val="0"/>
              </a:spcBef>
              <a:spcAft>
                <a:spcPct val="0"/>
              </a:spcAft>
              <a:defRPr sz="2400">
                <a:solidFill>
                  <a:srgbClr val="000066"/>
                </a:solidFill>
                <a:latin typeface="Arial" charset="0"/>
                <a:cs typeface="Arial" charset="0"/>
              </a:defRPr>
            </a:lvl7pPr>
            <a:lvl8pPr marL="3429000" indent="-228600" eaLnBrk="0" fontAlgn="base" hangingPunct="0">
              <a:spcBef>
                <a:spcPct val="0"/>
              </a:spcBef>
              <a:spcAft>
                <a:spcPct val="0"/>
              </a:spcAft>
              <a:defRPr sz="2400">
                <a:solidFill>
                  <a:srgbClr val="000066"/>
                </a:solidFill>
                <a:latin typeface="Arial" charset="0"/>
                <a:cs typeface="Arial" charset="0"/>
              </a:defRPr>
            </a:lvl8pPr>
            <a:lvl9pPr marL="3886200" indent="-228600" eaLnBrk="0" fontAlgn="base" hangingPunct="0">
              <a:spcBef>
                <a:spcPct val="0"/>
              </a:spcBef>
              <a:spcAft>
                <a:spcPct val="0"/>
              </a:spcAft>
              <a:defRPr sz="2400">
                <a:solidFill>
                  <a:srgbClr val="000066"/>
                </a:solidFill>
                <a:latin typeface="Arial" charset="0"/>
                <a:cs typeface="Arial" charset="0"/>
              </a:defRPr>
            </a:lvl9pPr>
          </a:lstStyle>
          <a:p>
            <a:pPr algn="r" rtl="1" eaLnBrk="1" hangingPunct="1"/>
            <a:r>
              <a:rPr lang="en-GB" sz="3500">
                <a:solidFill>
                  <a:schemeClr val="bg1"/>
                </a:solidFill>
              </a:rPr>
              <a:t>Women</a:t>
            </a:r>
            <a:endParaRPr lang="en-US" sz="3500">
              <a:solidFill>
                <a:schemeClr val="bg1"/>
              </a:solidFill>
            </a:endParaRPr>
          </a:p>
        </p:txBody>
      </p:sp>
      <p:sp>
        <p:nvSpPr>
          <p:cNvPr id="27684" name="Text Box 43"/>
          <p:cNvSpPr txBox="1">
            <a:spLocks noChangeArrowheads="1"/>
          </p:cNvSpPr>
          <p:nvPr/>
        </p:nvSpPr>
        <p:spPr bwMode="auto">
          <a:xfrm>
            <a:off x="785813" y="685800"/>
            <a:ext cx="8528050" cy="520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178" tIns="52089" rIns="104178" bIns="52089">
            <a:spAutoFit/>
          </a:bodyPr>
          <a:lstStyle>
            <a:lvl1pPr defTabSz="1042988" eaLnBrk="0" hangingPunct="0">
              <a:defRPr sz="2400">
                <a:solidFill>
                  <a:srgbClr val="000066"/>
                </a:solidFill>
                <a:latin typeface="Arial" charset="0"/>
                <a:cs typeface="Arial" charset="0"/>
              </a:defRPr>
            </a:lvl1pPr>
            <a:lvl2pPr marL="742950" indent="-285750" defTabSz="1042988" eaLnBrk="0" hangingPunct="0">
              <a:defRPr sz="2400">
                <a:solidFill>
                  <a:srgbClr val="000066"/>
                </a:solidFill>
                <a:latin typeface="Arial" charset="0"/>
                <a:cs typeface="Arial" charset="0"/>
              </a:defRPr>
            </a:lvl2pPr>
            <a:lvl3pPr marL="1143000" indent="-228600" defTabSz="1042988" eaLnBrk="0" hangingPunct="0">
              <a:defRPr sz="2400">
                <a:solidFill>
                  <a:srgbClr val="000066"/>
                </a:solidFill>
                <a:latin typeface="Arial" charset="0"/>
                <a:cs typeface="Arial" charset="0"/>
              </a:defRPr>
            </a:lvl3pPr>
            <a:lvl4pPr marL="1600200" indent="-228600" defTabSz="1042988" eaLnBrk="0" hangingPunct="0">
              <a:defRPr sz="2400">
                <a:solidFill>
                  <a:srgbClr val="000066"/>
                </a:solidFill>
                <a:latin typeface="Arial" charset="0"/>
                <a:cs typeface="Arial" charset="0"/>
              </a:defRPr>
            </a:lvl4pPr>
            <a:lvl5pPr marL="2057400" indent="-228600" defTabSz="1042988" eaLnBrk="0" hangingPunct="0">
              <a:defRPr sz="2400">
                <a:solidFill>
                  <a:srgbClr val="000066"/>
                </a:solidFill>
                <a:latin typeface="Arial" charset="0"/>
                <a:cs typeface="Arial" charset="0"/>
              </a:defRPr>
            </a:lvl5pPr>
            <a:lvl6pPr marL="2514600" indent="-228600" defTabSz="1042988" eaLnBrk="0" fontAlgn="base" hangingPunct="0">
              <a:spcBef>
                <a:spcPct val="0"/>
              </a:spcBef>
              <a:spcAft>
                <a:spcPct val="0"/>
              </a:spcAft>
              <a:defRPr sz="2400">
                <a:solidFill>
                  <a:srgbClr val="000066"/>
                </a:solidFill>
                <a:latin typeface="Arial" charset="0"/>
                <a:cs typeface="Arial" charset="0"/>
              </a:defRPr>
            </a:lvl6pPr>
            <a:lvl7pPr marL="2971800" indent="-228600" defTabSz="1042988" eaLnBrk="0" fontAlgn="base" hangingPunct="0">
              <a:spcBef>
                <a:spcPct val="0"/>
              </a:spcBef>
              <a:spcAft>
                <a:spcPct val="0"/>
              </a:spcAft>
              <a:defRPr sz="2400">
                <a:solidFill>
                  <a:srgbClr val="000066"/>
                </a:solidFill>
                <a:latin typeface="Arial" charset="0"/>
                <a:cs typeface="Arial" charset="0"/>
              </a:defRPr>
            </a:lvl7pPr>
            <a:lvl8pPr marL="3429000" indent="-228600" defTabSz="1042988" eaLnBrk="0" fontAlgn="base" hangingPunct="0">
              <a:spcBef>
                <a:spcPct val="0"/>
              </a:spcBef>
              <a:spcAft>
                <a:spcPct val="0"/>
              </a:spcAft>
              <a:defRPr sz="2400">
                <a:solidFill>
                  <a:srgbClr val="000066"/>
                </a:solidFill>
                <a:latin typeface="Arial" charset="0"/>
                <a:cs typeface="Arial" charset="0"/>
              </a:defRPr>
            </a:lvl8pPr>
            <a:lvl9pPr marL="3886200" indent="-228600" defTabSz="1042988" eaLnBrk="0" fontAlgn="base" hangingPunct="0">
              <a:spcBef>
                <a:spcPct val="0"/>
              </a:spcBef>
              <a:spcAft>
                <a:spcPct val="0"/>
              </a:spcAft>
              <a:defRPr sz="2400">
                <a:solidFill>
                  <a:srgbClr val="000066"/>
                </a:solidFill>
                <a:latin typeface="Arial" charset="0"/>
                <a:cs typeface="Arial" charset="0"/>
              </a:defRPr>
            </a:lvl9pPr>
          </a:lstStyle>
          <a:p>
            <a:pPr eaLnBrk="1" hangingPunct="1"/>
            <a:r>
              <a:rPr lang="en-GB" sz="2700" b="1">
                <a:solidFill>
                  <a:srgbClr val="1255A4"/>
                </a:solidFill>
                <a:latin typeface="Calibri" pitchFamily="34" charset="0"/>
                <a:cs typeface="Calibri" pitchFamily="34" charset="0"/>
              </a:rPr>
              <a:t>Prevalence of physical inactivity is highest in the Americas</a:t>
            </a:r>
            <a:endParaRPr lang="en-US" sz="2700" b="1">
              <a:solidFill>
                <a:srgbClr val="1255A4"/>
              </a:solidFill>
              <a:latin typeface="Calibri" pitchFamily="34" charset="0"/>
              <a:cs typeface="Calibri" pitchFamily="34" charset="0"/>
            </a:endParaRPr>
          </a:p>
        </p:txBody>
      </p:sp>
      <p:sp>
        <p:nvSpPr>
          <p:cNvPr id="27685" name="Text Box 24"/>
          <p:cNvSpPr txBox="1">
            <a:spLocks noChangeArrowheads="1"/>
          </p:cNvSpPr>
          <p:nvPr/>
        </p:nvSpPr>
        <p:spPr bwMode="auto">
          <a:xfrm>
            <a:off x="1363663" y="6196013"/>
            <a:ext cx="754062" cy="382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306" tIns="52153" rIns="104306" bIns="52153">
            <a:spAutoFit/>
          </a:bodyPr>
          <a:lstStyle>
            <a:lvl1pPr eaLnBrk="0" hangingPunct="0">
              <a:defRPr sz="2400">
                <a:solidFill>
                  <a:srgbClr val="000066"/>
                </a:solidFill>
                <a:latin typeface="Arial" charset="0"/>
                <a:cs typeface="Arial" charset="0"/>
              </a:defRPr>
            </a:lvl1pPr>
            <a:lvl2pPr marL="742950" indent="-285750" eaLnBrk="0" hangingPunct="0">
              <a:defRPr sz="2400">
                <a:solidFill>
                  <a:srgbClr val="000066"/>
                </a:solidFill>
                <a:latin typeface="Arial" charset="0"/>
                <a:cs typeface="Arial" charset="0"/>
              </a:defRPr>
            </a:lvl2pPr>
            <a:lvl3pPr marL="1143000" indent="-228600" eaLnBrk="0" hangingPunct="0">
              <a:defRPr sz="2400">
                <a:solidFill>
                  <a:srgbClr val="000066"/>
                </a:solidFill>
                <a:latin typeface="Arial" charset="0"/>
                <a:cs typeface="Arial" charset="0"/>
              </a:defRPr>
            </a:lvl3pPr>
            <a:lvl4pPr marL="1600200" indent="-228600" eaLnBrk="0" hangingPunct="0">
              <a:defRPr sz="2400">
                <a:solidFill>
                  <a:srgbClr val="000066"/>
                </a:solidFill>
                <a:latin typeface="Arial" charset="0"/>
                <a:cs typeface="Arial" charset="0"/>
              </a:defRPr>
            </a:lvl4pPr>
            <a:lvl5pPr marL="2057400" indent="-228600" eaLnBrk="0" hangingPunct="0">
              <a:defRPr sz="2400">
                <a:solidFill>
                  <a:srgbClr val="000066"/>
                </a:solidFill>
                <a:latin typeface="Arial" charset="0"/>
                <a:cs typeface="Arial" charset="0"/>
              </a:defRPr>
            </a:lvl5pPr>
            <a:lvl6pPr marL="2514600" indent="-228600" eaLnBrk="0" fontAlgn="base" hangingPunct="0">
              <a:spcBef>
                <a:spcPct val="0"/>
              </a:spcBef>
              <a:spcAft>
                <a:spcPct val="0"/>
              </a:spcAft>
              <a:defRPr sz="2400">
                <a:solidFill>
                  <a:srgbClr val="000066"/>
                </a:solidFill>
                <a:latin typeface="Arial" charset="0"/>
                <a:cs typeface="Arial" charset="0"/>
              </a:defRPr>
            </a:lvl6pPr>
            <a:lvl7pPr marL="2971800" indent="-228600" eaLnBrk="0" fontAlgn="base" hangingPunct="0">
              <a:spcBef>
                <a:spcPct val="0"/>
              </a:spcBef>
              <a:spcAft>
                <a:spcPct val="0"/>
              </a:spcAft>
              <a:defRPr sz="2400">
                <a:solidFill>
                  <a:srgbClr val="000066"/>
                </a:solidFill>
                <a:latin typeface="Arial" charset="0"/>
                <a:cs typeface="Arial" charset="0"/>
              </a:defRPr>
            </a:lvl7pPr>
            <a:lvl8pPr marL="3429000" indent="-228600" eaLnBrk="0" fontAlgn="base" hangingPunct="0">
              <a:spcBef>
                <a:spcPct val="0"/>
              </a:spcBef>
              <a:spcAft>
                <a:spcPct val="0"/>
              </a:spcAft>
              <a:defRPr sz="2400">
                <a:solidFill>
                  <a:srgbClr val="000066"/>
                </a:solidFill>
                <a:latin typeface="Arial" charset="0"/>
                <a:cs typeface="Arial" charset="0"/>
              </a:defRPr>
            </a:lvl8pPr>
            <a:lvl9pPr marL="3886200" indent="-228600" eaLnBrk="0" fontAlgn="base" hangingPunct="0">
              <a:spcBef>
                <a:spcPct val="0"/>
              </a:spcBef>
              <a:spcAft>
                <a:spcPct val="0"/>
              </a:spcAft>
              <a:defRPr sz="2400">
                <a:solidFill>
                  <a:srgbClr val="000066"/>
                </a:solidFill>
                <a:latin typeface="Arial" charset="0"/>
                <a:cs typeface="Arial" charset="0"/>
              </a:defRPr>
            </a:lvl9pPr>
          </a:lstStyle>
          <a:p>
            <a:pPr algn="r" rtl="1" eaLnBrk="1" hangingPunct="1"/>
            <a:r>
              <a:rPr lang="en-GB" sz="1800">
                <a:latin typeface="Calibri" pitchFamily="34" charset="0"/>
                <a:cs typeface="Calibri" pitchFamily="34" charset="0"/>
              </a:rPr>
              <a:t>Africa</a:t>
            </a:r>
            <a:endParaRPr lang="en-US" sz="1800">
              <a:latin typeface="Calibri" pitchFamily="34" charset="0"/>
              <a:cs typeface="Calibri" pitchFamily="34" charset="0"/>
            </a:endParaRPr>
          </a:p>
        </p:txBody>
      </p:sp>
      <p:sp>
        <p:nvSpPr>
          <p:cNvPr id="27686" name="Text Box 25"/>
          <p:cNvSpPr txBox="1">
            <a:spLocks noChangeArrowheads="1"/>
          </p:cNvSpPr>
          <p:nvPr/>
        </p:nvSpPr>
        <p:spPr bwMode="auto">
          <a:xfrm>
            <a:off x="2719388" y="6196013"/>
            <a:ext cx="1073150" cy="382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306" tIns="52153" rIns="104306" bIns="52153">
            <a:spAutoFit/>
          </a:bodyPr>
          <a:lstStyle>
            <a:lvl1pPr eaLnBrk="0" hangingPunct="0">
              <a:defRPr sz="2400">
                <a:solidFill>
                  <a:srgbClr val="000066"/>
                </a:solidFill>
                <a:latin typeface="Arial" charset="0"/>
                <a:cs typeface="Arial" charset="0"/>
              </a:defRPr>
            </a:lvl1pPr>
            <a:lvl2pPr marL="742950" indent="-285750" eaLnBrk="0" hangingPunct="0">
              <a:defRPr sz="2400">
                <a:solidFill>
                  <a:srgbClr val="000066"/>
                </a:solidFill>
                <a:latin typeface="Arial" charset="0"/>
                <a:cs typeface="Arial" charset="0"/>
              </a:defRPr>
            </a:lvl2pPr>
            <a:lvl3pPr marL="1143000" indent="-228600" eaLnBrk="0" hangingPunct="0">
              <a:defRPr sz="2400">
                <a:solidFill>
                  <a:srgbClr val="000066"/>
                </a:solidFill>
                <a:latin typeface="Arial" charset="0"/>
                <a:cs typeface="Arial" charset="0"/>
              </a:defRPr>
            </a:lvl3pPr>
            <a:lvl4pPr marL="1600200" indent="-228600" eaLnBrk="0" hangingPunct="0">
              <a:defRPr sz="2400">
                <a:solidFill>
                  <a:srgbClr val="000066"/>
                </a:solidFill>
                <a:latin typeface="Arial" charset="0"/>
                <a:cs typeface="Arial" charset="0"/>
              </a:defRPr>
            </a:lvl4pPr>
            <a:lvl5pPr marL="2057400" indent="-228600" eaLnBrk="0" hangingPunct="0">
              <a:defRPr sz="2400">
                <a:solidFill>
                  <a:srgbClr val="000066"/>
                </a:solidFill>
                <a:latin typeface="Arial" charset="0"/>
                <a:cs typeface="Arial" charset="0"/>
              </a:defRPr>
            </a:lvl5pPr>
            <a:lvl6pPr marL="2514600" indent="-228600" eaLnBrk="0" fontAlgn="base" hangingPunct="0">
              <a:spcBef>
                <a:spcPct val="0"/>
              </a:spcBef>
              <a:spcAft>
                <a:spcPct val="0"/>
              </a:spcAft>
              <a:defRPr sz="2400">
                <a:solidFill>
                  <a:srgbClr val="000066"/>
                </a:solidFill>
                <a:latin typeface="Arial" charset="0"/>
                <a:cs typeface="Arial" charset="0"/>
              </a:defRPr>
            </a:lvl6pPr>
            <a:lvl7pPr marL="2971800" indent="-228600" eaLnBrk="0" fontAlgn="base" hangingPunct="0">
              <a:spcBef>
                <a:spcPct val="0"/>
              </a:spcBef>
              <a:spcAft>
                <a:spcPct val="0"/>
              </a:spcAft>
              <a:defRPr sz="2400">
                <a:solidFill>
                  <a:srgbClr val="000066"/>
                </a:solidFill>
                <a:latin typeface="Arial" charset="0"/>
                <a:cs typeface="Arial" charset="0"/>
              </a:defRPr>
            </a:lvl7pPr>
            <a:lvl8pPr marL="3429000" indent="-228600" eaLnBrk="0" fontAlgn="base" hangingPunct="0">
              <a:spcBef>
                <a:spcPct val="0"/>
              </a:spcBef>
              <a:spcAft>
                <a:spcPct val="0"/>
              </a:spcAft>
              <a:defRPr sz="2400">
                <a:solidFill>
                  <a:srgbClr val="000066"/>
                </a:solidFill>
                <a:latin typeface="Arial" charset="0"/>
                <a:cs typeface="Arial" charset="0"/>
              </a:defRPr>
            </a:lvl8pPr>
            <a:lvl9pPr marL="3886200" indent="-228600" eaLnBrk="0" fontAlgn="base" hangingPunct="0">
              <a:spcBef>
                <a:spcPct val="0"/>
              </a:spcBef>
              <a:spcAft>
                <a:spcPct val="0"/>
              </a:spcAft>
              <a:defRPr sz="2400">
                <a:solidFill>
                  <a:srgbClr val="000066"/>
                </a:solidFill>
                <a:latin typeface="Arial" charset="0"/>
                <a:cs typeface="Arial" charset="0"/>
              </a:defRPr>
            </a:lvl9pPr>
          </a:lstStyle>
          <a:p>
            <a:pPr algn="r" rtl="1" eaLnBrk="1" hangingPunct="1"/>
            <a:r>
              <a:rPr lang="en-GB" sz="1800">
                <a:latin typeface="Calibri" pitchFamily="34" charset="0"/>
                <a:cs typeface="Calibri" pitchFamily="34" charset="0"/>
              </a:rPr>
              <a:t>Americas</a:t>
            </a:r>
            <a:endParaRPr lang="en-US" sz="1800">
              <a:latin typeface="Calibri" pitchFamily="34" charset="0"/>
              <a:cs typeface="Calibri" pitchFamily="34" charset="0"/>
            </a:endParaRPr>
          </a:p>
        </p:txBody>
      </p:sp>
      <p:sp>
        <p:nvSpPr>
          <p:cNvPr id="27687" name="Text Box 26"/>
          <p:cNvSpPr txBox="1">
            <a:spLocks noChangeArrowheads="1"/>
          </p:cNvSpPr>
          <p:nvPr/>
        </p:nvSpPr>
        <p:spPr bwMode="auto">
          <a:xfrm>
            <a:off x="3846513" y="6196013"/>
            <a:ext cx="1624012" cy="658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306" tIns="52153" rIns="104306" bIns="52153">
            <a:spAutoFit/>
          </a:bodyPr>
          <a:lstStyle>
            <a:lvl1pPr eaLnBrk="0" hangingPunct="0">
              <a:defRPr sz="2400">
                <a:solidFill>
                  <a:srgbClr val="000066"/>
                </a:solidFill>
                <a:latin typeface="Arial" charset="0"/>
                <a:cs typeface="Arial" charset="0"/>
              </a:defRPr>
            </a:lvl1pPr>
            <a:lvl2pPr marL="742950" indent="-285750" eaLnBrk="0" hangingPunct="0">
              <a:defRPr sz="2400">
                <a:solidFill>
                  <a:srgbClr val="000066"/>
                </a:solidFill>
                <a:latin typeface="Arial" charset="0"/>
                <a:cs typeface="Arial" charset="0"/>
              </a:defRPr>
            </a:lvl2pPr>
            <a:lvl3pPr marL="1143000" indent="-228600" eaLnBrk="0" hangingPunct="0">
              <a:defRPr sz="2400">
                <a:solidFill>
                  <a:srgbClr val="000066"/>
                </a:solidFill>
                <a:latin typeface="Arial" charset="0"/>
                <a:cs typeface="Arial" charset="0"/>
              </a:defRPr>
            </a:lvl3pPr>
            <a:lvl4pPr marL="1600200" indent="-228600" eaLnBrk="0" hangingPunct="0">
              <a:defRPr sz="2400">
                <a:solidFill>
                  <a:srgbClr val="000066"/>
                </a:solidFill>
                <a:latin typeface="Arial" charset="0"/>
                <a:cs typeface="Arial" charset="0"/>
              </a:defRPr>
            </a:lvl4pPr>
            <a:lvl5pPr marL="2057400" indent="-228600" eaLnBrk="0" hangingPunct="0">
              <a:defRPr sz="2400">
                <a:solidFill>
                  <a:srgbClr val="000066"/>
                </a:solidFill>
                <a:latin typeface="Arial" charset="0"/>
                <a:cs typeface="Arial" charset="0"/>
              </a:defRPr>
            </a:lvl5pPr>
            <a:lvl6pPr marL="2514600" indent="-228600" eaLnBrk="0" fontAlgn="base" hangingPunct="0">
              <a:spcBef>
                <a:spcPct val="0"/>
              </a:spcBef>
              <a:spcAft>
                <a:spcPct val="0"/>
              </a:spcAft>
              <a:defRPr sz="2400">
                <a:solidFill>
                  <a:srgbClr val="000066"/>
                </a:solidFill>
                <a:latin typeface="Arial" charset="0"/>
                <a:cs typeface="Arial" charset="0"/>
              </a:defRPr>
            </a:lvl6pPr>
            <a:lvl7pPr marL="2971800" indent="-228600" eaLnBrk="0" fontAlgn="base" hangingPunct="0">
              <a:spcBef>
                <a:spcPct val="0"/>
              </a:spcBef>
              <a:spcAft>
                <a:spcPct val="0"/>
              </a:spcAft>
              <a:defRPr sz="2400">
                <a:solidFill>
                  <a:srgbClr val="000066"/>
                </a:solidFill>
                <a:latin typeface="Arial" charset="0"/>
                <a:cs typeface="Arial" charset="0"/>
              </a:defRPr>
            </a:lvl7pPr>
            <a:lvl8pPr marL="3429000" indent="-228600" eaLnBrk="0" fontAlgn="base" hangingPunct="0">
              <a:spcBef>
                <a:spcPct val="0"/>
              </a:spcBef>
              <a:spcAft>
                <a:spcPct val="0"/>
              </a:spcAft>
              <a:defRPr sz="2400">
                <a:solidFill>
                  <a:srgbClr val="000066"/>
                </a:solidFill>
                <a:latin typeface="Arial" charset="0"/>
                <a:cs typeface="Arial" charset="0"/>
              </a:defRPr>
            </a:lvl8pPr>
            <a:lvl9pPr marL="3886200" indent="-228600" eaLnBrk="0" fontAlgn="base" hangingPunct="0">
              <a:spcBef>
                <a:spcPct val="0"/>
              </a:spcBef>
              <a:spcAft>
                <a:spcPct val="0"/>
              </a:spcAft>
              <a:defRPr sz="2400">
                <a:solidFill>
                  <a:srgbClr val="000066"/>
                </a:solidFill>
                <a:latin typeface="Arial" charset="0"/>
                <a:cs typeface="Arial" charset="0"/>
              </a:defRPr>
            </a:lvl9pPr>
          </a:lstStyle>
          <a:p>
            <a:pPr algn="ctr" rtl="1" eaLnBrk="1" hangingPunct="1"/>
            <a:r>
              <a:rPr lang="en-GB" sz="1800">
                <a:latin typeface="Calibri" pitchFamily="34" charset="0"/>
                <a:cs typeface="Calibri" pitchFamily="34" charset="0"/>
              </a:rPr>
              <a:t>Eastern-</a:t>
            </a:r>
          </a:p>
          <a:p>
            <a:pPr algn="ctr" rtl="1" eaLnBrk="1" hangingPunct="1"/>
            <a:r>
              <a:rPr lang="en-GB" sz="1800">
                <a:latin typeface="Calibri" pitchFamily="34" charset="0"/>
                <a:cs typeface="Calibri" pitchFamily="34" charset="0"/>
              </a:rPr>
              <a:t>Mediterranean</a:t>
            </a:r>
            <a:endParaRPr lang="en-US" sz="1800">
              <a:latin typeface="Calibri" pitchFamily="34" charset="0"/>
              <a:cs typeface="Calibri" pitchFamily="34" charset="0"/>
            </a:endParaRPr>
          </a:p>
        </p:txBody>
      </p:sp>
      <p:sp>
        <p:nvSpPr>
          <p:cNvPr id="27688" name="Text Box 27"/>
          <p:cNvSpPr txBox="1">
            <a:spLocks noChangeArrowheads="1"/>
          </p:cNvSpPr>
          <p:nvPr/>
        </p:nvSpPr>
        <p:spPr bwMode="auto">
          <a:xfrm>
            <a:off x="5761038" y="6196013"/>
            <a:ext cx="881062" cy="382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306" tIns="52153" rIns="104306" bIns="52153">
            <a:spAutoFit/>
          </a:bodyPr>
          <a:lstStyle>
            <a:lvl1pPr eaLnBrk="0" hangingPunct="0">
              <a:defRPr sz="2400">
                <a:solidFill>
                  <a:srgbClr val="000066"/>
                </a:solidFill>
                <a:latin typeface="Arial" charset="0"/>
                <a:cs typeface="Arial" charset="0"/>
              </a:defRPr>
            </a:lvl1pPr>
            <a:lvl2pPr marL="742950" indent="-285750" eaLnBrk="0" hangingPunct="0">
              <a:defRPr sz="2400">
                <a:solidFill>
                  <a:srgbClr val="000066"/>
                </a:solidFill>
                <a:latin typeface="Arial" charset="0"/>
                <a:cs typeface="Arial" charset="0"/>
              </a:defRPr>
            </a:lvl2pPr>
            <a:lvl3pPr marL="1143000" indent="-228600" eaLnBrk="0" hangingPunct="0">
              <a:defRPr sz="2400">
                <a:solidFill>
                  <a:srgbClr val="000066"/>
                </a:solidFill>
                <a:latin typeface="Arial" charset="0"/>
                <a:cs typeface="Arial" charset="0"/>
              </a:defRPr>
            </a:lvl3pPr>
            <a:lvl4pPr marL="1600200" indent="-228600" eaLnBrk="0" hangingPunct="0">
              <a:defRPr sz="2400">
                <a:solidFill>
                  <a:srgbClr val="000066"/>
                </a:solidFill>
                <a:latin typeface="Arial" charset="0"/>
                <a:cs typeface="Arial" charset="0"/>
              </a:defRPr>
            </a:lvl4pPr>
            <a:lvl5pPr marL="2057400" indent="-228600" eaLnBrk="0" hangingPunct="0">
              <a:defRPr sz="2400">
                <a:solidFill>
                  <a:srgbClr val="000066"/>
                </a:solidFill>
                <a:latin typeface="Arial" charset="0"/>
                <a:cs typeface="Arial" charset="0"/>
              </a:defRPr>
            </a:lvl5pPr>
            <a:lvl6pPr marL="2514600" indent="-228600" eaLnBrk="0" fontAlgn="base" hangingPunct="0">
              <a:spcBef>
                <a:spcPct val="0"/>
              </a:spcBef>
              <a:spcAft>
                <a:spcPct val="0"/>
              </a:spcAft>
              <a:defRPr sz="2400">
                <a:solidFill>
                  <a:srgbClr val="000066"/>
                </a:solidFill>
                <a:latin typeface="Arial" charset="0"/>
                <a:cs typeface="Arial" charset="0"/>
              </a:defRPr>
            </a:lvl6pPr>
            <a:lvl7pPr marL="2971800" indent="-228600" eaLnBrk="0" fontAlgn="base" hangingPunct="0">
              <a:spcBef>
                <a:spcPct val="0"/>
              </a:spcBef>
              <a:spcAft>
                <a:spcPct val="0"/>
              </a:spcAft>
              <a:defRPr sz="2400">
                <a:solidFill>
                  <a:srgbClr val="000066"/>
                </a:solidFill>
                <a:latin typeface="Arial" charset="0"/>
                <a:cs typeface="Arial" charset="0"/>
              </a:defRPr>
            </a:lvl7pPr>
            <a:lvl8pPr marL="3429000" indent="-228600" eaLnBrk="0" fontAlgn="base" hangingPunct="0">
              <a:spcBef>
                <a:spcPct val="0"/>
              </a:spcBef>
              <a:spcAft>
                <a:spcPct val="0"/>
              </a:spcAft>
              <a:defRPr sz="2400">
                <a:solidFill>
                  <a:srgbClr val="000066"/>
                </a:solidFill>
                <a:latin typeface="Arial" charset="0"/>
                <a:cs typeface="Arial" charset="0"/>
              </a:defRPr>
            </a:lvl8pPr>
            <a:lvl9pPr marL="3886200" indent="-228600" eaLnBrk="0" fontAlgn="base" hangingPunct="0">
              <a:spcBef>
                <a:spcPct val="0"/>
              </a:spcBef>
              <a:spcAft>
                <a:spcPct val="0"/>
              </a:spcAft>
              <a:defRPr sz="2400">
                <a:solidFill>
                  <a:srgbClr val="000066"/>
                </a:solidFill>
                <a:latin typeface="Arial" charset="0"/>
                <a:cs typeface="Arial" charset="0"/>
              </a:defRPr>
            </a:lvl9pPr>
          </a:lstStyle>
          <a:p>
            <a:pPr algn="r" rtl="1" eaLnBrk="1" hangingPunct="1"/>
            <a:r>
              <a:rPr lang="en-GB" sz="1800">
                <a:latin typeface="Calibri" pitchFamily="34" charset="0"/>
                <a:cs typeface="Calibri" pitchFamily="34" charset="0"/>
              </a:rPr>
              <a:t>Europe</a:t>
            </a:r>
            <a:endParaRPr lang="en-US" sz="1800">
              <a:latin typeface="Calibri" pitchFamily="34" charset="0"/>
              <a:cs typeface="Calibri" pitchFamily="34" charset="0"/>
            </a:endParaRPr>
          </a:p>
        </p:txBody>
      </p:sp>
      <p:sp>
        <p:nvSpPr>
          <p:cNvPr id="27689" name="Text Box 28"/>
          <p:cNvSpPr txBox="1">
            <a:spLocks noChangeArrowheads="1"/>
          </p:cNvSpPr>
          <p:nvPr/>
        </p:nvSpPr>
        <p:spPr bwMode="auto">
          <a:xfrm>
            <a:off x="7059613" y="6196013"/>
            <a:ext cx="1033462" cy="658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306" tIns="52153" rIns="104306" bIns="52153">
            <a:spAutoFit/>
          </a:bodyPr>
          <a:lstStyle>
            <a:lvl1pPr eaLnBrk="0" hangingPunct="0">
              <a:defRPr sz="2400">
                <a:solidFill>
                  <a:srgbClr val="000066"/>
                </a:solidFill>
                <a:latin typeface="Arial" charset="0"/>
                <a:cs typeface="Arial" charset="0"/>
              </a:defRPr>
            </a:lvl1pPr>
            <a:lvl2pPr marL="742950" indent="-285750" eaLnBrk="0" hangingPunct="0">
              <a:defRPr sz="2400">
                <a:solidFill>
                  <a:srgbClr val="000066"/>
                </a:solidFill>
                <a:latin typeface="Arial" charset="0"/>
                <a:cs typeface="Arial" charset="0"/>
              </a:defRPr>
            </a:lvl2pPr>
            <a:lvl3pPr marL="1143000" indent="-228600" eaLnBrk="0" hangingPunct="0">
              <a:defRPr sz="2400">
                <a:solidFill>
                  <a:srgbClr val="000066"/>
                </a:solidFill>
                <a:latin typeface="Arial" charset="0"/>
                <a:cs typeface="Arial" charset="0"/>
              </a:defRPr>
            </a:lvl3pPr>
            <a:lvl4pPr marL="1600200" indent="-228600" eaLnBrk="0" hangingPunct="0">
              <a:defRPr sz="2400">
                <a:solidFill>
                  <a:srgbClr val="000066"/>
                </a:solidFill>
                <a:latin typeface="Arial" charset="0"/>
                <a:cs typeface="Arial" charset="0"/>
              </a:defRPr>
            </a:lvl4pPr>
            <a:lvl5pPr marL="2057400" indent="-228600" eaLnBrk="0" hangingPunct="0">
              <a:defRPr sz="2400">
                <a:solidFill>
                  <a:srgbClr val="000066"/>
                </a:solidFill>
                <a:latin typeface="Arial" charset="0"/>
                <a:cs typeface="Arial" charset="0"/>
              </a:defRPr>
            </a:lvl5pPr>
            <a:lvl6pPr marL="2514600" indent="-228600" eaLnBrk="0" fontAlgn="base" hangingPunct="0">
              <a:spcBef>
                <a:spcPct val="0"/>
              </a:spcBef>
              <a:spcAft>
                <a:spcPct val="0"/>
              </a:spcAft>
              <a:defRPr sz="2400">
                <a:solidFill>
                  <a:srgbClr val="000066"/>
                </a:solidFill>
                <a:latin typeface="Arial" charset="0"/>
                <a:cs typeface="Arial" charset="0"/>
              </a:defRPr>
            </a:lvl6pPr>
            <a:lvl7pPr marL="2971800" indent="-228600" eaLnBrk="0" fontAlgn="base" hangingPunct="0">
              <a:spcBef>
                <a:spcPct val="0"/>
              </a:spcBef>
              <a:spcAft>
                <a:spcPct val="0"/>
              </a:spcAft>
              <a:defRPr sz="2400">
                <a:solidFill>
                  <a:srgbClr val="000066"/>
                </a:solidFill>
                <a:latin typeface="Arial" charset="0"/>
                <a:cs typeface="Arial" charset="0"/>
              </a:defRPr>
            </a:lvl7pPr>
            <a:lvl8pPr marL="3429000" indent="-228600" eaLnBrk="0" fontAlgn="base" hangingPunct="0">
              <a:spcBef>
                <a:spcPct val="0"/>
              </a:spcBef>
              <a:spcAft>
                <a:spcPct val="0"/>
              </a:spcAft>
              <a:defRPr sz="2400">
                <a:solidFill>
                  <a:srgbClr val="000066"/>
                </a:solidFill>
                <a:latin typeface="Arial" charset="0"/>
                <a:cs typeface="Arial" charset="0"/>
              </a:defRPr>
            </a:lvl8pPr>
            <a:lvl9pPr marL="3886200" indent="-228600" eaLnBrk="0" fontAlgn="base" hangingPunct="0">
              <a:spcBef>
                <a:spcPct val="0"/>
              </a:spcBef>
              <a:spcAft>
                <a:spcPct val="0"/>
              </a:spcAft>
              <a:defRPr sz="2400">
                <a:solidFill>
                  <a:srgbClr val="000066"/>
                </a:solidFill>
                <a:latin typeface="Arial" charset="0"/>
                <a:cs typeface="Arial" charset="0"/>
              </a:defRPr>
            </a:lvl9pPr>
          </a:lstStyle>
          <a:p>
            <a:pPr algn="r" rtl="1" eaLnBrk="1" hangingPunct="1"/>
            <a:r>
              <a:rPr lang="en-GB" sz="1800">
                <a:latin typeface="Calibri" pitchFamily="34" charset="0"/>
                <a:cs typeface="Calibri" pitchFamily="34" charset="0"/>
              </a:rPr>
              <a:t>South-</a:t>
            </a:r>
            <a:br>
              <a:rPr lang="en-GB" sz="1800">
                <a:latin typeface="Calibri" pitchFamily="34" charset="0"/>
                <a:cs typeface="Calibri" pitchFamily="34" charset="0"/>
              </a:rPr>
            </a:br>
            <a:r>
              <a:rPr lang="en-GB" sz="1800">
                <a:latin typeface="Calibri" pitchFamily="34" charset="0"/>
                <a:cs typeface="Calibri" pitchFamily="34" charset="0"/>
              </a:rPr>
              <a:t>East Asia</a:t>
            </a:r>
            <a:endParaRPr lang="en-US" sz="1800">
              <a:latin typeface="Calibri" pitchFamily="34" charset="0"/>
              <a:cs typeface="Calibri" pitchFamily="34" charset="0"/>
            </a:endParaRPr>
          </a:p>
        </p:txBody>
      </p:sp>
      <p:sp>
        <p:nvSpPr>
          <p:cNvPr id="27690" name="Text Box 29"/>
          <p:cNvSpPr txBox="1">
            <a:spLocks noChangeArrowheads="1"/>
          </p:cNvSpPr>
          <p:nvPr/>
        </p:nvSpPr>
        <p:spPr bwMode="auto">
          <a:xfrm>
            <a:off x="8539163" y="6196013"/>
            <a:ext cx="1001712" cy="658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306" tIns="52153" rIns="104306" bIns="52153">
            <a:spAutoFit/>
          </a:bodyPr>
          <a:lstStyle>
            <a:lvl1pPr eaLnBrk="0" hangingPunct="0">
              <a:defRPr sz="2400">
                <a:solidFill>
                  <a:srgbClr val="000066"/>
                </a:solidFill>
                <a:latin typeface="Arial" charset="0"/>
                <a:cs typeface="Arial" charset="0"/>
              </a:defRPr>
            </a:lvl1pPr>
            <a:lvl2pPr marL="742950" indent="-285750" eaLnBrk="0" hangingPunct="0">
              <a:defRPr sz="2400">
                <a:solidFill>
                  <a:srgbClr val="000066"/>
                </a:solidFill>
                <a:latin typeface="Arial" charset="0"/>
                <a:cs typeface="Arial" charset="0"/>
              </a:defRPr>
            </a:lvl2pPr>
            <a:lvl3pPr marL="1143000" indent="-228600" eaLnBrk="0" hangingPunct="0">
              <a:defRPr sz="2400">
                <a:solidFill>
                  <a:srgbClr val="000066"/>
                </a:solidFill>
                <a:latin typeface="Arial" charset="0"/>
                <a:cs typeface="Arial" charset="0"/>
              </a:defRPr>
            </a:lvl3pPr>
            <a:lvl4pPr marL="1600200" indent="-228600" eaLnBrk="0" hangingPunct="0">
              <a:defRPr sz="2400">
                <a:solidFill>
                  <a:srgbClr val="000066"/>
                </a:solidFill>
                <a:latin typeface="Arial" charset="0"/>
                <a:cs typeface="Arial" charset="0"/>
              </a:defRPr>
            </a:lvl4pPr>
            <a:lvl5pPr marL="2057400" indent="-228600" eaLnBrk="0" hangingPunct="0">
              <a:defRPr sz="2400">
                <a:solidFill>
                  <a:srgbClr val="000066"/>
                </a:solidFill>
                <a:latin typeface="Arial" charset="0"/>
                <a:cs typeface="Arial" charset="0"/>
              </a:defRPr>
            </a:lvl5pPr>
            <a:lvl6pPr marL="2514600" indent="-228600" eaLnBrk="0" fontAlgn="base" hangingPunct="0">
              <a:spcBef>
                <a:spcPct val="0"/>
              </a:spcBef>
              <a:spcAft>
                <a:spcPct val="0"/>
              </a:spcAft>
              <a:defRPr sz="2400">
                <a:solidFill>
                  <a:srgbClr val="000066"/>
                </a:solidFill>
                <a:latin typeface="Arial" charset="0"/>
                <a:cs typeface="Arial" charset="0"/>
              </a:defRPr>
            </a:lvl6pPr>
            <a:lvl7pPr marL="2971800" indent="-228600" eaLnBrk="0" fontAlgn="base" hangingPunct="0">
              <a:spcBef>
                <a:spcPct val="0"/>
              </a:spcBef>
              <a:spcAft>
                <a:spcPct val="0"/>
              </a:spcAft>
              <a:defRPr sz="2400">
                <a:solidFill>
                  <a:srgbClr val="000066"/>
                </a:solidFill>
                <a:latin typeface="Arial" charset="0"/>
                <a:cs typeface="Arial" charset="0"/>
              </a:defRPr>
            </a:lvl7pPr>
            <a:lvl8pPr marL="3429000" indent="-228600" eaLnBrk="0" fontAlgn="base" hangingPunct="0">
              <a:spcBef>
                <a:spcPct val="0"/>
              </a:spcBef>
              <a:spcAft>
                <a:spcPct val="0"/>
              </a:spcAft>
              <a:defRPr sz="2400">
                <a:solidFill>
                  <a:srgbClr val="000066"/>
                </a:solidFill>
                <a:latin typeface="Arial" charset="0"/>
                <a:cs typeface="Arial" charset="0"/>
              </a:defRPr>
            </a:lvl8pPr>
            <a:lvl9pPr marL="3886200" indent="-228600" eaLnBrk="0" fontAlgn="base" hangingPunct="0">
              <a:spcBef>
                <a:spcPct val="0"/>
              </a:spcBef>
              <a:spcAft>
                <a:spcPct val="0"/>
              </a:spcAft>
              <a:defRPr sz="2400">
                <a:solidFill>
                  <a:srgbClr val="000066"/>
                </a:solidFill>
                <a:latin typeface="Arial" charset="0"/>
                <a:cs typeface="Arial" charset="0"/>
              </a:defRPr>
            </a:lvl9pPr>
          </a:lstStyle>
          <a:p>
            <a:pPr algn="r" rtl="1" eaLnBrk="1" hangingPunct="1"/>
            <a:r>
              <a:rPr lang="en-GB" sz="1800">
                <a:latin typeface="Calibri" pitchFamily="34" charset="0"/>
                <a:cs typeface="Calibri" pitchFamily="34" charset="0"/>
              </a:rPr>
              <a:t>Western</a:t>
            </a:r>
            <a:br>
              <a:rPr lang="en-GB" sz="1800">
                <a:latin typeface="Calibri" pitchFamily="34" charset="0"/>
                <a:cs typeface="Calibri" pitchFamily="34" charset="0"/>
              </a:rPr>
            </a:br>
            <a:r>
              <a:rPr lang="en-GB" sz="1800">
                <a:latin typeface="Calibri" pitchFamily="34" charset="0"/>
                <a:cs typeface="Calibri" pitchFamily="34" charset="0"/>
              </a:rPr>
              <a:t>Pacific</a:t>
            </a:r>
            <a:endParaRPr lang="en-US" sz="1800">
              <a:latin typeface="Calibri" pitchFamily="34" charset="0"/>
              <a:cs typeface="Calibri" pitchFamily="34" charset="0"/>
            </a:endParaRPr>
          </a:p>
        </p:txBody>
      </p:sp>
    </p:spTree>
    <p:extLst>
      <p:ext uri="{BB962C8B-B14F-4D97-AF65-F5344CB8AC3E}">
        <p14:creationId xmlns:p14="http://schemas.microsoft.com/office/powerpoint/2010/main" xmlns="" val="207836123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Line 2"/>
          <p:cNvSpPr>
            <a:spLocks noChangeShapeType="1"/>
          </p:cNvSpPr>
          <p:nvPr/>
        </p:nvSpPr>
        <p:spPr bwMode="auto">
          <a:xfrm>
            <a:off x="7275513" y="3103563"/>
            <a:ext cx="392112" cy="0"/>
          </a:xfrm>
          <a:prstGeom prst="line">
            <a:avLst/>
          </a:prstGeom>
          <a:noFill/>
          <a:ln w="63500">
            <a:solidFill>
              <a:srgbClr val="1255A4"/>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104306" tIns="52153" rIns="104306" bIns="52153"/>
          <a:lstStyle/>
          <a:p>
            <a:endParaRPr lang="en-US"/>
          </a:p>
        </p:txBody>
      </p:sp>
      <p:sp>
        <p:nvSpPr>
          <p:cNvPr id="28675" name="Rectangle 3"/>
          <p:cNvSpPr>
            <a:spLocks noChangeArrowheads="1"/>
          </p:cNvSpPr>
          <p:nvPr/>
        </p:nvSpPr>
        <p:spPr bwMode="auto">
          <a:xfrm>
            <a:off x="7843838" y="2963863"/>
            <a:ext cx="1878012"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rtl="1" eaLnBrk="0" hangingPunct="0">
              <a:lnSpc>
                <a:spcPct val="90000"/>
              </a:lnSpc>
              <a:spcBef>
                <a:spcPct val="20000"/>
              </a:spcBef>
              <a:buClr>
                <a:schemeClr val="tx1"/>
              </a:buClr>
            </a:pPr>
            <a:r>
              <a:rPr lang="en-US" sz="1600">
                <a:solidFill>
                  <a:srgbClr val="000000"/>
                </a:solidFill>
                <a:latin typeface="Calibri" pitchFamily="34" charset="0"/>
              </a:rPr>
              <a:t>High-income countries</a:t>
            </a:r>
            <a:endParaRPr lang="en-US" sz="2700">
              <a:latin typeface="Calibri" pitchFamily="34" charset="0"/>
            </a:endParaRPr>
          </a:p>
        </p:txBody>
      </p:sp>
      <p:sp>
        <p:nvSpPr>
          <p:cNvPr id="28676" name="Line 4"/>
          <p:cNvSpPr>
            <a:spLocks noChangeShapeType="1"/>
          </p:cNvSpPr>
          <p:nvPr/>
        </p:nvSpPr>
        <p:spPr bwMode="auto">
          <a:xfrm>
            <a:off x="7275513" y="3425825"/>
            <a:ext cx="392112" cy="0"/>
          </a:xfrm>
          <a:prstGeom prst="line">
            <a:avLst/>
          </a:prstGeom>
          <a:noFill/>
          <a:ln w="63500">
            <a:solidFill>
              <a:srgbClr val="EC008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104306" tIns="52153" rIns="104306" bIns="52153"/>
          <a:lstStyle/>
          <a:p>
            <a:endParaRPr lang="en-US"/>
          </a:p>
        </p:txBody>
      </p:sp>
      <p:sp>
        <p:nvSpPr>
          <p:cNvPr id="28677" name="Rectangle 5"/>
          <p:cNvSpPr>
            <a:spLocks noChangeArrowheads="1"/>
          </p:cNvSpPr>
          <p:nvPr/>
        </p:nvSpPr>
        <p:spPr bwMode="auto">
          <a:xfrm>
            <a:off x="7859713" y="3287713"/>
            <a:ext cx="2652712"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rtl="1" eaLnBrk="0" hangingPunct="0">
              <a:lnSpc>
                <a:spcPct val="90000"/>
              </a:lnSpc>
              <a:spcBef>
                <a:spcPct val="20000"/>
              </a:spcBef>
              <a:buClr>
                <a:schemeClr val="tx1"/>
              </a:buClr>
            </a:pPr>
            <a:r>
              <a:rPr lang="en-US" sz="1600">
                <a:solidFill>
                  <a:srgbClr val="000000"/>
                </a:solidFill>
                <a:latin typeface="Calibri" pitchFamily="34" charset="0"/>
              </a:rPr>
              <a:t>Upper Middle-income countries</a:t>
            </a:r>
            <a:endParaRPr lang="en-US" sz="2700">
              <a:latin typeface="Calibri" pitchFamily="34" charset="0"/>
            </a:endParaRPr>
          </a:p>
        </p:txBody>
      </p:sp>
      <p:sp>
        <p:nvSpPr>
          <p:cNvPr id="28678" name="Line 6"/>
          <p:cNvSpPr>
            <a:spLocks noChangeShapeType="1"/>
          </p:cNvSpPr>
          <p:nvPr/>
        </p:nvSpPr>
        <p:spPr bwMode="auto">
          <a:xfrm>
            <a:off x="7275513" y="3749675"/>
            <a:ext cx="392112" cy="0"/>
          </a:xfrm>
          <a:prstGeom prst="line">
            <a:avLst/>
          </a:prstGeom>
          <a:noFill/>
          <a:ln w="63500">
            <a:solidFill>
              <a:srgbClr val="C0972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104306" tIns="52153" rIns="104306" bIns="52153"/>
          <a:lstStyle/>
          <a:p>
            <a:endParaRPr lang="en-US"/>
          </a:p>
        </p:txBody>
      </p:sp>
      <p:sp>
        <p:nvSpPr>
          <p:cNvPr id="28679" name="Rectangle 7"/>
          <p:cNvSpPr>
            <a:spLocks noChangeArrowheads="1"/>
          </p:cNvSpPr>
          <p:nvPr/>
        </p:nvSpPr>
        <p:spPr bwMode="auto">
          <a:xfrm>
            <a:off x="7869238" y="3611563"/>
            <a:ext cx="2635250"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rtl="1" eaLnBrk="0" hangingPunct="0">
              <a:lnSpc>
                <a:spcPct val="90000"/>
              </a:lnSpc>
              <a:spcBef>
                <a:spcPct val="20000"/>
              </a:spcBef>
              <a:buClr>
                <a:schemeClr val="tx1"/>
              </a:buClr>
            </a:pPr>
            <a:r>
              <a:rPr lang="en-US" sz="1600">
                <a:solidFill>
                  <a:srgbClr val="000000"/>
                </a:solidFill>
                <a:latin typeface="Calibri" pitchFamily="34" charset="0"/>
              </a:rPr>
              <a:t>Lower middle-income countries</a:t>
            </a:r>
            <a:endParaRPr lang="en-US" sz="2700">
              <a:latin typeface="Calibri" pitchFamily="34" charset="0"/>
            </a:endParaRPr>
          </a:p>
        </p:txBody>
      </p:sp>
      <p:sp>
        <p:nvSpPr>
          <p:cNvPr id="28680" name="Line 8"/>
          <p:cNvSpPr>
            <a:spLocks noChangeShapeType="1"/>
          </p:cNvSpPr>
          <p:nvPr/>
        </p:nvSpPr>
        <p:spPr bwMode="auto">
          <a:xfrm>
            <a:off x="7275513" y="4073525"/>
            <a:ext cx="392112" cy="0"/>
          </a:xfrm>
          <a:prstGeom prst="line">
            <a:avLst/>
          </a:prstGeom>
          <a:noFill/>
          <a:ln w="63500">
            <a:solidFill>
              <a:srgbClr val="1E7FB8"/>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104306" tIns="52153" rIns="104306" bIns="52153"/>
          <a:lstStyle/>
          <a:p>
            <a:endParaRPr lang="en-US"/>
          </a:p>
        </p:txBody>
      </p:sp>
      <p:sp>
        <p:nvSpPr>
          <p:cNvPr id="28681" name="Rectangle 9"/>
          <p:cNvSpPr>
            <a:spLocks noChangeArrowheads="1"/>
          </p:cNvSpPr>
          <p:nvPr/>
        </p:nvSpPr>
        <p:spPr bwMode="auto">
          <a:xfrm>
            <a:off x="7867650" y="3933825"/>
            <a:ext cx="1841500"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rtl="1" eaLnBrk="0" hangingPunct="0">
              <a:lnSpc>
                <a:spcPct val="90000"/>
              </a:lnSpc>
              <a:spcBef>
                <a:spcPct val="20000"/>
              </a:spcBef>
              <a:buClr>
                <a:schemeClr val="tx1"/>
              </a:buClr>
            </a:pPr>
            <a:r>
              <a:rPr lang="en-US" sz="1600">
                <a:solidFill>
                  <a:srgbClr val="000000"/>
                </a:solidFill>
                <a:latin typeface="Calibri" pitchFamily="34" charset="0"/>
              </a:rPr>
              <a:t>Low-income countries</a:t>
            </a:r>
            <a:endParaRPr lang="en-US" sz="2700">
              <a:latin typeface="Calibri" pitchFamily="34" charset="0"/>
            </a:endParaRPr>
          </a:p>
        </p:txBody>
      </p:sp>
      <p:sp>
        <p:nvSpPr>
          <p:cNvPr id="28682" name="Line 10"/>
          <p:cNvSpPr>
            <a:spLocks noChangeShapeType="1"/>
          </p:cNvSpPr>
          <p:nvPr/>
        </p:nvSpPr>
        <p:spPr bwMode="auto">
          <a:xfrm flipV="1">
            <a:off x="6550025" y="5602288"/>
            <a:ext cx="0" cy="6350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8683" name="Line 11"/>
          <p:cNvSpPr>
            <a:spLocks noChangeShapeType="1"/>
          </p:cNvSpPr>
          <p:nvPr/>
        </p:nvSpPr>
        <p:spPr bwMode="auto">
          <a:xfrm flipV="1">
            <a:off x="9240838" y="5459413"/>
            <a:ext cx="0" cy="61912"/>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8684" name="Rectangle 12"/>
          <p:cNvSpPr>
            <a:spLocks noChangeArrowheads="1"/>
          </p:cNvSpPr>
          <p:nvPr/>
        </p:nvSpPr>
        <p:spPr bwMode="auto">
          <a:xfrm>
            <a:off x="2063750" y="5764213"/>
            <a:ext cx="698500"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rtl="1" eaLnBrk="0" hangingPunct="0">
              <a:lnSpc>
                <a:spcPct val="90000"/>
              </a:lnSpc>
              <a:spcBef>
                <a:spcPct val="20000"/>
              </a:spcBef>
              <a:buClr>
                <a:schemeClr val="tx1"/>
              </a:buClr>
            </a:pPr>
            <a:r>
              <a:rPr lang="en-US" sz="2700">
                <a:solidFill>
                  <a:srgbClr val="000000"/>
                </a:solidFill>
                <a:latin typeface="Calibri" pitchFamily="34" charset="0"/>
              </a:rPr>
              <a:t>1980</a:t>
            </a:r>
            <a:endParaRPr lang="en-US" sz="2700">
              <a:latin typeface="Calibri" pitchFamily="34" charset="0"/>
            </a:endParaRPr>
          </a:p>
        </p:txBody>
      </p:sp>
      <p:sp>
        <p:nvSpPr>
          <p:cNvPr id="28685" name="Rectangle 13"/>
          <p:cNvSpPr>
            <a:spLocks noChangeArrowheads="1"/>
          </p:cNvSpPr>
          <p:nvPr/>
        </p:nvSpPr>
        <p:spPr bwMode="auto">
          <a:xfrm>
            <a:off x="6181725" y="5764213"/>
            <a:ext cx="698500"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rtl="1" eaLnBrk="0" hangingPunct="0">
              <a:lnSpc>
                <a:spcPct val="90000"/>
              </a:lnSpc>
              <a:spcBef>
                <a:spcPct val="20000"/>
              </a:spcBef>
              <a:buClr>
                <a:schemeClr val="tx1"/>
              </a:buClr>
            </a:pPr>
            <a:r>
              <a:rPr lang="en-US" sz="2700">
                <a:solidFill>
                  <a:srgbClr val="000000"/>
                </a:solidFill>
                <a:latin typeface="Calibri" pitchFamily="34" charset="0"/>
              </a:rPr>
              <a:t>2008</a:t>
            </a:r>
            <a:endParaRPr lang="en-US" sz="2700">
              <a:latin typeface="Calibri" pitchFamily="34" charset="0"/>
            </a:endParaRPr>
          </a:p>
        </p:txBody>
      </p:sp>
      <p:sp>
        <p:nvSpPr>
          <p:cNvPr id="28686" name="Text Box 15"/>
          <p:cNvSpPr txBox="1">
            <a:spLocks noChangeArrowheads="1"/>
          </p:cNvSpPr>
          <p:nvPr/>
        </p:nvSpPr>
        <p:spPr bwMode="auto">
          <a:xfrm rot="-5400000">
            <a:off x="-837406" y="3375819"/>
            <a:ext cx="2219325" cy="3730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99CC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lvl1pPr eaLnBrk="0" hangingPunct="0">
              <a:defRPr sz="2400">
                <a:solidFill>
                  <a:srgbClr val="000066"/>
                </a:solidFill>
                <a:latin typeface="Arial" charset="0"/>
                <a:cs typeface="Arial" charset="0"/>
              </a:defRPr>
            </a:lvl1pPr>
            <a:lvl2pPr marL="742950" indent="-285750" eaLnBrk="0" hangingPunct="0">
              <a:defRPr sz="2400">
                <a:solidFill>
                  <a:srgbClr val="000066"/>
                </a:solidFill>
                <a:latin typeface="Arial" charset="0"/>
                <a:cs typeface="Arial" charset="0"/>
              </a:defRPr>
            </a:lvl2pPr>
            <a:lvl3pPr marL="1143000" indent="-228600" eaLnBrk="0" hangingPunct="0">
              <a:defRPr sz="2400">
                <a:solidFill>
                  <a:srgbClr val="000066"/>
                </a:solidFill>
                <a:latin typeface="Arial" charset="0"/>
                <a:cs typeface="Arial" charset="0"/>
              </a:defRPr>
            </a:lvl3pPr>
            <a:lvl4pPr marL="1600200" indent="-228600" eaLnBrk="0" hangingPunct="0">
              <a:defRPr sz="2400">
                <a:solidFill>
                  <a:srgbClr val="000066"/>
                </a:solidFill>
                <a:latin typeface="Arial" charset="0"/>
                <a:cs typeface="Arial" charset="0"/>
              </a:defRPr>
            </a:lvl4pPr>
            <a:lvl5pPr marL="2057400" indent="-228600" eaLnBrk="0" hangingPunct="0">
              <a:defRPr sz="2400">
                <a:solidFill>
                  <a:srgbClr val="000066"/>
                </a:solidFill>
                <a:latin typeface="Arial" charset="0"/>
                <a:cs typeface="Arial" charset="0"/>
              </a:defRPr>
            </a:lvl5pPr>
            <a:lvl6pPr marL="2514600" indent="-228600" eaLnBrk="0" fontAlgn="base" hangingPunct="0">
              <a:spcBef>
                <a:spcPct val="0"/>
              </a:spcBef>
              <a:spcAft>
                <a:spcPct val="0"/>
              </a:spcAft>
              <a:defRPr sz="2400">
                <a:solidFill>
                  <a:srgbClr val="000066"/>
                </a:solidFill>
                <a:latin typeface="Arial" charset="0"/>
                <a:cs typeface="Arial" charset="0"/>
              </a:defRPr>
            </a:lvl6pPr>
            <a:lvl7pPr marL="2971800" indent="-228600" eaLnBrk="0" fontAlgn="base" hangingPunct="0">
              <a:spcBef>
                <a:spcPct val="0"/>
              </a:spcBef>
              <a:spcAft>
                <a:spcPct val="0"/>
              </a:spcAft>
              <a:defRPr sz="2400">
                <a:solidFill>
                  <a:srgbClr val="000066"/>
                </a:solidFill>
                <a:latin typeface="Arial" charset="0"/>
                <a:cs typeface="Arial" charset="0"/>
              </a:defRPr>
            </a:lvl7pPr>
            <a:lvl8pPr marL="3429000" indent="-228600" eaLnBrk="0" fontAlgn="base" hangingPunct="0">
              <a:spcBef>
                <a:spcPct val="0"/>
              </a:spcBef>
              <a:spcAft>
                <a:spcPct val="0"/>
              </a:spcAft>
              <a:defRPr sz="2400">
                <a:solidFill>
                  <a:srgbClr val="000066"/>
                </a:solidFill>
                <a:latin typeface="Arial" charset="0"/>
                <a:cs typeface="Arial" charset="0"/>
              </a:defRPr>
            </a:lvl8pPr>
            <a:lvl9pPr marL="3886200" indent="-228600" eaLnBrk="0" fontAlgn="base" hangingPunct="0">
              <a:spcBef>
                <a:spcPct val="0"/>
              </a:spcBef>
              <a:spcAft>
                <a:spcPct val="0"/>
              </a:spcAft>
              <a:defRPr sz="2400">
                <a:solidFill>
                  <a:srgbClr val="000066"/>
                </a:solidFill>
                <a:latin typeface="Arial" charset="0"/>
                <a:cs typeface="Arial" charset="0"/>
              </a:defRPr>
            </a:lvl9pPr>
          </a:lstStyle>
          <a:p>
            <a:pPr algn="ctr" rtl="1">
              <a:lnSpc>
                <a:spcPct val="90000"/>
              </a:lnSpc>
              <a:spcBef>
                <a:spcPct val="20000"/>
              </a:spcBef>
              <a:buClr>
                <a:schemeClr val="tx1"/>
              </a:buClr>
            </a:pPr>
            <a:r>
              <a:rPr lang="en-GB" sz="2700">
                <a:latin typeface="Calibri" pitchFamily="34" charset="0"/>
              </a:rPr>
              <a:t>% of population</a:t>
            </a:r>
            <a:endParaRPr lang="en-US" sz="2700">
              <a:latin typeface="Calibri" pitchFamily="34" charset="0"/>
            </a:endParaRPr>
          </a:p>
        </p:txBody>
      </p:sp>
      <p:sp>
        <p:nvSpPr>
          <p:cNvPr id="28687" name="Line 16"/>
          <p:cNvSpPr>
            <a:spLocks noChangeShapeType="1"/>
          </p:cNvSpPr>
          <p:nvPr/>
        </p:nvSpPr>
        <p:spPr bwMode="auto">
          <a:xfrm flipV="1">
            <a:off x="2390775" y="5602288"/>
            <a:ext cx="0" cy="6350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8688" name="Line 17"/>
          <p:cNvSpPr>
            <a:spLocks noChangeShapeType="1"/>
          </p:cNvSpPr>
          <p:nvPr/>
        </p:nvSpPr>
        <p:spPr bwMode="auto">
          <a:xfrm flipV="1">
            <a:off x="6394450" y="5118100"/>
            <a:ext cx="0" cy="41275"/>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8689" name="Line 18"/>
          <p:cNvSpPr>
            <a:spLocks noChangeShapeType="1"/>
          </p:cNvSpPr>
          <p:nvPr/>
        </p:nvSpPr>
        <p:spPr bwMode="auto">
          <a:xfrm>
            <a:off x="1312863" y="5267325"/>
            <a:ext cx="5761037" cy="4763"/>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8690" name="Line 19"/>
          <p:cNvSpPr>
            <a:spLocks noChangeShapeType="1"/>
          </p:cNvSpPr>
          <p:nvPr/>
        </p:nvSpPr>
        <p:spPr bwMode="auto">
          <a:xfrm>
            <a:off x="1312863" y="4849813"/>
            <a:ext cx="5761037" cy="1587"/>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8691" name="Line 20"/>
          <p:cNvSpPr>
            <a:spLocks noChangeShapeType="1"/>
          </p:cNvSpPr>
          <p:nvPr/>
        </p:nvSpPr>
        <p:spPr bwMode="auto">
          <a:xfrm>
            <a:off x="1312863" y="4413250"/>
            <a:ext cx="5761037" cy="4763"/>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8692" name="Line 21"/>
          <p:cNvSpPr>
            <a:spLocks noChangeShapeType="1"/>
          </p:cNvSpPr>
          <p:nvPr/>
        </p:nvSpPr>
        <p:spPr bwMode="auto">
          <a:xfrm>
            <a:off x="1312863" y="3995738"/>
            <a:ext cx="5761037" cy="1587"/>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8693" name="Line 22"/>
          <p:cNvSpPr>
            <a:spLocks noChangeShapeType="1"/>
          </p:cNvSpPr>
          <p:nvPr/>
        </p:nvSpPr>
        <p:spPr bwMode="auto">
          <a:xfrm>
            <a:off x="1312863" y="3575050"/>
            <a:ext cx="5761037" cy="3175"/>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8694" name="Line 23"/>
          <p:cNvSpPr>
            <a:spLocks noChangeShapeType="1"/>
          </p:cNvSpPr>
          <p:nvPr/>
        </p:nvSpPr>
        <p:spPr bwMode="auto">
          <a:xfrm>
            <a:off x="1312863" y="3157538"/>
            <a:ext cx="5761037" cy="1587"/>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8695" name="Line 24"/>
          <p:cNvSpPr>
            <a:spLocks noChangeShapeType="1"/>
          </p:cNvSpPr>
          <p:nvPr/>
        </p:nvSpPr>
        <p:spPr bwMode="auto">
          <a:xfrm>
            <a:off x="1312863" y="2720975"/>
            <a:ext cx="5761037" cy="3175"/>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8696" name="Line 25"/>
          <p:cNvSpPr>
            <a:spLocks noChangeShapeType="1"/>
          </p:cNvSpPr>
          <p:nvPr/>
        </p:nvSpPr>
        <p:spPr bwMode="auto">
          <a:xfrm>
            <a:off x="1312863" y="2303463"/>
            <a:ext cx="5761037" cy="1587"/>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8697" name="Rectangle 26"/>
          <p:cNvSpPr>
            <a:spLocks noChangeArrowheads="1"/>
          </p:cNvSpPr>
          <p:nvPr/>
        </p:nvSpPr>
        <p:spPr bwMode="auto">
          <a:xfrm>
            <a:off x="1312863" y="1882775"/>
            <a:ext cx="5761037" cy="3805238"/>
          </a:xfrm>
          <a:prstGeom prst="rect">
            <a:avLst/>
          </a:prstGeom>
          <a:noFill/>
          <a:ln w="9525">
            <a:solidFill>
              <a:srgbClr val="969696"/>
            </a:solidFill>
            <a:miter lim="800000"/>
            <a:headEnd/>
            <a:tailEnd/>
          </a:ln>
          <a:extLst>
            <a:ext uri="{909E8E84-426E-40DD-AFC4-6F175D3DCCD1}">
              <a14:hiddenFill xmlns:a14="http://schemas.microsoft.com/office/drawing/2010/main" xmlns="">
                <a:solidFill>
                  <a:srgbClr val="FFFFFF"/>
                </a:solidFill>
              </a14:hiddenFill>
            </a:ext>
          </a:extLst>
        </p:spPr>
        <p:txBody>
          <a:bodyPr lIns="104306" tIns="52153" rIns="104306" bIns="52153"/>
          <a:lstStyle/>
          <a:p>
            <a:pPr algn="r" rtl="1"/>
            <a:endParaRPr lang="en-US"/>
          </a:p>
        </p:txBody>
      </p:sp>
      <p:sp>
        <p:nvSpPr>
          <p:cNvPr id="28698" name="Line 27"/>
          <p:cNvSpPr>
            <a:spLocks noChangeShapeType="1"/>
          </p:cNvSpPr>
          <p:nvPr/>
        </p:nvSpPr>
        <p:spPr bwMode="auto">
          <a:xfrm>
            <a:off x="1147763" y="5688013"/>
            <a:ext cx="61912"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8699" name="Line 28"/>
          <p:cNvSpPr>
            <a:spLocks noChangeShapeType="1"/>
          </p:cNvSpPr>
          <p:nvPr/>
        </p:nvSpPr>
        <p:spPr bwMode="auto">
          <a:xfrm>
            <a:off x="1147763" y="5267325"/>
            <a:ext cx="61912"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8700" name="Line 29"/>
          <p:cNvSpPr>
            <a:spLocks noChangeShapeType="1"/>
          </p:cNvSpPr>
          <p:nvPr/>
        </p:nvSpPr>
        <p:spPr bwMode="auto">
          <a:xfrm>
            <a:off x="1147763" y="4849813"/>
            <a:ext cx="61912"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8701" name="Line 30"/>
          <p:cNvSpPr>
            <a:spLocks noChangeShapeType="1"/>
          </p:cNvSpPr>
          <p:nvPr/>
        </p:nvSpPr>
        <p:spPr bwMode="auto">
          <a:xfrm>
            <a:off x="1147763" y="4413250"/>
            <a:ext cx="61912"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8702" name="Line 31"/>
          <p:cNvSpPr>
            <a:spLocks noChangeShapeType="1"/>
          </p:cNvSpPr>
          <p:nvPr/>
        </p:nvSpPr>
        <p:spPr bwMode="auto">
          <a:xfrm>
            <a:off x="1147763" y="3995738"/>
            <a:ext cx="61912"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8703" name="Line 32"/>
          <p:cNvSpPr>
            <a:spLocks noChangeShapeType="1"/>
          </p:cNvSpPr>
          <p:nvPr/>
        </p:nvSpPr>
        <p:spPr bwMode="auto">
          <a:xfrm>
            <a:off x="1147763" y="3575050"/>
            <a:ext cx="61912"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8704" name="Line 33"/>
          <p:cNvSpPr>
            <a:spLocks noChangeShapeType="1"/>
          </p:cNvSpPr>
          <p:nvPr/>
        </p:nvSpPr>
        <p:spPr bwMode="auto">
          <a:xfrm>
            <a:off x="1147763" y="3157538"/>
            <a:ext cx="61912"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8705" name="Line 34"/>
          <p:cNvSpPr>
            <a:spLocks noChangeShapeType="1"/>
          </p:cNvSpPr>
          <p:nvPr/>
        </p:nvSpPr>
        <p:spPr bwMode="auto">
          <a:xfrm>
            <a:off x="1147763" y="2720975"/>
            <a:ext cx="61912"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8706" name="Line 35"/>
          <p:cNvSpPr>
            <a:spLocks noChangeShapeType="1"/>
          </p:cNvSpPr>
          <p:nvPr/>
        </p:nvSpPr>
        <p:spPr bwMode="auto">
          <a:xfrm>
            <a:off x="1147763" y="2303463"/>
            <a:ext cx="61912"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8707" name="Line 36"/>
          <p:cNvSpPr>
            <a:spLocks noChangeShapeType="1"/>
          </p:cNvSpPr>
          <p:nvPr/>
        </p:nvSpPr>
        <p:spPr bwMode="auto">
          <a:xfrm>
            <a:off x="1147763" y="1882775"/>
            <a:ext cx="61912"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8708" name="Line 37"/>
          <p:cNvSpPr>
            <a:spLocks noChangeShapeType="1"/>
          </p:cNvSpPr>
          <p:nvPr/>
        </p:nvSpPr>
        <p:spPr bwMode="auto">
          <a:xfrm>
            <a:off x="1312863" y="5688013"/>
            <a:ext cx="5761037" cy="1587"/>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8709" name="Line 38"/>
          <p:cNvSpPr>
            <a:spLocks noChangeShapeType="1"/>
          </p:cNvSpPr>
          <p:nvPr/>
        </p:nvSpPr>
        <p:spPr bwMode="auto">
          <a:xfrm flipV="1">
            <a:off x="1209675" y="5688013"/>
            <a:ext cx="0" cy="61912"/>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8710" name="Line 39"/>
          <p:cNvSpPr>
            <a:spLocks noChangeShapeType="1"/>
          </p:cNvSpPr>
          <p:nvPr/>
        </p:nvSpPr>
        <p:spPr bwMode="auto">
          <a:xfrm flipV="1">
            <a:off x="2041525" y="2303463"/>
            <a:ext cx="4508500" cy="169862"/>
          </a:xfrm>
          <a:prstGeom prst="line">
            <a:avLst/>
          </a:prstGeom>
          <a:noFill/>
          <a:ln w="63500">
            <a:solidFill>
              <a:srgbClr val="1255A4"/>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104306" tIns="52153" rIns="104306" bIns="52153"/>
          <a:lstStyle/>
          <a:p>
            <a:endParaRPr lang="en-US"/>
          </a:p>
        </p:txBody>
      </p:sp>
      <p:sp>
        <p:nvSpPr>
          <p:cNvPr id="28711" name="Line 40"/>
          <p:cNvSpPr>
            <a:spLocks noChangeShapeType="1"/>
          </p:cNvSpPr>
          <p:nvPr/>
        </p:nvSpPr>
        <p:spPr bwMode="auto">
          <a:xfrm flipV="1">
            <a:off x="2041525" y="2224088"/>
            <a:ext cx="4508500" cy="977900"/>
          </a:xfrm>
          <a:prstGeom prst="line">
            <a:avLst/>
          </a:prstGeom>
          <a:noFill/>
          <a:ln w="63500">
            <a:solidFill>
              <a:srgbClr val="EC008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104306" tIns="52153" rIns="104306" bIns="52153"/>
          <a:lstStyle/>
          <a:p>
            <a:endParaRPr lang="en-US"/>
          </a:p>
        </p:txBody>
      </p:sp>
      <p:sp>
        <p:nvSpPr>
          <p:cNvPr id="28712" name="Line 41"/>
          <p:cNvSpPr>
            <a:spLocks noChangeShapeType="1"/>
          </p:cNvSpPr>
          <p:nvPr/>
        </p:nvSpPr>
        <p:spPr bwMode="auto">
          <a:xfrm flipV="1">
            <a:off x="2041525" y="2613025"/>
            <a:ext cx="4508500" cy="1366838"/>
          </a:xfrm>
          <a:prstGeom prst="line">
            <a:avLst/>
          </a:prstGeom>
          <a:noFill/>
          <a:ln w="63500">
            <a:solidFill>
              <a:srgbClr val="C0972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104306" tIns="52153" rIns="104306" bIns="52153"/>
          <a:lstStyle/>
          <a:p>
            <a:endParaRPr lang="en-US"/>
          </a:p>
        </p:txBody>
      </p:sp>
      <p:sp>
        <p:nvSpPr>
          <p:cNvPr id="28713" name="Line 42"/>
          <p:cNvSpPr>
            <a:spLocks noChangeShapeType="1"/>
          </p:cNvSpPr>
          <p:nvPr/>
        </p:nvSpPr>
        <p:spPr bwMode="auto">
          <a:xfrm flipV="1">
            <a:off x="2041525" y="2613025"/>
            <a:ext cx="4508500" cy="1490663"/>
          </a:xfrm>
          <a:prstGeom prst="line">
            <a:avLst/>
          </a:prstGeom>
          <a:noFill/>
          <a:ln w="63500">
            <a:solidFill>
              <a:srgbClr val="1E7FB8"/>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104306" tIns="52153" rIns="104306" bIns="52153"/>
          <a:lstStyle/>
          <a:p>
            <a:endParaRPr lang="en-US"/>
          </a:p>
        </p:txBody>
      </p:sp>
      <p:sp>
        <p:nvSpPr>
          <p:cNvPr id="28714" name="Rectangle 43"/>
          <p:cNvSpPr>
            <a:spLocks noChangeArrowheads="1"/>
          </p:cNvSpPr>
          <p:nvPr/>
        </p:nvSpPr>
        <p:spPr bwMode="auto">
          <a:xfrm>
            <a:off x="903288" y="5500688"/>
            <a:ext cx="174625"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rtl="1" eaLnBrk="0" hangingPunct="0">
              <a:lnSpc>
                <a:spcPct val="90000"/>
              </a:lnSpc>
              <a:spcBef>
                <a:spcPct val="20000"/>
              </a:spcBef>
              <a:buClr>
                <a:schemeClr val="tx1"/>
              </a:buClr>
            </a:pPr>
            <a:r>
              <a:rPr lang="en-US" sz="2700">
                <a:solidFill>
                  <a:srgbClr val="000000"/>
                </a:solidFill>
                <a:latin typeface="Calibri" pitchFamily="34" charset="0"/>
              </a:rPr>
              <a:t>0</a:t>
            </a:r>
            <a:endParaRPr lang="en-US" sz="2700">
              <a:latin typeface="Calibri" pitchFamily="34" charset="0"/>
            </a:endParaRPr>
          </a:p>
        </p:txBody>
      </p:sp>
      <p:sp>
        <p:nvSpPr>
          <p:cNvPr id="28715" name="Rectangle 44"/>
          <p:cNvSpPr>
            <a:spLocks noChangeArrowheads="1"/>
          </p:cNvSpPr>
          <p:nvPr/>
        </p:nvSpPr>
        <p:spPr bwMode="auto">
          <a:xfrm>
            <a:off x="644525" y="4662488"/>
            <a:ext cx="595313" cy="373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rtl="1" eaLnBrk="0" hangingPunct="0">
              <a:lnSpc>
                <a:spcPct val="90000"/>
              </a:lnSpc>
              <a:spcBef>
                <a:spcPct val="20000"/>
              </a:spcBef>
              <a:buClr>
                <a:schemeClr val="tx1"/>
              </a:buClr>
            </a:pPr>
            <a:r>
              <a:rPr lang="en-US" sz="2700">
                <a:solidFill>
                  <a:srgbClr val="000000"/>
                </a:solidFill>
                <a:latin typeface="Calibri" pitchFamily="34" charset="0"/>
              </a:rPr>
              <a:t>10%</a:t>
            </a:r>
            <a:endParaRPr lang="en-US" sz="2700">
              <a:latin typeface="Calibri" pitchFamily="34" charset="0"/>
            </a:endParaRPr>
          </a:p>
        </p:txBody>
      </p:sp>
      <p:sp>
        <p:nvSpPr>
          <p:cNvPr id="28716" name="Rectangle 45"/>
          <p:cNvSpPr>
            <a:spLocks noChangeArrowheads="1"/>
          </p:cNvSpPr>
          <p:nvPr/>
        </p:nvSpPr>
        <p:spPr bwMode="auto">
          <a:xfrm>
            <a:off x="644525" y="3808413"/>
            <a:ext cx="595313" cy="373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rtl="1" eaLnBrk="0" hangingPunct="0">
              <a:lnSpc>
                <a:spcPct val="90000"/>
              </a:lnSpc>
              <a:spcBef>
                <a:spcPct val="20000"/>
              </a:spcBef>
              <a:buClr>
                <a:schemeClr val="tx1"/>
              </a:buClr>
            </a:pPr>
            <a:r>
              <a:rPr lang="en-US" sz="2700">
                <a:solidFill>
                  <a:srgbClr val="000000"/>
                </a:solidFill>
                <a:latin typeface="Calibri" pitchFamily="34" charset="0"/>
              </a:rPr>
              <a:t>20%</a:t>
            </a:r>
            <a:endParaRPr lang="en-US" sz="2700">
              <a:latin typeface="Calibri" pitchFamily="34" charset="0"/>
            </a:endParaRPr>
          </a:p>
        </p:txBody>
      </p:sp>
      <p:sp>
        <p:nvSpPr>
          <p:cNvPr id="28717" name="Rectangle 46"/>
          <p:cNvSpPr>
            <a:spLocks noChangeArrowheads="1"/>
          </p:cNvSpPr>
          <p:nvPr/>
        </p:nvSpPr>
        <p:spPr bwMode="auto">
          <a:xfrm>
            <a:off x="644525" y="2970213"/>
            <a:ext cx="595313" cy="373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rtl="1" eaLnBrk="0" hangingPunct="0">
              <a:lnSpc>
                <a:spcPct val="90000"/>
              </a:lnSpc>
              <a:spcBef>
                <a:spcPct val="20000"/>
              </a:spcBef>
              <a:buClr>
                <a:schemeClr val="tx1"/>
              </a:buClr>
            </a:pPr>
            <a:r>
              <a:rPr lang="en-US" sz="2700">
                <a:solidFill>
                  <a:srgbClr val="000000"/>
                </a:solidFill>
                <a:latin typeface="Calibri" pitchFamily="34" charset="0"/>
              </a:rPr>
              <a:t>30%</a:t>
            </a:r>
            <a:endParaRPr lang="en-US" sz="2700">
              <a:latin typeface="Calibri" pitchFamily="34" charset="0"/>
            </a:endParaRPr>
          </a:p>
        </p:txBody>
      </p:sp>
      <p:sp>
        <p:nvSpPr>
          <p:cNvPr id="28718" name="Rectangle 47"/>
          <p:cNvSpPr>
            <a:spLocks noChangeArrowheads="1"/>
          </p:cNvSpPr>
          <p:nvPr/>
        </p:nvSpPr>
        <p:spPr bwMode="auto">
          <a:xfrm>
            <a:off x="644525" y="2116138"/>
            <a:ext cx="595313" cy="373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rtl="1" eaLnBrk="0" hangingPunct="0">
              <a:lnSpc>
                <a:spcPct val="90000"/>
              </a:lnSpc>
              <a:spcBef>
                <a:spcPct val="20000"/>
              </a:spcBef>
              <a:buClr>
                <a:schemeClr val="tx1"/>
              </a:buClr>
            </a:pPr>
            <a:r>
              <a:rPr lang="en-US" sz="2700">
                <a:solidFill>
                  <a:srgbClr val="000000"/>
                </a:solidFill>
                <a:latin typeface="Calibri" pitchFamily="34" charset="0"/>
              </a:rPr>
              <a:t>40%</a:t>
            </a:r>
            <a:endParaRPr lang="en-US" sz="2700">
              <a:latin typeface="Calibri" pitchFamily="34" charset="0"/>
            </a:endParaRPr>
          </a:p>
        </p:txBody>
      </p:sp>
      <p:sp>
        <p:nvSpPr>
          <p:cNvPr id="28719" name="Text Box 49"/>
          <p:cNvSpPr txBox="1">
            <a:spLocks noChangeArrowheads="1"/>
          </p:cNvSpPr>
          <p:nvPr/>
        </p:nvSpPr>
        <p:spPr bwMode="auto">
          <a:xfrm>
            <a:off x="1371600" y="7105650"/>
            <a:ext cx="2619375" cy="444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306" tIns="52153" rIns="104306" bIns="52153">
            <a:spAutoFit/>
          </a:bodyPr>
          <a:lstStyle>
            <a:lvl1pPr eaLnBrk="0" hangingPunct="0">
              <a:defRPr sz="2400">
                <a:solidFill>
                  <a:srgbClr val="000066"/>
                </a:solidFill>
                <a:latin typeface="Arial" charset="0"/>
                <a:cs typeface="Arial" charset="0"/>
              </a:defRPr>
            </a:lvl1pPr>
            <a:lvl2pPr marL="742950" indent="-285750" eaLnBrk="0" hangingPunct="0">
              <a:defRPr sz="2400">
                <a:solidFill>
                  <a:srgbClr val="000066"/>
                </a:solidFill>
                <a:latin typeface="Arial" charset="0"/>
                <a:cs typeface="Arial" charset="0"/>
              </a:defRPr>
            </a:lvl2pPr>
            <a:lvl3pPr marL="1143000" indent="-228600" eaLnBrk="0" hangingPunct="0">
              <a:defRPr sz="2400">
                <a:solidFill>
                  <a:srgbClr val="000066"/>
                </a:solidFill>
                <a:latin typeface="Arial" charset="0"/>
                <a:cs typeface="Arial" charset="0"/>
              </a:defRPr>
            </a:lvl3pPr>
            <a:lvl4pPr marL="1600200" indent="-228600" eaLnBrk="0" hangingPunct="0">
              <a:defRPr sz="2400">
                <a:solidFill>
                  <a:srgbClr val="000066"/>
                </a:solidFill>
                <a:latin typeface="Arial" charset="0"/>
                <a:cs typeface="Arial" charset="0"/>
              </a:defRPr>
            </a:lvl4pPr>
            <a:lvl5pPr marL="2057400" indent="-228600" eaLnBrk="0" hangingPunct="0">
              <a:defRPr sz="2400">
                <a:solidFill>
                  <a:srgbClr val="000066"/>
                </a:solidFill>
                <a:latin typeface="Arial" charset="0"/>
                <a:cs typeface="Arial" charset="0"/>
              </a:defRPr>
            </a:lvl5pPr>
            <a:lvl6pPr marL="2514600" indent="-228600" eaLnBrk="0" fontAlgn="base" hangingPunct="0">
              <a:spcBef>
                <a:spcPct val="0"/>
              </a:spcBef>
              <a:spcAft>
                <a:spcPct val="0"/>
              </a:spcAft>
              <a:defRPr sz="2400">
                <a:solidFill>
                  <a:srgbClr val="000066"/>
                </a:solidFill>
                <a:latin typeface="Arial" charset="0"/>
                <a:cs typeface="Arial" charset="0"/>
              </a:defRPr>
            </a:lvl6pPr>
            <a:lvl7pPr marL="2971800" indent="-228600" eaLnBrk="0" fontAlgn="base" hangingPunct="0">
              <a:spcBef>
                <a:spcPct val="0"/>
              </a:spcBef>
              <a:spcAft>
                <a:spcPct val="0"/>
              </a:spcAft>
              <a:defRPr sz="2400">
                <a:solidFill>
                  <a:srgbClr val="000066"/>
                </a:solidFill>
                <a:latin typeface="Arial" charset="0"/>
                <a:cs typeface="Arial" charset="0"/>
              </a:defRPr>
            </a:lvl7pPr>
            <a:lvl8pPr marL="3429000" indent="-228600" eaLnBrk="0" fontAlgn="base" hangingPunct="0">
              <a:spcBef>
                <a:spcPct val="0"/>
              </a:spcBef>
              <a:spcAft>
                <a:spcPct val="0"/>
              </a:spcAft>
              <a:defRPr sz="2400">
                <a:solidFill>
                  <a:srgbClr val="000066"/>
                </a:solidFill>
                <a:latin typeface="Arial" charset="0"/>
                <a:cs typeface="Arial" charset="0"/>
              </a:defRPr>
            </a:lvl8pPr>
            <a:lvl9pPr marL="3886200" indent="-228600" eaLnBrk="0" fontAlgn="base" hangingPunct="0">
              <a:spcBef>
                <a:spcPct val="0"/>
              </a:spcBef>
              <a:spcAft>
                <a:spcPct val="0"/>
              </a:spcAft>
              <a:defRPr sz="2400">
                <a:solidFill>
                  <a:srgbClr val="000066"/>
                </a:solidFill>
                <a:latin typeface="Arial" charset="0"/>
                <a:cs typeface="Arial" charset="0"/>
              </a:defRPr>
            </a:lvl9pPr>
          </a:lstStyle>
          <a:p>
            <a:pPr algn="r" rtl="1" eaLnBrk="1" hangingPunct="1"/>
            <a:r>
              <a:rPr lang="en-GB" sz="1100">
                <a:latin typeface="Calibri" pitchFamily="34" charset="0"/>
              </a:rPr>
              <a:t>Raised blood pressure (2008) </a:t>
            </a:r>
          </a:p>
          <a:p>
            <a:pPr algn="r" rtl="1" eaLnBrk="1" hangingPunct="1"/>
            <a:r>
              <a:rPr lang="en-GB" sz="1100">
                <a:latin typeface="Calibri" pitchFamily="34" charset="0"/>
              </a:rPr>
              <a:t>Source: WHO NCD Country Profiles (2010)</a:t>
            </a:r>
            <a:endParaRPr lang="en-US" sz="1100">
              <a:latin typeface="Calibri" pitchFamily="34" charset="0"/>
            </a:endParaRPr>
          </a:p>
        </p:txBody>
      </p:sp>
      <p:sp>
        <p:nvSpPr>
          <p:cNvPr id="28720" name="Text Box 43"/>
          <p:cNvSpPr txBox="1">
            <a:spLocks noChangeArrowheads="1"/>
          </p:cNvSpPr>
          <p:nvPr/>
        </p:nvSpPr>
        <p:spPr bwMode="auto">
          <a:xfrm>
            <a:off x="2482850" y="685800"/>
            <a:ext cx="5821363" cy="520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178" tIns="52089" rIns="104178" bIns="52089">
            <a:spAutoFit/>
          </a:bodyPr>
          <a:lstStyle>
            <a:lvl1pPr defTabSz="1042988" eaLnBrk="0" hangingPunct="0">
              <a:defRPr sz="2400">
                <a:solidFill>
                  <a:srgbClr val="000066"/>
                </a:solidFill>
                <a:latin typeface="Arial" charset="0"/>
                <a:cs typeface="Arial" charset="0"/>
              </a:defRPr>
            </a:lvl1pPr>
            <a:lvl2pPr marL="742950" indent="-285750" defTabSz="1042988" eaLnBrk="0" hangingPunct="0">
              <a:defRPr sz="2400">
                <a:solidFill>
                  <a:srgbClr val="000066"/>
                </a:solidFill>
                <a:latin typeface="Arial" charset="0"/>
                <a:cs typeface="Arial" charset="0"/>
              </a:defRPr>
            </a:lvl2pPr>
            <a:lvl3pPr marL="1143000" indent="-228600" defTabSz="1042988" eaLnBrk="0" hangingPunct="0">
              <a:defRPr sz="2400">
                <a:solidFill>
                  <a:srgbClr val="000066"/>
                </a:solidFill>
                <a:latin typeface="Arial" charset="0"/>
                <a:cs typeface="Arial" charset="0"/>
              </a:defRPr>
            </a:lvl3pPr>
            <a:lvl4pPr marL="1600200" indent="-228600" defTabSz="1042988" eaLnBrk="0" hangingPunct="0">
              <a:defRPr sz="2400">
                <a:solidFill>
                  <a:srgbClr val="000066"/>
                </a:solidFill>
                <a:latin typeface="Arial" charset="0"/>
                <a:cs typeface="Arial" charset="0"/>
              </a:defRPr>
            </a:lvl4pPr>
            <a:lvl5pPr marL="2057400" indent="-228600" defTabSz="1042988" eaLnBrk="0" hangingPunct="0">
              <a:defRPr sz="2400">
                <a:solidFill>
                  <a:srgbClr val="000066"/>
                </a:solidFill>
                <a:latin typeface="Arial" charset="0"/>
                <a:cs typeface="Arial" charset="0"/>
              </a:defRPr>
            </a:lvl5pPr>
            <a:lvl6pPr marL="2514600" indent="-228600" defTabSz="1042988" eaLnBrk="0" fontAlgn="base" hangingPunct="0">
              <a:spcBef>
                <a:spcPct val="0"/>
              </a:spcBef>
              <a:spcAft>
                <a:spcPct val="0"/>
              </a:spcAft>
              <a:defRPr sz="2400">
                <a:solidFill>
                  <a:srgbClr val="000066"/>
                </a:solidFill>
                <a:latin typeface="Arial" charset="0"/>
                <a:cs typeface="Arial" charset="0"/>
              </a:defRPr>
            </a:lvl6pPr>
            <a:lvl7pPr marL="2971800" indent="-228600" defTabSz="1042988" eaLnBrk="0" fontAlgn="base" hangingPunct="0">
              <a:spcBef>
                <a:spcPct val="0"/>
              </a:spcBef>
              <a:spcAft>
                <a:spcPct val="0"/>
              </a:spcAft>
              <a:defRPr sz="2400">
                <a:solidFill>
                  <a:srgbClr val="000066"/>
                </a:solidFill>
                <a:latin typeface="Arial" charset="0"/>
                <a:cs typeface="Arial" charset="0"/>
              </a:defRPr>
            </a:lvl7pPr>
            <a:lvl8pPr marL="3429000" indent="-228600" defTabSz="1042988" eaLnBrk="0" fontAlgn="base" hangingPunct="0">
              <a:spcBef>
                <a:spcPct val="0"/>
              </a:spcBef>
              <a:spcAft>
                <a:spcPct val="0"/>
              </a:spcAft>
              <a:defRPr sz="2400">
                <a:solidFill>
                  <a:srgbClr val="000066"/>
                </a:solidFill>
                <a:latin typeface="Arial" charset="0"/>
                <a:cs typeface="Arial" charset="0"/>
              </a:defRPr>
            </a:lvl8pPr>
            <a:lvl9pPr marL="3886200" indent="-228600" defTabSz="1042988" eaLnBrk="0" fontAlgn="base" hangingPunct="0">
              <a:spcBef>
                <a:spcPct val="0"/>
              </a:spcBef>
              <a:spcAft>
                <a:spcPct val="0"/>
              </a:spcAft>
              <a:defRPr sz="2400">
                <a:solidFill>
                  <a:srgbClr val="000066"/>
                </a:solidFill>
                <a:latin typeface="Arial" charset="0"/>
                <a:cs typeface="Arial" charset="0"/>
              </a:defRPr>
            </a:lvl9pPr>
          </a:lstStyle>
          <a:p>
            <a:pPr eaLnBrk="1" hangingPunct="1"/>
            <a:r>
              <a:rPr lang="en-GB" sz="2700" b="1">
                <a:solidFill>
                  <a:srgbClr val="1255A4"/>
                </a:solidFill>
                <a:latin typeface="Calibri" pitchFamily="34" charset="0"/>
                <a:cs typeface="Calibri" pitchFamily="34" charset="0"/>
              </a:rPr>
              <a:t>High blood pressure continues to go up</a:t>
            </a:r>
            <a:endParaRPr lang="en-US" sz="2700" b="1">
              <a:solidFill>
                <a:srgbClr val="1255A4"/>
              </a:solidFill>
              <a:latin typeface="Calibri" pitchFamily="34" charset="0"/>
              <a:cs typeface="Calibri" pitchFamily="34" charset="0"/>
            </a:endParaRPr>
          </a:p>
        </p:txBody>
      </p:sp>
    </p:spTree>
    <p:extLst>
      <p:ext uri="{BB962C8B-B14F-4D97-AF65-F5344CB8AC3E}">
        <p14:creationId xmlns:p14="http://schemas.microsoft.com/office/powerpoint/2010/main" xmlns="" val="329724222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962025" y="5702300"/>
            <a:ext cx="422275"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rtl="1" eaLnBrk="0" hangingPunct="0">
              <a:lnSpc>
                <a:spcPct val="90000"/>
              </a:lnSpc>
              <a:spcBef>
                <a:spcPct val="20000"/>
              </a:spcBef>
              <a:buClr>
                <a:schemeClr val="tx1"/>
              </a:buClr>
            </a:pPr>
            <a:r>
              <a:rPr lang="en-US" sz="2700">
                <a:solidFill>
                  <a:srgbClr val="000000"/>
                </a:solidFill>
                <a:latin typeface="Calibri" pitchFamily="34" charset="0"/>
              </a:rPr>
              <a:t>0%</a:t>
            </a:r>
            <a:endParaRPr lang="en-US" sz="2700">
              <a:latin typeface="Calibri" pitchFamily="34" charset="0"/>
            </a:endParaRPr>
          </a:p>
        </p:txBody>
      </p:sp>
      <p:sp>
        <p:nvSpPr>
          <p:cNvPr id="29699" name="Rectangle 3"/>
          <p:cNvSpPr>
            <a:spLocks noChangeArrowheads="1"/>
          </p:cNvSpPr>
          <p:nvPr/>
        </p:nvSpPr>
        <p:spPr bwMode="auto">
          <a:xfrm>
            <a:off x="820738" y="5164138"/>
            <a:ext cx="595312" cy="373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rtl="1" eaLnBrk="0" hangingPunct="0">
              <a:lnSpc>
                <a:spcPct val="90000"/>
              </a:lnSpc>
              <a:spcBef>
                <a:spcPct val="20000"/>
              </a:spcBef>
              <a:buClr>
                <a:schemeClr val="tx1"/>
              </a:buClr>
            </a:pPr>
            <a:r>
              <a:rPr lang="en-US" sz="2700">
                <a:solidFill>
                  <a:srgbClr val="000000"/>
                </a:solidFill>
                <a:latin typeface="Calibri" pitchFamily="34" charset="0"/>
              </a:rPr>
              <a:t>10%</a:t>
            </a:r>
            <a:endParaRPr lang="en-US" sz="2700">
              <a:latin typeface="Calibri" pitchFamily="34" charset="0"/>
            </a:endParaRPr>
          </a:p>
        </p:txBody>
      </p:sp>
      <p:sp>
        <p:nvSpPr>
          <p:cNvPr id="29700" name="Rectangle 4"/>
          <p:cNvSpPr>
            <a:spLocks noChangeArrowheads="1"/>
          </p:cNvSpPr>
          <p:nvPr/>
        </p:nvSpPr>
        <p:spPr bwMode="auto">
          <a:xfrm>
            <a:off x="820738" y="4624388"/>
            <a:ext cx="595312" cy="373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rtl="1" eaLnBrk="0" hangingPunct="0">
              <a:lnSpc>
                <a:spcPct val="90000"/>
              </a:lnSpc>
              <a:spcBef>
                <a:spcPct val="20000"/>
              </a:spcBef>
              <a:buClr>
                <a:schemeClr val="tx1"/>
              </a:buClr>
            </a:pPr>
            <a:r>
              <a:rPr lang="en-US" sz="2700">
                <a:solidFill>
                  <a:srgbClr val="000000"/>
                </a:solidFill>
                <a:latin typeface="Calibri" pitchFamily="34" charset="0"/>
              </a:rPr>
              <a:t>20%</a:t>
            </a:r>
            <a:endParaRPr lang="en-US" sz="2700">
              <a:latin typeface="Calibri" pitchFamily="34" charset="0"/>
            </a:endParaRPr>
          </a:p>
        </p:txBody>
      </p:sp>
      <p:sp>
        <p:nvSpPr>
          <p:cNvPr id="29701" name="Rectangle 5"/>
          <p:cNvSpPr>
            <a:spLocks noChangeArrowheads="1"/>
          </p:cNvSpPr>
          <p:nvPr/>
        </p:nvSpPr>
        <p:spPr bwMode="auto">
          <a:xfrm>
            <a:off x="820738" y="4084638"/>
            <a:ext cx="595312"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rtl="1" eaLnBrk="0" hangingPunct="0">
              <a:lnSpc>
                <a:spcPct val="90000"/>
              </a:lnSpc>
              <a:spcBef>
                <a:spcPct val="20000"/>
              </a:spcBef>
              <a:buClr>
                <a:schemeClr val="tx1"/>
              </a:buClr>
            </a:pPr>
            <a:r>
              <a:rPr lang="en-US" sz="2700">
                <a:solidFill>
                  <a:srgbClr val="000000"/>
                </a:solidFill>
                <a:latin typeface="Calibri" pitchFamily="34" charset="0"/>
              </a:rPr>
              <a:t>30%</a:t>
            </a:r>
            <a:endParaRPr lang="en-US" sz="2700">
              <a:latin typeface="Calibri" pitchFamily="34" charset="0"/>
            </a:endParaRPr>
          </a:p>
        </p:txBody>
      </p:sp>
      <p:sp>
        <p:nvSpPr>
          <p:cNvPr id="29702" name="Rectangle 6"/>
          <p:cNvSpPr>
            <a:spLocks noChangeArrowheads="1"/>
          </p:cNvSpPr>
          <p:nvPr/>
        </p:nvSpPr>
        <p:spPr bwMode="auto">
          <a:xfrm>
            <a:off x="820738" y="3546475"/>
            <a:ext cx="595312" cy="37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rtl="1" eaLnBrk="0" hangingPunct="0">
              <a:lnSpc>
                <a:spcPct val="90000"/>
              </a:lnSpc>
              <a:spcBef>
                <a:spcPct val="20000"/>
              </a:spcBef>
              <a:buClr>
                <a:schemeClr val="tx1"/>
              </a:buClr>
            </a:pPr>
            <a:r>
              <a:rPr lang="en-US" sz="2700">
                <a:solidFill>
                  <a:srgbClr val="000000"/>
                </a:solidFill>
                <a:latin typeface="Calibri" pitchFamily="34" charset="0"/>
              </a:rPr>
              <a:t>40%</a:t>
            </a:r>
            <a:endParaRPr lang="en-US" sz="2700">
              <a:latin typeface="Calibri" pitchFamily="34" charset="0"/>
            </a:endParaRPr>
          </a:p>
        </p:txBody>
      </p:sp>
      <p:sp>
        <p:nvSpPr>
          <p:cNvPr id="29703" name="Rectangle 7"/>
          <p:cNvSpPr>
            <a:spLocks noChangeArrowheads="1"/>
          </p:cNvSpPr>
          <p:nvPr/>
        </p:nvSpPr>
        <p:spPr bwMode="auto">
          <a:xfrm>
            <a:off x="820738" y="3006725"/>
            <a:ext cx="595312"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rtl="1" eaLnBrk="0" hangingPunct="0">
              <a:lnSpc>
                <a:spcPct val="90000"/>
              </a:lnSpc>
              <a:spcBef>
                <a:spcPct val="20000"/>
              </a:spcBef>
              <a:buClr>
                <a:schemeClr val="tx1"/>
              </a:buClr>
            </a:pPr>
            <a:r>
              <a:rPr lang="en-US" sz="2700">
                <a:solidFill>
                  <a:srgbClr val="000000"/>
                </a:solidFill>
                <a:latin typeface="Calibri" pitchFamily="34" charset="0"/>
              </a:rPr>
              <a:t>50%</a:t>
            </a:r>
            <a:endParaRPr lang="en-US" sz="2700">
              <a:latin typeface="Calibri" pitchFamily="34" charset="0"/>
            </a:endParaRPr>
          </a:p>
        </p:txBody>
      </p:sp>
      <p:sp>
        <p:nvSpPr>
          <p:cNvPr id="29704" name="Rectangle 8"/>
          <p:cNvSpPr>
            <a:spLocks noChangeArrowheads="1"/>
          </p:cNvSpPr>
          <p:nvPr/>
        </p:nvSpPr>
        <p:spPr bwMode="auto">
          <a:xfrm>
            <a:off x="820738" y="2468563"/>
            <a:ext cx="595312" cy="373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rtl="1" eaLnBrk="0" hangingPunct="0">
              <a:lnSpc>
                <a:spcPct val="90000"/>
              </a:lnSpc>
              <a:spcBef>
                <a:spcPct val="20000"/>
              </a:spcBef>
              <a:buClr>
                <a:schemeClr val="tx1"/>
              </a:buClr>
            </a:pPr>
            <a:r>
              <a:rPr lang="en-US" sz="2700">
                <a:solidFill>
                  <a:srgbClr val="000000"/>
                </a:solidFill>
                <a:latin typeface="Calibri" pitchFamily="34" charset="0"/>
              </a:rPr>
              <a:t>60%</a:t>
            </a:r>
            <a:endParaRPr lang="en-US" sz="2700">
              <a:latin typeface="Calibri" pitchFamily="34" charset="0"/>
            </a:endParaRPr>
          </a:p>
        </p:txBody>
      </p:sp>
      <p:sp>
        <p:nvSpPr>
          <p:cNvPr id="29705" name="Rectangle 9"/>
          <p:cNvSpPr>
            <a:spLocks noChangeArrowheads="1"/>
          </p:cNvSpPr>
          <p:nvPr/>
        </p:nvSpPr>
        <p:spPr bwMode="auto">
          <a:xfrm>
            <a:off x="820738" y="1928813"/>
            <a:ext cx="595312"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rtl="1" eaLnBrk="0" hangingPunct="0">
              <a:lnSpc>
                <a:spcPct val="90000"/>
              </a:lnSpc>
              <a:spcBef>
                <a:spcPct val="20000"/>
              </a:spcBef>
              <a:buClr>
                <a:schemeClr val="tx1"/>
              </a:buClr>
            </a:pPr>
            <a:r>
              <a:rPr lang="en-US" sz="2700">
                <a:solidFill>
                  <a:srgbClr val="000000"/>
                </a:solidFill>
                <a:latin typeface="Calibri" pitchFamily="34" charset="0"/>
              </a:rPr>
              <a:t>70%</a:t>
            </a:r>
            <a:endParaRPr lang="en-US" sz="2700">
              <a:latin typeface="Calibri" pitchFamily="34" charset="0"/>
            </a:endParaRPr>
          </a:p>
        </p:txBody>
      </p:sp>
      <p:sp>
        <p:nvSpPr>
          <p:cNvPr id="29706" name="Line 10"/>
          <p:cNvSpPr>
            <a:spLocks noChangeShapeType="1"/>
          </p:cNvSpPr>
          <p:nvPr/>
        </p:nvSpPr>
        <p:spPr bwMode="auto">
          <a:xfrm>
            <a:off x="7275513" y="3363913"/>
            <a:ext cx="392112" cy="0"/>
          </a:xfrm>
          <a:prstGeom prst="line">
            <a:avLst/>
          </a:prstGeom>
          <a:noFill/>
          <a:ln w="63500">
            <a:solidFill>
              <a:srgbClr val="1255A4"/>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104306" tIns="52153" rIns="104306" bIns="52153"/>
          <a:lstStyle/>
          <a:p>
            <a:endParaRPr lang="en-US"/>
          </a:p>
        </p:txBody>
      </p:sp>
      <p:sp>
        <p:nvSpPr>
          <p:cNvPr id="29707" name="Rectangle 11"/>
          <p:cNvSpPr>
            <a:spLocks noChangeArrowheads="1"/>
          </p:cNvSpPr>
          <p:nvPr/>
        </p:nvSpPr>
        <p:spPr bwMode="auto">
          <a:xfrm>
            <a:off x="7843838" y="3225800"/>
            <a:ext cx="1878012"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rtl="1" eaLnBrk="0" hangingPunct="0">
              <a:lnSpc>
                <a:spcPct val="90000"/>
              </a:lnSpc>
              <a:spcBef>
                <a:spcPct val="20000"/>
              </a:spcBef>
              <a:buClr>
                <a:schemeClr val="tx1"/>
              </a:buClr>
            </a:pPr>
            <a:r>
              <a:rPr lang="en-US" sz="1600">
                <a:solidFill>
                  <a:srgbClr val="000000"/>
                </a:solidFill>
                <a:latin typeface="Calibri" pitchFamily="34" charset="0"/>
              </a:rPr>
              <a:t>High-income countries</a:t>
            </a:r>
            <a:endParaRPr lang="en-US" sz="2700">
              <a:latin typeface="Calibri" pitchFamily="34" charset="0"/>
            </a:endParaRPr>
          </a:p>
        </p:txBody>
      </p:sp>
      <p:sp>
        <p:nvSpPr>
          <p:cNvPr id="29708" name="Line 12"/>
          <p:cNvSpPr>
            <a:spLocks noChangeShapeType="1"/>
          </p:cNvSpPr>
          <p:nvPr/>
        </p:nvSpPr>
        <p:spPr bwMode="auto">
          <a:xfrm>
            <a:off x="7275513" y="3687763"/>
            <a:ext cx="392112" cy="0"/>
          </a:xfrm>
          <a:prstGeom prst="line">
            <a:avLst/>
          </a:prstGeom>
          <a:noFill/>
          <a:ln w="63500">
            <a:solidFill>
              <a:srgbClr val="EC008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104306" tIns="52153" rIns="104306" bIns="52153"/>
          <a:lstStyle/>
          <a:p>
            <a:endParaRPr lang="en-US"/>
          </a:p>
        </p:txBody>
      </p:sp>
      <p:sp>
        <p:nvSpPr>
          <p:cNvPr id="29709" name="Rectangle 13"/>
          <p:cNvSpPr>
            <a:spLocks noChangeArrowheads="1"/>
          </p:cNvSpPr>
          <p:nvPr/>
        </p:nvSpPr>
        <p:spPr bwMode="auto">
          <a:xfrm>
            <a:off x="7859713" y="3549650"/>
            <a:ext cx="2652712"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rtl="1" eaLnBrk="0" hangingPunct="0">
              <a:lnSpc>
                <a:spcPct val="90000"/>
              </a:lnSpc>
              <a:spcBef>
                <a:spcPct val="20000"/>
              </a:spcBef>
              <a:buClr>
                <a:schemeClr val="tx1"/>
              </a:buClr>
            </a:pPr>
            <a:r>
              <a:rPr lang="en-US" sz="1600">
                <a:solidFill>
                  <a:srgbClr val="000000"/>
                </a:solidFill>
                <a:latin typeface="Calibri" pitchFamily="34" charset="0"/>
              </a:rPr>
              <a:t>Upper Middle-income countries</a:t>
            </a:r>
            <a:endParaRPr lang="en-US" sz="2700">
              <a:latin typeface="Calibri" pitchFamily="34" charset="0"/>
            </a:endParaRPr>
          </a:p>
        </p:txBody>
      </p:sp>
      <p:sp>
        <p:nvSpPr>
          <p:cNvPr id="29710" name="Line 14"/>
          <p:cNvSpPr>
            <a:spLocks noChangeShapeType="1"/>
          </p:cNvSpPr>
          <p:nvPr/>
        </p:nvSpPr>
        <p:spPr bwMode="auto">
          <a:xfrm>
            <a:off x="7275513" y="4011613"/>
            <a:ext cx="392112" cy="0"/>
          </a:xfrm>
          <a:prstGeom prst="line">
            <a:avLst/>
          </a:prstGeom>
          <a:noFill/>
          <a:ln w="63500">
            <a:solidFill>
              <a:srgbClr val="C0972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104306" tIns="52153" rIns="104306" bIns="52153"/>
          <a:lstStyle/>
          <a:p>
            <a:endParaRPr lang="en-US"/>
          </a:p>
        </p:txBody>
      </p:sp>
      <p:sp>
        <p:nvSpPr>
          <p:cNvPr id="29711" name="Rectangle 15"/>
          <p:cNvSpPr>
            <a:spLocks noChangeArrowheads="1"/>
          </p:cNvSpPr>
          <p:nvPr/>
        </p:nvSpPr>
        <p:spPr bwMode="auto">
          <a:xfrm>
            <a:off x="7869238" y="3873500"/>
            <a:ext cx="2635250"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rtl="1" eaLnBrk="0" hangingPunct="0">
              <a:lnSpc>
                <a:spcPct val="90000"/>
              </a:lnSpc>
              <a:spcBef>
                <a:spcPct val="20000"/>
              </a:spcBef>
              <a:buClr>
                <a:schemeClr val="tx1"/>
              </a:buClr>
            </a:pPr>
            <a:r>
              <a:rPr lang="en-US" sz="1600">
                <a:solidFill>
                  <a:srgbClr val="000000"/>
                </a:solidFill>
                <a:latin typeface="Calibri" pitchFamily="34" charset="0"/>
              </a:rPr>
              <a:t>Lower middle-income countries</a:t>
            </a:r>
            <a:endParaRPr lang="en-US" sz="2700">
              <a:latin typeface="Calibri" pitchFamily="34" charset="0"/>
            </a:endParaRPr>
          </a:p>
        </p:txBody>
      </p:sp>
      <p:sp>
        <p:nvSpPr>
          <p:cNvPr id="29712" name="Line 16"/>
          <p:cNvSpPr>
            <a:spLocks noChangeShapeType="1"/>
          </p:cNvSpPr>
          <p:nvPr/>
        </p:nvSpPr>
        <p:spPr bwMode="auto">
          <a:xfrm>
            <a:off x="7275513" y="4335463"/>
            <a:ext cx="392112" cy="0"/>
          </a:xfrm>
          <a:prstGeom prst="line">
            <a:avLst/>
          </a:prstGeom>
          <a:noFill/>
          <a:ln w="63500">
            <a:solidFill>
              <a:srgbClr val="1E7FB8"/>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104306" tIns="52153" rIns="104306" bIns="52153"/>
          <a:lstStyle/>
          <a:p>
            <a:endParaRPr lang="en-US"/>
          </a:p>
        </p:txBody>
      </p:sp>
      <p:sp>
        <p:nvSpPr>
          <p:cNvPr id="29713" name="Rectangle 17"/>
          <p:cNvSpPr>
            <a:spLocks noChangeArrowheads="1"/>
          </p:cNvSpPr>
          <p:nvPr/>
        </p:nvSpPr>
        <p:spPr bwMode="auto">
          <a:xfrm>
            <a:off x="7867650" y="4195763"/>
            <a:ext cx="1841500" cy="220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rtl="1" eaLnBrk="0" hangingPunct="0">
              <a:lnSpc>
                <a:spcPct val="90000"/>
              </a:lnSpc>
              <a:spcBef>
                <a:spcPct val="20000"/>
              </a:spcBef>
              <a:buClr>
                <a:schemeClr val="tx1"/>
              </a:buClr>
            </a:pPr>
            <a:r>
              <a:rPr lang="en-US" sz="1600">
                <a:solidFill>
                  <a:srgbClr val="000000"/>
                </a:solidFill>
                <a:latin typeface="Calibri" pitchFamily="34" charset="0"/>
              </a:rPr>
              <a:t>Low-income countries</a:t>
            </a:r>
            <a:endParaRPr lang="en-US" sz="2700">
              <a:latin typeface="Calibri" pitchFamily="34" charset="0"/>
            </a:endParaRPr>
          </a:p>
        </p:txBody>
      </p:sp>
      <p:sp>
        <p:nvSpPr>
          <p:cNvPr id="29714" name="Line 18"/>
          <p:cNvSpPr>
            <a:spLocks noChangeShapeType="1"/>
          </p:cNvSpPr>
          <p:nvPr/>
        </p:nvSpPr>
        <p:spPr bwMode="auto">
          <a:xfrm>
            <a:off x="1598613" y="5318125"/>
            <a:ext cx="5426075" cy="1588"/>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9715" name="Line 19"/>
          <p:cNvSpPr>
            <a:spLocks noChangeShapeType="1"/>
          </p:cNvSpPr>
          <p:nvPr/>
        </p:nvSpPr>
        <p:spPr bwMode="auto">
          <a:xfrm>
            <a:off x="1598613" y="4779963"/>
            <a:ext cx="5426075" cy="1587"/>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9716" name="Line 20"/>
          <p:cNvSpPr>
            <a:spLocks noChangeShapeType="1"/>
          </p:cNvSpPr>
          <p:nvPr/>
        </p:nvSpPr>
        <p:spPr bwMode="auto">
          <a:xfrm>
            <a:off x="1598613" y="4240213"/>
            <a:ext cx="5426075" cy="3175"/>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9717" name="Line 21"/>
          <p:cNvSpPr>
            <a:spLocks noChangeShapeType="1"/>
          </p:cNvSpPr>
          <p:nvPr/>
        </p:nvSpPr>
        <p:spPr bwMode="auto">
          <a:xfrm>
            <a:off x="1598613" y="3702050"/>
            <a:ext cx="5426075" cy="1588"/>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9718" name="Line 22"/>
          <p:cNvSpPr>
            <a:spLocks noChangeShapeType="1"/>
          </p:cNvSpPr>
          <p:nvPr/>
        </p:nvSpPr>
        <p:spPr bwMode="auto">
          <a:xfrm>
            <a:off x="1598613" y="3162300"/>
            <a:ext cx="5426075" cy="1588"/>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9719" name="Line 23"/>
          <p:cNvSpPr>
            <a:spLocks noChangeShapeType="1"/>
          </p:cNvSpPr>
          <p:nvPr/>
        </p:nvSpPr>
        <p:spPr bwMode="auto">
          <a:xfrm>
            <a:off x="1598613" y="2624138"/>
            <a:ext cx="5426075" cy="1587"/>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9720" name="Rectangle 24"/>
          <p:cNvSpPr>
            <a:spLocks noChangeArrowheads="1"/>
          </p:cNvSpPr>
          <p:nvPr/>
        </p:nvSpPr>
        <p:spPr bwMode="auto">
          <a:xfrm>
            <a:off x="1598613" y="2084388"/>
            <a:ext cx="5426075" cy="3771900"/>
          </a:xfrm>
          <a:prstGeom prst="rect">
            <a:avLst/>
          </a:prstGeom>
          <a:noFill/>
          <a:ln w="14288">
            <a:solidFill>
              <a:srgbClr val="808080"/>
            </a:solidFill>
            <a:miter lim="800000"/>
            <a:headEnd/>
            <a:tailEnd/>
          </a:ln>
          <a:extLst>
            <a:ext uri="{909E8E84-426E-40DD-AFC4-6F175D3DCCD1}">
              <a14:hiddenFill xmlns:a14="http://schemas.microsoft.com/office/drawing/2010/main" xmlns="">
                <a:solidFill>
                  <a:srgbClr val="FFFFFF"/>
                </a:solidFill>
              </a14:hiddenFill>
            </a:ext>
          </a:extLst>
        </p:spPr>
        <p:txBody>
          <a:bodyPr lIns="104306" tIns="52153" rIns="104306" bIns="52153"/>
          <a:lstStyle/>
          <a:p>
            <a:pPr algn="r" rtl="1"/>
            <a:endParaRPr lang="en-US"/>
          </a:p>
        </p:txBody>
      </p:sp>
      <p:sp>
        <p:nvSpPr>
          <p:cNvPr id="29721" name="Line 25"/>
          <p:cNvSpPr>
            <a:spLocks noChangeShapeType="1"/>
          </p:cNvSpPr>
          <p:nvPr/>
        </p:nvSpPr>
        <p:spPr bwMode="auto">
          <a:xfrm>
            <a:off x="1541463" y="5856288"/>
            <a:ext cx="57150"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9722" name="Line 26"/>
          <p:cNvSpPr>
            <a:spLocks noChangeShapeType="1"/>
          </p:cNvSpPr>
          <p:nvPr/>
        </p:nvSpPr>
        <p:spPr bwMode="auto">
          <a:xfrm>
            <a:off x="1541463" y="5318125"/>
            <a:ext cx="57150"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9723" name="Line 27"/>
          <p:cNvSpPr>
            <a:spLocks noChangeShapeType="1"/>
          </p:cNvSpPr>
          <p:nvPr/>
        </p:nvSpPr>
        <p:spPr bwMode="auto">
          <a:xfrm>
            <a:off x="1541463" y="4779963"/>
            <a:ext cx="57150"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9724" name="Line 28"/>
          <p:cNvSpPr>
            <a:spLocks noChangeShapeType="1"/>
          </p:cNvSpPr>
          <p:nvPr/>
        </p:nvSpPr>
        <p:spPr bwMode="auto">
          <a:xfrm>
            <a:off x="1541463" y="4240213"/>
            <a:ext cx="57150"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9725" name="Line 29"/>
          <p:cNvSpPr>
            <a:spLocks noChangeShapeType="1"/>
          </p:cNvSpPr>
          <p:nvPr/>
        </p:nvSpPr>
        <p:spPr bwMode="auto">
          <a:xfrm>
            <a:off x="1541463" y="3702050"/>
            <a:ext cx="57150"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9726" name="Line 30"/>
          <p:cNvSpPr>
            <a:spLocks noChangeShapeType="1"/>
          </p:cNvSpPr>
          <p:nvPr/>
        </p:nvSpPr>
        <p:spPr bwMode="auto">
          <a:xfrm>
            <a:off x="1541463" y="3162300"/>
            <a:ext cx="57150"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9727" name="Line 31"/>
          <p:cNvSpPr>
            <a:spLocks noChangeShapeType="1"/>
          </p:cNvSpPr>
          <p:nvPr/>
        </p:nvSpPr>
        <p:spPr bwMode="auto">
          <a:xfrm>
            <a:off x="1541463" y="2624138"/>
            <a:ext cx="57150"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9728" name="Line 32"/>
          <p:cNvSpPr>
            <a:spLocks noChangeShapeType="1"/>
          </p:cNvSpPr>
          <p:nvPr/>
        </p:nvSpPr>
        <p:spPr bwMode="auto">
          <a:xfrm>
            <a:off x="1541463" y="2084388"/>
            <a:ext cx="57150"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9729" name="Line 33"/>
          <p:cNvSpPr>
            <a:spLocks noChangeShapeType="1"/>
          </p:cNvSpPr>
          <p:nvPr/>
        </p:nvSpPr>
        <p:spPr bwMode="auto">
          <a:xfrm flipV="1">
            <a:off x="1598613" y="5856288"/>
            <a:ext cx="0" cy="6350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9730" name="Line 34"/>
          <p:cNvSpPr>
            <a:spLocks noChangeShapeType="1"/>
          </p:cNvSpPr>
          <p:nvPr/>
        </p:nvSpPr>
        <p:spPr bwMode="auto">
          <a:xfrm flipV="1">
            <a:off x="6550025" y="5864225"/>
            <a:ext cx="0" cy="61913"/>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9731" name="Line 35"/>
          <p:cNvSpPr>
            <a:spLocks noChangeShapeType="1"/>
          </p:cNvSpPr>
          <p:nvPr/>
        </p:nvSpPr>
        <p:spPr bwMode="auto">
          <a:xfrm flipV="1">
            <a:off x="9240838" y="5719763"/>
            <a:ext cx="0" cy="6350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9732" name="Line 36"/>
          <p:cNvSpPr>
            <a:spLocks noChangeShapeType="1"/>
          </p:cNvSpPr>
          <p:nvPr/>
        </p:nvSpPr>
        <p:spPr bwMode="auto">
          <a:xfrm flipV="1">
            <a:off x="2347913" y="2762250"/>
            <a:ext cx="4117975" cy="1030288"/>
          </a:xfrm>
          <a:prstGeom prst="line">
            <a:avLst/>
          </a:prstGeom>
          <a:noFill/>
          <a:ln w="63500">
            <a:solidFill>
              <a:srgbClr val="EC008C"/>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9733" name="Line 37"/>
          <p:cNvSpPr>
            <a:spLocks noChangeShapeType="1"/>
          </p:cNvSpPr>
          <p:nvPr/>
        </p:nvSpPr>
        <p:spPr bwMode="auto">
          <a:xfrm flipV="1">
            <a:off x="2347913" y="4562475"/>
            <a:ext cx="4117975" cy="539750"/>
          </a:xfrm>
          <a:prstGeom prst="line">
            <a:avLst/>
          </a:prstGeom>
          <a:noFill/>
          <a:ln w="63500">
            <a:solidFill>
              <a:srgbClr val="C09721"/>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9734" name="Line 38"/>
          <p:cNvSpPr>
            <a:spLocks noChangeShapeType="1"/>
          </p:cNvSpPr>
          <p:nvPr/>
        </p:nvSpPr>
        <p:spPr bwMode="auto">
          <a:xfrm flipV="1">
            <a:off x="2347913" y="5011738"/>
            <a:ext cx="4117975" cy="368300"/>
          </a:xfrm>
          <a:prstGeom prst="line">
            <a:avLst/>
          </a:prstGeom>
          <a:noFill/>
          <a:ln w="63500">
            <a:solidFill>
              <a:srgbClr val="1E7FB8"/>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9735" name="Rectangle 39"/>
          <p:cNvSpPr>
            <a:spLocks noChangeArrowheads="1"/>
          </p:cNvSpPr>
          <p:nvPr/>
        </p:nvSpPr>
        <p:spPr bwMode="auto">
          <a:xfrm>
            <a:off x="2063750" y="6026150"/>
            <a:ext cx="698500"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rtl="1" eaLnBrk="0" hangingPunct="0">
              <a:lnSpc>
                <a:spcPct val="90000"/>
              </a:lnSpc>
              <a:spcBef>
                <a:spcPct val="20000"/>
              </a:spcBef>
              <a:buClr>
                <a:schemeClr val="tx1"/>
              </a:buClr>
            </a:pPr>
            <a:r>
              <a:rPr lang="en-US" sz="2700">
                <a:solidFill>
                  <a:srgbClr val="000000"/>
                </a:solidFill>
                <a:latin typeface="Calibri" pitchFamily="34" charset="0"/>
              </a:rPr>
              <a:t>1980</a:t>
            </a:r>
            <a:endParaRPr lang="en-US" sz="2700">
              <a:latin typeface="Calibri" pitchFamily="34" charset="0"/>
            </a:endParaRPr>
          </a:p>
        </p:txBody>
      </p:sp>
      <p:sp>
        <p:nvSpPr>
          <p:cNvPr id="29736" name="Rectangle 40"/>
          <p:cNvSpPr>
            <a:spLocks noChangeArrowheads="1"/>
          </p:cNvSpPr>
          <p:nvPr/>
        </p:nvSpPr>
        <p:spPr bwMode="auto">
          <a:xfrm>
            <a:off x="6181725" y="6026150"/>
            <a:ext cx="698500"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rtl="1" eaLnBrk="0" hangingPunct="0">
              <a:lnSpc>
                <a:spcPct val="90000"/>
              </a:lnSpc>
              <a:spcBef>
                <a:spcPct val="20000"/>
              </a:spcBef>
              <a:buClr>
                <a:schemeClr val="tx1"/>
              </a:buClr>
            </a:pPr>
            <a:r>
              <a:rPr lang="en-US" sz="2700">
                <a:solidFill>
                  <a:srgbClr val="000000"/>
                </a:solidFill>
                <a:latin typeface="Calibri" pitchFamily="34" charset="0"/>
              </a:rPr>
              <a:t>2008</a:t>
            </a:r>
            <a:endParaRPr lang="en-US" sz="2700">
              <a:latin typeface="Calibri" pitchFamily="34" charset="0"/>
            </a:endParaRPr>
          </a:p>
        </p:txBody>
      </p:sp>
      <p:sp>
        <p:nvSpPr>
          <p:cNvPr id="29737" name="Line 41"/>
          <p:cNvSpPr>
            <a:spLocks noChangeShapeType="1"/>
          </p:cNvSpPr>
          <p:nvPr/>
        </p:nvSpPr>
        <p:spPr bwMode="auto">
          <a:xfrm flipV="1">
            <a:off x="2347913" y="2822575"/>
            <a:ext cx="4117975" cy="955675"/>
          </a:xfrm>
          <a:prstGeom prst="line">
            <a:avLst/>
          </a:prstGeom>
          <a:noFill/>
          <a:ln w="63500">
            <a:solidFill>
              <a:srgbClr val="1255A4"/>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9738" name="Text Box 42"/>
          <p:cNvSpPr txBox="1">
            <a:spLocks noChangeArrowheads="1"/>
          </p:cNvSpPr>
          <p:nvPr/>
        </p:nvSpPr>
        <p:spPr bwMode="auto">
          <a:xfrm rot="-5400000">
            <a:off x="-838199" y="3636962"/>
            <a:ext cx="2220912" cy="3730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99CC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lvl1pPr eaLnBrk="0" hangingPunct="0">
              <a:defRPr sz="2400">
                <a:solidFill>
                  <a:srgbClr val="000066"/>
                </a:solidFill>
                <a:latin typeface="Arial" charset="0"/>
                <a:cs typeface="Arial" charset="0"/>
              </a:defRPr>
            </a:lvl1pPr>
            <a:lvl2pPr marL="742950" indent="-285750" eaLnBrk="0" hangingPunct="0">
              <a:defRPr sz="2400">
                <a:solidFill>
                  <a:srgbClr val="000066"/>
                </a:solidFill>
                <a:latin typeface="Arial" charset="0"/>
                <a:cs typeface="Arial" charset="0"/>
              </a:defRPr>
            </a:lvl2pPr>
            <a:lvl3pPr marL="1143000" indent="-228600" eaLnBrk="0" hangingPunct="0">
              <a:defRPr sz="2400">
                <a:solidFill>
                  <a:srgbClr val="000066"/>
                </a:solidFill>
                <a:latin typeface="Arial" charset="0"/>
                <a:cs typeface="Arial" charset="0"/>
              </a:defRPr>
            </a:lvl3pPr>
            <a:lvl4pPr marL="1600200" indent="-228600" eaLnBrk="0" hangingPunct="0">
              <a:defRPr sz="2400">
                <a:solidFill>
                  <a:srgbClr val="000066"/>
                </a:solidFill>
                <a:latin typeface="Arial" charset="0"/>
                <a:cs typeface="Arial" charset="0"/>
              </a:defRPr>
            </a:lvl4pPr>
            <a:lvl5pPr marL="2057400" indent="-228600" eaLnBrk="0" hangingPunct="0">
              <a:defRPr sz="2400">
                <a:solidFill>
                  <a:srgbClr val="000066"/>
                </a:solidFill>
                <a:latin typeface="Arial" charset="0"/>
                <a:cs typeface="Arial" charset="0"/>
              </a:defRPr>
            </a:lvl5pPr>
            <a:lvl6pPr marL="2514600" indent="-228600" eaLnBrk="0" fontAlgn="base" hangingPunct="0">
              <a:spcBef>
                <a:spcPct val="0"/>
              </a:spcBef>
              <a:spcAft>
                <a:spcPct val="0"/>
              </a:spcAft>
              <a:defRPr sz="2400">
                <a:solidFill>
                  <a:srgbClr val="000066"/>
                </a:solidFill>
                <a:latin typeface="Arial" charset="0"/>
                <a:cs typeface="Arial" charset="0"/>
              </a:defRPr>
            </a:lvl6pPr>
            <a:lvl7pPr marL="2971800" indent="-228600" eaLnBrk="0" fontAlgn="base" hangingPunct="0">
              <a:spcBef>
                <a:spcPct val="0"/>
              </a:spcBef>
              <a:spcAft>
                <a:spcPct val="0"/>
              </a:spcAft>
              <a:defRPr sz="2400">
                <a:solidFill>
                  <a:srgbClr val="000066"/>
                </a:solidFill>
                <a:latin typeface="Arial" charset="0"/>
                <a:cs typeface="Arial" charset="0"/>
              </a:defRPr>
            </a:lvl7pPr>
            <a:lvl8pPr marL="3429000" indent="-228600" eaLnBrk="0" fontAlgn="base" hangingPunct="0">
              <a:spcBef>
                <a:spcPct val="0"/>
              </a:spcBef>
              <a:spcAft>
                <a:spcPct val="0"/>
              </a:spcAft>
              <a:defRPr sz="2400">
                <a:solidFill>
                  <a:srgbClr val="000066"/>
                </a:solidFill>
                <a:latin typeface="Arial" charset="0"/>
                <a:cs typeface="Arial" charset="0"/>
              </a:defRPr>
            </a:lvl8pPr>
            <a:lvl9pPr marL="3886200" indent="-228600" eaLnBrk="0" fontAlgn="base" hangingPunct="0">
              <a:spcBef>
                <a:spcPct val="0"/>
              </a:spcBef>
              <a:spcAft>
                <a:spcPct val="0"/>
              </a:spcAft>
              <a:defRPr sz="2400">
                <a:solidFill>
                  <a:srgbClr val="000066"/>
                </a:solidFill>
                <a:latin typeface="Arial" charset="0"/>
                <a:cs typeface="Arial" charset="0"/>
              </a:defRPr>
            </a:lvl9pPr>
          </a:lstStyle>
          <a:p>
            <a:pPr algn="ctr" rtl="1">
              <a:lnSpc>
                <a:spcPct val="90000"/>
              </a:lnSpc>
              <a:spcBef>
                <a:spcPct val="20000"/>
              </a:spcBef>
              <a:buClr>
                <a:schemeClr val="tx1"/>
              </a:buClr>
            </a:pPr>
            <a:r>
              <a:rPr lang="en-GB" sz="2700">
                <a:latin typeface="Calibri" pitchFamily="34" charset="0"/>
              </a:rPr>
              <a:t>% of population</a:t>
            </a:r>
            <a:endParaRPr lang="en-US" sz="2700">
              <a:latin typeface="Calibri" pitchFamily="34" charset="0"/>
            </a:endParaRPr>
          </a:p>
        </p:txBody>
      </p:sp>
      <p:sp>
        <p:nvSpPr>
          <p:cNvPr id="29739" name="Line 43"/>
          <p:cNvSpPr>
            <a:spLocks noChangeShapeType="1"/>
          </p:cNvSpPr>
          <p:nvPr/>
        </p:nvSpPr>
        <p:spPr bwMode="auto">
          <a:xfrm flipV="1">
            <a:off x="2390775" y="5864225"/>
            <a:ext cx="0" cy="61913"/>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lIns="104306" tIns="52153" rIns="104306" bIns="52153"/>
          <a:lstStyle/>
          <a:p>
            <a:endParaRPr lang="en-US"/>
          </a:p>
        </p:txBody>
      </p:sp>
      <p:sp>
        <p:nvSpPr>
          <p:cNvPr id="29740" name="Text Box 46"/>
          <p:cNvSpPr txBox="1">
            <a:spLocks noChangeArrowheads="1"/>
          </p:cNvSpPr>
          <p:nvPr/>
        </p:nvSpPr>
        <p:spPr bwMode="auto">
          <a:xfrm>
            <a:off x="1371600" y="7105650"/>
            <a:ext cx="2619375" cy="444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306" tIns="52153" rIns="104306" bIns="52153">
            <a:spAutoFit/>
          </a:bodyPr>
          <a:lstStyle>
            <a:lvl1pPr eaLnBrk="0" hangingPunct="0">
              <a:defRPr sz="2400">
                <a:solidFill>
                  <a:srgbClr val="000066"/>
                </a:solidFill>
                <a:latin typeface="Arial" charset="0"/>
                <a:cs typeface="Arial" charset="0"/>
              </a:defRPr>
            </a:lvl1pPr>
            <a:lvl2pPr marL="742950" indent="-285750" eaLnBrk="0" hangingPunct="0">
              <a:defRPr sz="2400">
                <a:solidFill>
                  <a:srgbClr val="000066"/>
                </a:solidFill>
                <a:latin typeface="Arial" charset="0"/>
                <a:cs typeface="Arial" charset="0"/>
              </a:defRPr>
            </a:lvl2pPr>
            <a:lvl3pPr marL="1143000" indent="-228600" eaLnBrk="0" hangingPunct="0">
              <a:defRPr sz="2400">
                <a:solidFill>
                  <a:srgbClr val="000066"/>
                </a:solidFill>
                <a:latin typeface="Arial" charset="0"/>
                <a:cs typeface="Arial" charset="0"/>
              </a:defRPr>
            </a:lvl3pPr>
            <a:lvl4pPr marL="1600200" indent="-228600" eaLnBrk="0" hangingPunct="0">
              <a:defRPr sz="2400">
                <a:solidFill>
                  <a:srgbClr val="000066"/>
                </a:solidFill>
                <a:latin typeface="Arial" charset="0"/>
                <a:cs typeface="Arial" charset="0"/>
              </a:defRPr>
            </a:lvl4pPr>
            <a:lvl5pPr marL="2057400" indent="-228600" eaLnBrk="0" hangingPunct="0">
              <a:defRPr sz="2400">
                <a:solidFill>
                  <a:srgbClr val="000066"/>
                </a:solidFill>
                <a:latin typeface="Arial" charset="0"/>
                <a:cs typeface="Arial" charset="0"/>
              </a:defRPr>
            </a:lvl5pPr>
            <a:lvl6pPr marL="2514600" indent="-228600" eaLnBrk="0" fontAlgn="base" hangingPunct="0">
              <a:spcBef>
                <a:spcPct val="0"/>
              </a:spcBef>
              <a:spcAft>
                <a:spcPct val="0"/>
              </a:spcAft>
              <a:defRPr sz="2400">
                <a:solidFill>
                  <a:srgbClr val="000066"/>
                </a:solidFill>
                <a:latin typeface="Arial" charset="0"/>
                <a:cs typeface="Arial" charset="0"/>
              </a:defRPr>
            </a:lvl6pPr>
            <a:lvl7pPr marL="2971800" indent="-228600" eaLnBrk="0" fontAlgn="base" hangingPunct="0">
              <a:spcBef>
                <a:spcPct val="0"/>
              </a:spcBef>
              <a:spcAft>
                <a:spcPct val="0"/>
              </a:spcAft>
              <a:defRPr sz="2400">
                <a:solidFill>
                  <a:srgbClr val="000066"/>
                </a:solidFill>
                <a:latin typeface="Arial" charset="0"/>
                <a:cs typeface="Arial" charset="0"/>
              </a:defRPr>
            </a:lvl7pPr>
            <a:lvl8pPr marL="3429000" indent="-228600" eaLnBrk="0" fontAlgn="base" hangingPunct="0">
              <a:spcBef>
                <a:spcPct val="0"/>
              </a:spcBef>
              <a:spcAft>
                <a:spcPct val="0"/>
              </a:spcAft>
              <a:defRPr sz="2400">
                <a:solidFill>
                  <a:srgbClr val="000066"/>
                </a:solidFill>
                <a:latin typeface="Arial" charset="0"/>
                <a:cs typeface="Arial" charset="0"/>
              </a:defRPr>
            </a:lvl8pPr>
            <a:lvl9pPr marL="3886200" indent="-228600" eaLnBrk="0" fontAlgn="base" hangingPunct="0">
              <a:spcBef>
                <a:spcPct val="0"/>
              </a:spcBef>
              <a:spcAft>
                <a:spcPct val="0"/>
              </a:spcAft>
              <a:defRPr sz="2400">
                <a:solidFill>
                  <a:srgbClr val="000066"/>
                </a:solidFill>
                <a:latin typeface="Arial" charset="0"/>
                <a:cs typeface="Arial" charset="0"/>
              </a:defRPr>
            </a:lvl9pPr>
          </a:lstStyle>
          <a:p>
            <a:pPr algn="r" rtl="1" eaLnBrk="1" hangingPunct="1"/>
            <a:r>
              <a:rPr lang="en-GB" sz="1100">
                <a:latin typeface="Calibri" pitchFamily="34" charset="0"/>
              </a:rPr>
              <a:t>Overweight (2008) </a:t>
            </a:r>
          </a:p>
          <a:p>
            <a:pPr algn="r" rtl="1" eaLnBrk="1" hangingPunct="1"/>
            <a:r>
              <a:rPr lang="en-GB" sz="1100">
                <a:latin typeface="Calibri" pitchFamily="34" charset="0"/>
              </a:rPr>
              <a:t>Source: WHO NCD Country Profiles (2010)</a:t>
            </a:r>
            <a:endParaRPr lang="en-US" sz="1100">
              <a:latin typeface="Calibri" pitchFamily="34" charset="0"/>
            </a:endParaRPr>
          </a:p>
        </p:txBody>
      </p:sp>
      <p:sp>
        <p:nvSpPr>
          <p:cNvPr id="29741" name="Text Box 43"/>
          <p:cNvSpPr txBox="1">
            <a:spLocks noChangeArrowheads="1"/>
          </p:cNvSpPr>
          <p:nvPr/>
        </p:nvSpPr>
        <p:spPr bwMode="auto">
          <a:xfrm>
            <a:off x="2860675" y="685800"/>
            <a:ext cx="5019675" cy="520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178" tIns="52089" rIns="104178" bIns="52089">
            <a:spAutoFit/>
          </a:bodyPr>
          <a:lstStyle>
            <a:lvl1pPr defTabSz="1042988" eaLnBrk="0" hangingPunct="0">
              <a:defRPr sz="2400">
                <a:solidFill>
                  <a:srgbClr val="000066"/>
                </a:solidFill>
                <a:latin typeface="Arial" charset="0"/>
                <a:cs typeface="Arial" charset="0"/>
              </a:defRPr>
            </a:lvl1pPr>
            <a:lvl2pPr marL="742950" indent="-285750" defTabSz="1042988" eaLnBrk="0" hangingPunct="0">
              <a:defRPr sz="2400">
                <a:solidFill>
                  <a:srgbClr val="000066"/>
                </a:solidFill>
                <a:latin typeface="Arial" charset="0"/>
                <a:cs typeface="Arial" charset="0"/>
              </a:defRPr>
            </a:lvl2pPr>
            <a:lvl3pPr marL="1143000" indent="-228600" defTabSz="1042988" eaLnBrk="0" hangingPunct="0">
              <a:defRPr sz="2400">
                <a:solidFill>
                  <a:srgbClr val="000066"/>
                </a:solidFill>
                <a:latin typeface="Arial" charset="0"/>
                <a:cs typeface="Arial" charset="0"/>
              </a:defRPr>
            </a:lvl3pPr>
            <a:lvl4pPr marL="1600200" indent="-228600" defTabSz="1042988" eaLnBrk="0" hangingPunct="0">
              <a:defRPr sz="2400">
                <a:solidFill>
                  <a:srgbClr val="000066"/>
                </a:solidFill>
                <a:latin typeface="Arial" charset="0"/>
                <a:cs typeface="Arial" charset="0"/>
              </a:defRPr>
            </a:lvl4pPr>
            <a:lvl5pPr marL="2057400" indent="-228600" defTabSz="1042988" eaLnBrk="0" hangingPunct="0">
              <a:defRPr sz="2400">
                <a:solidFill>
                  <a:srgbClr val="000066"/>
                </a:solidFill>
                <a:latin typeface="Arial" charset="0"/>
                <a:cs typeface="Arial" charset="0"/>
              </a:defRPr>
            </a:lvl5pPr>
            <a:lvl6pPr marL="2514600" indent="-228600" defTabSz="1042988" eaLnBrk="0" fontAlgn="base" hangingPunct="0">
              <a:spcBef>
                <a:spcPct val="0"/>
              </a:spcBef>
              <a:spcAft>
                <a:spcPct val="0"/>
              </a:spcAft>
              <a:defRPr sz="2400">
                <a:solidFill>
                  <a:srgbClr val="000066"/>
                </a:solidFill>
                <a:latin typeface="Arial" charset="0"/>
                <a:cs typeface="Arial" charset="0"/>
              </a:defRPr>
            </a:lvl6pPr>
            <a:lvl7pPr marL="2971800" indent="-228600" defTabSz="1042988" eaLnBrk="0" fontAlgn="base" hangingPunct="0">
              <a:spcBef>
                <a:spcPct val="0"/>
              </a:spcBef>
              <a:spcAft>
                <a:spcPct val="0"/>
              </a:spcAft>
              <a:defRPr sz="2400">
                <a:solidFill>
                  <a:srgbClr val="000066"/>
                </a:solidFill>
                <a:latin typeface="Arial" charset="0"/>
                <a:cs typeface="Arial" charset="0"/>
              </a:defRPr>
            </a:lvl7pPr>
            <a:lvl8pPr marL="3429000" indent="-228600" defTabSz="1042988" eaLnBrk="0" fontAlgn="base" hangingPunct="0">
              <a:spcBef>
                <a:spcPct val="0"/>
              </a:spcBef>
              <a:spcAft>
                <a:spcPct val="0"/>
              </a:spcAft>
              <a:defRPr sz="2400">
                <a:solidFill>
                  <a:srgbClr val="000066"/>
                </a:solidFill>
                <a:latin typeface="Arial" charset="0"/>
                <a:cs typeface="Arial" charset="0"/>
              </a:defRPr>
            </a:lvl8pPr>
            <a:lvl9pPr marL="3886200" indent="-228600" defTabSz="1042988" eaLnBrk="0" fontAlgn="base" hangingPunct="0">
              <a:spcBef>
                <a:spcPct val="0"/>
              </a:spcBef>
              <a:spcAft>
                <a:spcPct val="0"/>
              </a:spcAft>
              <a:defRPr sz="2400">
                <a:solidFill>
                  <a:srgbClr val="000066"/>
                </a:solidFill>
                <a:latin typeface="Arial" charset="0"/>
                <a:cs typeface="Arial" charset="0"/>
              </a:defRPr>
            </a:lvl9pPr>
          </a:lstStyle>
          <a:p>
            <a:pPr eaLnBrk="1" hangingPunct="1"/>
            <a:r>
              <a:rPr lang="en-GB" sz="2700" b="1">
                <a:solidFill>
                  <a:srgbClr val="1255A4"/>
                </a:solidFill>
                <a:latin typeface="Calibri" pitchFamily="34" charset="0"/>
                <a:cs typeface="Calibri" pitchFamily="34" charset="0"/>
              </a:rPr>
              <a:t>Overweight continues to increase</a:t>
            </a:r>
            <a:endParaRPr lang="en-US" sz="2700" b="1">
              <a:solidFill>
                <a:srgbClr val="1255A4"/>
              </a:solidFill>
              <a:latin typeface="Calibri" pitchFamily="34" charset="0"/>
              <a:cs typeface="Calibri" pitchFamily="34" charset="0"/>
            </a:endParaRPr>
          </a:p>
        </p:txBody>
      </p:sp>
    </p:spTree>
    <p:extLst>
      <p:ext uri="{BB962C8B-B14F-4D97-AF65-F5344CB8AC3E}">
        <p14:creationId xmlns:p14="http://schemas.microsoft.com/office/powerpoint/2010/main" xmlns="" val="194429266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Text Box 2"/>
          <p:cNvSpPr txBox="1">
            <a:spLocks noChangeArrowheads="1"/>
          </p:cNvSpPr>
          <p:nvPr/>
        </p:nvSpPr>
        <p:spPr bwMode="auto">
          <a:xfrm>
            <a:off x="222250" y="3467100"/>
            <a:ext cx="9996488" cy="24134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4141" tIns="52071" rIns="104141" bIns="52071">
            <a:spAutoFit/>
          </a:bodyPr>
          <a:lstStyle>
            <a:lvl1pPr marL="363538" indent="-363538" defTabSz="1042988">
              <a:defRPr>
                <a:solidFill>
                  <a:schemeClr val="tx1"/>
                </a:solidFill>
                <a:latin typeface="Arial" charset="0"/>
                <a:cs typeface="Arial" charset="0"/>
              </a:defRPr>
            </a:lvl1pPr>
            <a:lvl2pPr marL="542925"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a:r>
              <a:rPr lang="en-GB" sz="3900" b="1" u="sng" dirty="0" smtClean="0">
                <a:solidFill>
                  <a:schemeClr val="bg1"/>
                </a:solidFill>
              </a:rPr>
              <a:t>10:30-12:00</a:t>
            </a:r>
            <a:endParaRPr lang="en-US" sz="3700" b="1" u="sng" dirty="0">
              <a:solidFill>
                <a:schemeClr val="bg1"/>
              </a:solidFill>
              <a:latin typeface="Calibri" pitchFamily="34" charset="0"/>
            </a:endParaRPr>
          </a:p>
          <a:p>
            <a:pPr marL="0" indent="0" algn="l" rtl="0"/>
            <a:r>
              <a:rPr lang="en-US" sz="3700" b="1" dirty="0" smtClean="0">
                <a:solidFill>
                  <a:schemeClr val="bg1"/>
                </a:solidFill>
                <a:latin typeface="Calibri" pitchFamily="34" charset="0"/>
              </a:rPr>
              <a:t>The role of the National Programme Manager in advocacy and partnerships</a:t>
            </a:r>
            <a:endParaRPr lang="en-US" sz="3700" b="1" dirty="0">
              <a:solidFill>
                <a:schemeClr val="bg1"/>
              </a:solidFill>
              <a:latin typeface="Calibri" pitchFamily="34" charset="0"/>
            </a:endParaRPr>
          </a:p>
          <a:p>
            <a:pPr algn="l" rtl="0"/>
            <a:endParaRPr lang="en-US" sz="3700" b="1" dirty="0">
              <a:solidFill>
                <a:schemeClr val="bg1"/>
              </a:solidFill>
              <a:latin typeface="Calibri" pitchFamily="34" charset="0"/>
            </a:endParaRPr>
          </a:p>
        </p:txBody>
      </p:sp>
      <p:pic>
        <p:nvPicPr>
          <p:cNvPr id="4" name="Picture 2" descr="visue-gris-lNMH"/>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1266" y="338224"/>
            <a:ext cx="717366" cy="7173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visue-gris-lNMH"/>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3824" y="983028"/>
            <a:ext cx="1260917" cy="12609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Diagram 2"/>
          <p:cNvGrpSpPr>
            <a:grpSpLocks/>
          </p:cNvGrpSpPr>
          <p:nvPr/>
        </p:nvGrpSpPr>
        <p:grpSpPr bwMode="auto">
          <a:xfrm>
            <a:off x="1747151" y="1082770"/>
            <a:ext cx="7251251" cy="5096882"/>
            <a:chOff x="1775" y="748"/>
            <a:chExt cx="2894" cy="2714"/>
          </a:xfrm>
        </p:grpSpPr>
        <p:graphicFrame>
          <p:nvGraphicFramePr>
            <p:cNvPr id="11" name="Diagram 10"/>
            <p:cNvGraphicFramePr/>
            <p:nvPr>
              <p:extLst>
                <p:ext uri="{D42A27DB-BD31-4B8C-83A1-F6EECF244321}">
                  <p14:modId xmlns:p14="http://schemas.microsoft.com/office/powerpoint/2010/main" xmlns="" val="1891833366"/>
                </p:ext>
              </p:extLst>
            </p:nvPr>
          </p:nvGraphicFramePr>
          <p:xfrm>
            <a:off x="1792" y="748"/>
            <a:ext cx="2877" cy="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 Box 8"/>
            <p:cNvSpPr txBox="1">
              <a:spLocks noChangeArrowheads="1"/>
            </p:cNvSpPr>
            <p:nvPr/>
          </p:nvSpPr>
          <p:spPr bwMode="auto">
            <a:xfrm rot="18562165">
              <a:off x="2125" y="1493"/>
              <a:ext cx="782" cy="368"/>
            </a:xfrm>
            <a:prstGeom prst="rect">
              <a:avLst/>
            </a:prstGeom>
            <a:noFill/>
            <a:ln w="9525">
              <a:noFill/>
              <a:miter lim="800000"/>
              <a:headEnd/>
              <a:tailEnd/>
            </a:ln>
          </p:spPr>
          <p:txBody>
            <a:bodyPr wrap="none" lIns="91424" tIns="45712" rIns="91424" bIns="45712">
              <a:spAutoFit/>
            </a:bodyPr>
            <a:lstStyle/>
            <a:p>
              <a:pPr marL="0" marR="0" lvl="0" indent="0" algn="r" defTabSz="912890" rtl="1"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srgbClr val="1255A4"/>
                  </a:solidFill>
                  <a:effectLst/>
                  <a:uLnTx/>
                  <a:uFillTx/>
                  <a:latin typeface="Calibri" pitchFamily="34" charset="0"/>
                  <a:ea typeface="ＭＳ Ｐゴシック" pitchFamily="34" charset="-128"/>
                </a:rPr>
                <a:t>Metabolic/</a:t>
              </a:r>
            </a:p>
            <a:p>
              <a:pPr marL="0" marR="0" lvl="0" indent="0" algn="r" defTabSz="912890" rtl="1"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srgbClr val="1255A4"/>
                  </a:solidFill>
                  <a:effectLst/>
                  <a:uLnTx/>
                  <a:uFillTx/>
                  <a:latin typeface="Calibri" pitchFamily="34" charset="0"/>
                  <a:ea typeface="ＭＳ Ｐゴシック" pitchFamily="34" charset="-128"/>
                </a:rPr>
                <a:t>physiological </a:t>
              </a:r>
            </a:p>
            <a:p>
              <a:pPr marL="0" marR="0" lvl="0" indent="0" algn="r" defTabSz="912890" rtl="1"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srgbClr val="1255A4"/>
                  </a:solidFill>
                  <a:effectLst/>
                  <a:uLnTx/>
                  <a:uFillTx/>
                  <a:latin typeface="Calibri" pitchFamily="34" charset="0"/>
                  <a:ea typeface="ＭＳ Ｐゴシック" pitchFamily="34" charset="-128"/>
                </a:rPr>
                <a:t>risk factors</a:t>
              </a:r>
              <a:endParaRPr kumimoji="0" lang="en-US" sz="1800" b="1" i="0" u="none" strike="noStrike" kern="0" cap="none" spc="0" normalizeH="0" baseline="0" noProof="0">
                <a:ln>
                  <a:noFill/>
                </a:ln>
                <a:solidFill>
                  <a:srgbClr val="1255A4"/>
                </a:solidFill>
                <a:effectLst/>
                <a:uLnTx/>
                <a:uFillTx/>
                <a:latin typeface="Calibri" pitchFamily="34" charset="0"/>
                <a:ea typeface="ＭＳ Ｐゴシック" pitchFamily="34" charset="-128"/>
              </a:endParaRPr>
            </a:p>
          </p:txBody>
        </p:sp>
        <p:sp>
          <p:nvSpPr>
            <p:cNvPr id="13" name="Text Box 9"/>
            <p:cNvSpPr txBox="1">
              <a:spLocks noChangeArrowheads="1"/>
            </p:cNvSpPr>
            <p:nvPr/>
          </p:nvSpPr>
          <p:spPr bwMode="auto">
            <a:xfrm rot="18520347">
              <a:off x="1332" y="2872"/>
              <a:ext cx="1033" cy="147"/>
            </a:xfrm>
            <a:prstGeom prst="rect">
              <a:avLst/>
            </a:prstGeom>
            <a:noFill/>
            <a:ln w="9525">
              <a:noFill/>
              <a:miter lim="800000"/>
              <a:headEnd/>
              <a:tailEnd/>
            </a:ln>
          </p:spPr>
          <p:txBody>
            <a:bodyPr wrap="none" lIns="91424" tIns="45712" rIns="91424" bIns="45712">
              <a:spAutoFit/>
            </a:bodyPr>
            <a:lstStyle/>
            <a:p>
              <a:pPr marL="0" marR="0" lvl="0" indent="0" algn="r" defTabSz="912890" rtl="1"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srgbClr val="1255A4"/>
                  </a:solidFill>
                  <a:effectLst/>
                  <a:uLnTx/>
                  <a:uFillTx/>
                  <a:latin typeface="Calibri" pitchFamily="34" charset="0"/>
                  <a:ea typeface="ＭＳ Ｐゴシック" pitchFamily="34" charset="-128"/>
                </a:rPr>
                <a:t>Underlying drivers</a:t>
              </a:r>
              <a:endParaRPr kumimoji="0" lang="en-US" sz="1800" b="1" i="0" u="none" strike="noStrike" kern="0" cap="none" spc="0" normalizeH="0" baseline="0" noProof="0">
                <a:ln>
                  <a:noFill/>
                </a:ln>
                <a:solidFill>
                  <a:srgbClr val="1255A4"/>
                </a:solidFill>
                <a:effectLst/>
                <a:uLnTx/>
                <a:uFillTx/>
                <a:latin typeface="Calibri" pitchFamily="34" charset="0"/>
                <a:ea typeface="ＭＳ Ｐゴシック" pitchFamily="34" charset="-128"/>
              </a:endParaRPr>
            </a:p>
          </p:txBody>
        </p:sp>
        <p:sp>
          <p:nvSpPr>
            <p:cNvPr id="14" name="Text Box 10"/>
            <p:cNvSpPr txBox="1">
              <a:spLocks noChangeArrowheads="1"/>
            </p:cNvSpPr>
            <p:nvPr/>
          </p:nvSpPr>
          <p:spPr bwMode="auto">
            <a:xfrm rot="18454195">
              <a:off x="1859" y="2170"/>
              <a:ext cx="704" cy="258"/>
            </a:xfrm>
            <a:prstGeom prst="rect">
              <a:avLst/>
            </a:prstGeom>
            <a:noFill/>
            <a:ln w="9525">
              <a:noFill/>
              <a:miter lim="800000"/>
              <a:headEnd/>
              <a:tailEnd/>
            </a:ln>
          </p:spPr>
          <p:txBody>
            <a:bodyPr wrap="none" lIns="91424" tIns="45712" rIns="91424" bIns="45712">
              <a:spAutoFit/>
            </a:bodyPr>
            <a:lstStyle/>
            <a:p>
              <a:pPr marL="0" marR="0" lvl="0" indent="0" algn="r" defTabSz="912890" rtl="1"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srgbClr val="1255A4"/>
                  </a:solidFill>
                  <a:effectLst/>
                  <a:uLnTx/>
                  <a:uFillTx/>
                  <a:latin typeface="Calibri" pitchFamily="34" charset="0"/>
                  <a:ea typeface="ＭＳ Ｐゴシック" pitchFamily="34" charset="-128"/>
                </a:rPr>
                <a:t>Behavioural</a:t>
              </a:r>
            </a:p>
            <a:p>
              <a:pPr marL="0" marR="0" lvl="0" indent="0" algn="r" defTabSz="912890" rtl="1"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srgbClr val="1255A4"/>
                  </a:solidFill>
                  <a:effectLst/>
                  <a:uLnTx/>
                  <a:uFillTx/>
                  <a:latin typeface="Calibri" pitchFamily="34" charset="0"/>
                  <a:ea typeface="ＭＳ Ｐゴシック" pitchFamily="34" charset="-128"/>
                </a:rPr>
                <a:t>risk factors</a:t>
              </a:r>
              <a:endParaRPr kumimoji="0" lang="en-US" sz="1800" b="1" i="0" u="none" strike="noStrike" kern="0" cap="none" spc="0" normalizeH="0" baseline="0" noProof="0">
                <a:ln>
                  <a:noFill/>
                </a:ln>
                <a:solidFill>
                  <a:srgbClr val="1255A4"/>
                </a:solidFill>
                <a:effectLst/>
                <a:uLnTx/>
                <a:uFillTx/>
                <a:latin typeface="Calibri" pitchFamily="34" charset="0"/>
                <a:ea typeface="ＭＳ Ｐゴシック" pitchFamily="34" charset="-128"/>
              </a:endParaRPr>
            </a:p>
          </p:txBody>
        </p:sp>
        <p:sp>
          <p:nvSpPr>
            <p:cNvPr id="15" name="Line 11"/>
            <p:cNvSpPr>
              <a:spLocks noChangeShapeType="1"/>
            </p:cNvSpPr>
            <p:nvPr/>
          </p:nvSpPr>
          <p:spPr bwMode="auto">
            <a:xfrm>
              <a:off x="3302" y="2749"/>
              <a:ext cx="1" cy="308"/>
            </a:xfrm>
            <a:prstGeom prst="line">
              <a:avLst/>
            </a:prstGeom>
            <a:no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itchFamily="34" charset="0"/>
                <a:ea typeface="+mn-ea"/>
              </a:endParaRPr>
            </a:p>
          </p:txBody>
        </p:sp>
      </p:grpSp>
      <p:sp>
        <p:nvSpPr>
          <p:cNvPr id="17" name="TextBox 16"/>
          <p:cNvSpPr txBox="1"/>
          <p:nvPr/>
        </p:nvSpPr>
        <p:spPr>
          <a:xfrm>
            <a:off x="0" y="9266"/>
            <a:ext cx="10693400" cy="707757"/>
          </a:xfrm>
          <a:prstGeom prst="rect">
            <a:avLst/>
          </a:prstGeom>
          <a:solidFill>
            <a:srgbClr val="1E7FB8"/>
          </a:solidFill>
        </p:spPr>
        <p:txBody>
          <a:bodyPr wrap="square" lIns="91312" tIns="45656" rIns="91312" bIns="45656" rtlCol="0">
            <a:spAutoFit/>
          </a:bodyPr>
          <a:lstStyle/>
          <a:p>
            <a:pPr algn="ctr" fontAlgn="auto">
              <a:spcBef>
                <a:spcPts val="0"/>
              </a:spcBef>
              <a:spcAft>
                <a:spcPts val="0"/>
              </a:spcAft>
            </a:pPr>
            <a:r>
              <a:rPr lang="en-US" sz="2000" b="1" dirty="0" smtClean="0">
                <a:solidFill>
                  <a:prstClr val="white"/>
                </a:solidFill>
                <a:latin typeface="Calibri"/>
              </a:rPr>
              <a:t>The global burden on NCDs:</a:t>
            </a:r>
          </a:p>
          <a:p>
            <a:pPr algn="ctr" fontAlgn="auto">
              <a:spcBef>
                <a:spcPts val="0"/>
              </a:spcBef>
              <a:spcAft>
                <a:spcPts val="0"/>
              </a:spcAft>
            </a:pPr>
            <a:r>
              <a:rPr lang="en-US" sz="2000" i="1" dirty="0" smtClean="0">
                <a:solidFill>
                  <a:prstClr val="white"/>
                </a:solidFill>
                <a:latin typeface="Calibri"/>
              </a:rPr>
              <a:t>Why is this occurring?</a:t>
            </a:r>
            <a:endParaRPr lang="en-US" sz="2000" i="1" dirty="0">
              <a:solidFill>
                <a:prstClr val="white"/>
              </a:solidFill>
              <a:latin typeface="Calibri"/>
            </a:endParaRPr>
          </a:p>
        </p:txBody>
      </p:sp>
    </p:spTree>
    <p:extLst>
      <p:ext uri="{BB962C8B-B14F-4D97-AF65-F5344CB8AC3E}">
        <p14:creationId xmlns:p14="http://schemas.microsoft.com/office/powerpoint/2010/main" xmlns="" val="70319628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1067852"/>
            <a:ext cx="10493828" cy="53227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Text Box 6"/>
          <p:cNvSpPr txBox="1">
            <a:spLocks noChangeArrowheads="1"/>
          </p:cNvSpPr>
          <p:nvPr/>
        </p:nvSpPr>
        <p:spPr bwMode="auto">
          <a:xfrm>
            <a:off x="8" y="11347"/>
            <a:ext cx="10693392" cy="707676"/>
          </a:xfrm>
          <a:prstGeom prst="rect">
            <a:avLst/>
          </a:prstGeom>
          <a:solidFill>
            <a:srgbClr val="1E7FB8"/>
          </a:solidFill>
          <a:ln>
            <a:noFill/>
          </a:ln>
          <a:effectLst/>
          <a:extLst/>
        </p:spPr>
        <p:txBody>
          <a:bodyPr wrap="square" lIns="91232" tIns="45616" rIns="91232" bIns="456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dirty="0">
                <a:solidFill>
                  <a:prstClr val="white"/>
                </a:solidFill>
                <a:latin typeface="Calibri" pitchFamily="34" charset="0"/>
                <a:cs typeface="Arial" charset="0"/>
              </a:rPr>
              <a:t>The cost of inaction in developing countries over the next 15 years is  </a:t>
            </a:r>
            <a:r>
              <a:rPr lang="en-US" sz="2000" b="1" dirty="0">
                <a:solidFill>
                  <a:prstClr val="white"/>
                </a:solidFill>
                <a:latin typeface="Calibri" pitchFamily="34" charset="0"/>
                <a:cs typeface="Arial" charset="0"/>
              </a:rPr>
              <a:t>enormous </a:t>
            </a:r>
            <a:r>
              <a:rPr lang="en-US" sz="2000" b="1" dirty="0" smtClean="0">
                <a:solidFill>
                  <a:prstClr val="white"/>
                </a:solidFill>
                <a:latin typeface="Calibri" pitchFamily="34" charset="0"/>
                <a:cs typeface="Arial" charset="0"/>
              </a:rPr>
              <a:t/>
            </a:r>
            <a:br>
              <a:rPr lang="en-US" sz="2000" b="1" dirty="0" smtClean="0">
                <a:solidFill>
                  <a:prstClr val="white"/>
                </a:solidFill>
                <a:latin typeface="Calibri" pitchFamily="34" charset="0"/>
                <a:cs typeface="Arial" charset="0"/>
              </a:rPr>
            </a:br>
            <a:r>
              <a:rPr lang="en-US" sz="2000" b="1" dirty="0" smtClean="0">
                <a:solidFill>
                  <a:prstClr val="white"/>
                </a:solidFill>
                <a:latin typeface="Calibri" pitchFamily="34" charset="0"/>
                <a:cs typeface="Arial" charset="0"/>
              </a:rPr>
              <a:t>(</a:t>
            </a:r>
            <a:r>
              <a:rPr lang="en-US" sz="2000" b="1" dirty="0">
                <a:solidFill>
                  <a:prstClr val="white"/>
                </a:solidFill>
                <a:latin typeface="Calibri" pitchFamily="34" charset="0"/>
                <a:cs typeface="Arial" charset="0"/>
              </a:rPr>
              <a:t>compared to the cost of action)</a:t>
            </a:r>
          </a:p>
        </p:txBody>
      </p:sp>
    </p:spTree>
    <p:extLst>
      <p:ext uri="{BB962C8B-B14F-4D97-AF65-F5344CB8AC3E}">
        <p14:creationId xmlns:p14="http://schemas.microsoft.com/office/powerpoint/2010/main" xmlns="" val="14416406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22"/>
          <p:cNvSpPr txBox="1">
            <a:spLocks noChangeArrowheads="1"/>
          </p:cNvSpPr>
          <p:nvPr/>
        </p:nvSpPr>
        <p:spPr bwMode="auto">
          <a:xfrm>
            <a:off x="0" y="11347"/>
            <a:ext cx="10693399" cy="707676"/>
          </a:xfrm>
          <a:prstGeom prst="rect">
            <a:avLst/>
          </a:prstGeom>
          <a:solidFill>
            <a:srgbClr val="1E7FB8"/>
          </a:solidFill>
          <a:ln>
            <a:noFill/>
          </a:ln>
          <a:effectLst/>
          <a:extLst/>
        </p:spPr>
        <p:txBody>
          <a:bodyPr wrap="square" lIns="91232" tIns="45616" rIns="91232" bIns="456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dirty="0">
                <a:solidFill>
                  <a:srgbClr val="FFFFFF"/>
                </a:solidFill>
                <a:latin typeface="Calibri" pitchFamily="34" charset="0"/>
                <a:cs typeface="Arial" charset="0"/>
              </a:rPr>
              <a:t>The poorest people in developing countries are affected the most:</a:t>
            </a:r>
          </a:p>
          <a:p>
            <a:pPr algn="ctr" eaLnBrk="1" hangingPunct="1"/>
            <a:r>
              <a:rPr lang="en-GB" sz="2000" b="1" dirty="0">
                <a:solidFill>
                  <a:srgbClr val="FFFFFF"/>
                </a:solidFill>
                <a:latin typeface="Calibri" pitchFamily="34" charset="0"/>
                <a:cs typeface="Arial" charset="0"/>
              </a:rPr>
              <a:t>Why NCDs are a development issue</a:t>
            </a:r>
            <a:endParaRPr lang="en-US" sz="2000" b="1" dirty="0">
              <a:solidFill>
                <a:srgbClr val="FFFFFF"/>
              </a:solidFill>
              <a:latin typeface="Calibri" pitchFamily="34" charset="0"/>
              <a:cs typeface="Arial" charset="0"/>
            </a:endParaRPr>
          </a:p>
        </p:txBody>
      </p:sp>
      <p:grpSp>
        <p:nvGrpSpPr>
          <p:cNvPr id="46" name="Group 45"/>
          <p:cNvGrpSpPr/>
          <p:nvPr/>
        </p:nvGrpSpPr>
        <p:grpSpPr>
          <a:xfrm>
            <a:off x="4" y="1059545"/>
            <a:ext cx="10464796" cy="5558971"/>
            <a:chOff x="4" y="1509488"/>
            <a:chExt cx="8951917" cy="4992915"/>
          </a:xfrm>
        </p:grpSpPr>
        <p:sp>
          <p:nvSpPr>
            <p:cNvPr id="47" name="Rectangle 2"/>
            <p:cNvSpPr>
              <a:spLocks noChangeArrowheads="1"/>
            </p:cNvSpPr>
            <p:nvPr/>
          </p:nvSpPr>
          <p:spPr bwMode="auto">
            <a:xfrm>
              <a:off x="4" y="5514146"/>
              <a:ext cx="65" cy="276999"/>
            </a:xfrm>
            <a:prstGeom prst="rect">
              <a:avLst/>
            </a:prstGeom>
            <a:solidFill>
              <a:srgbClr val="FFFFFF"/>
            </a:solidFill>
            <a:ln w="9525" algn="ctr">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8" name="Rectangle 3"/>
            <p:cNvSpPr>
              <a:spLocks noChangeArrowheads="1"/>
            </p:cNvSpPr>
            <p:nvPr/>
          </p:nvSpPr>
          <p:spPr bwMode="auto">
            <a:xfrm>
              <a:off x="2784475" y="5366887"/>
              <a:ext cx="6167438" cy="655637"/>
            </a:xfrm>
            <a:prstGeom prst="rect">
              <a:avLst/>
            </a:prstGeom>
            <a:solidFill>
              <a:srgbClr val="1E7FB8"/>
            </a:solidFill>
            <a:ln>
              <a:noFill/>
            </a:ln>
            <a:effectLst/>
            <a:extLst>
              <a:ext uri="{91240B29-F687-4F45-9708-019B960494DF}">
                <a14:hiddenLine xmlns:a14="http://schemas.microsoft.com/office/drawing/2010/main" xmlns="" w="9525">
                  <a:solidFill>
                    <a:srgbClr val="1E7FB8"/>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48" tIns="45624" rIns="91248" bIns="45624"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FFFFFF"/>
                  </a:solidFill>
                  <a:effectLst/>
                  <a:uLnTx/>
                  <a:uFillTx/>
                  <a:latin typeface="Calibri" pitchFamily="34" charset="0"/>
                  <a:cs typeface="Arial" charset="0"/>
                </a:rPr>
                <a:t>More than </a:t>
              </a:r>
              <a:r>
                <a:rPr kumimoji="0" lang="en-GB" sz="1800" b="1" i="0" u="none" strike="noStrike" kern="0" cap="none" spc="0" normalizeH="0" baseline="0" noProof="0" dirty="0" smtClean="0">
                  <a:ln>
                    <a:noFill/>
                  </a:ln>
                  <a:solidFill>
                    <a:srgbClr val="FFFFFF"/>
                  </a:solidFill>
                  <a:effectLst/>
                  <a:uLnTx/>
                  <a:uFillTx/>
                  <a:latin typeface="Calibri" pitchFamily="34" charset="0"/>
                  <a:cs typeface="Arial" charset="0"/>
                </a:rPr>
                <a:t>12 </a:t>
              </a:r>
              <a:r>
                <a:rPr kumimoji="0" lang="en-GB" sz="1800" b="1" i="0" u="none" strike="noStrike" kern="0" cap="none" spc="0" normalizeH="0" baseline="0" noProof="0" dirty="0">
                  <a:ln>
                    <a:noFill/>
                  </a:ln>
                  <a:solidFill>
                    <a:srgbClr val="FFFFFF"/>
                  </a:solidFill>
                  <a:effectLst/>
                  <a:uLnTx/>
                  <a:uFillTx/>
                  <a:latin typeface="Calibri" pitchFamily="34" charset="0"/>
                  <a:cs typeface="Arial" charset="0"/>
                </a:rPr>
                <a:t>million people die before the age of </a:t>
              </a:r>
              <a:r>
                <a:rPr kumimoji="0" lang="en-GB" sz="1800" b="1" i="0" u="none" strike="noStrike" kern="0" cap="none" spc="0" normalizeH="0" baseline="0" noProof="0" dirty="0" smtClean="0">
                  <a:ln>
                    <a:noFill/>
                  </a:ln>
                  <a:solidFill>
                    <a:srgbClr val="FFFFFF"/>
                  </a:solidFill>
                  <a:effectLst/>
                  <a:uLnTx/>
                  <a:uFillTx/>
                  <a:latin typeface="Calibri" pitchFamily="34" charset="0"/>
                  <a:cs typeface="Arial" charset="0"/>
                </a:rPr>
                <a:t>70</a:t>
              </a:r>
              <a:endParaRPr kumimoji="0" lang="en-GB" sz="1800" b="1" i="0" u="none" strike="noStrike" kern="0" cap="none" spc="0" normalizeH="0" baseline="0" noProof="0" dirty="0">
                <a:ln>
                  <a:noFill/>
                </a:ln>
                <a:solidFill>
                  <a:srgbClr val="FFFFFF"/>
                </a:solidFill>
                <a:effectLst/>
                <a:uLnTx/>
                <a:uFillTx/>
                <a:latin typeface="Calibri" pitchFamily="34" charset="0"/>
                <a:cs typeface="Arial"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Calibri" pitchFamily="34" charset="0"/>
                  <a:cs typeface="Arial" charset="0"/>
                </a:rPr>
                <a:t>in developing countries from noncommunicable diseases</a:t>
              </a:r>
              <a:endParaRPr kumimoji="0" lang="en-US" sz="1800" b="0" i="0" u="none" strike="noStrike" kern="0" cap="none" spc="0" normalizeH="0" baseline="0" noProof="0" dirty="0">
                <a:ln>
                  <a:noFill/>
                </a:ln>
                <a:solidFill>
                  <a:srgbClr val="FFFFFF"/>
                </a:solidFill>
                <a:effectLst/>
                <a:uLnTx/>
                <a:uFillTx/>
                <a:latin typeface="Calibri" pitchFamily="34" charset="0"/>
                <a:cs typeface="Arial" charset="0"/>
              </a:endParaRPr>
            </a:p>
          </p:txBody>
        </p:sp>
        <p:sp>
          <p:nvSpPr>
            <p:cNvPr id="49" name="Text Box 4"/>
            <p:cNvSpPr txBox="1">
              <a:spLocks noChangeArrowheads="1"/>
            </p:cNvSpPr>
            <p:nvPr/>
          </p:nvSpPr>
          <p:spPr bwMode="auto">
            <a:xfrm>
              <a:off x="4006850" y="2366516"/>
              <a:ext cx="4945063" cy="646137"/>
            </a:xfrm>
            <a:prstGeom prst="rect">
              <a:avLst/>
            </a:prstGeom>
            <a:solidFill>
              <a:srgbClr val="4E75B9">
                <a:alpha val="10196"/>
              </a:srgbClr>
            </a:solidFill>
            <a:ln w="9525">
              <a:solidFill>
                <a:srgbClr val="4E75B9"/>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48" tIns="45624" rIns="91248" bIns="4562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srgbClr val="1255A4"/>
                  </a:solidFill>
                  <a:effectLst/>
                  <a:uLnTx/>
                  <a:uFillTx/>
                  <a:latin typeface="Calibri" pitchFamily="34" charset="0"/>
                  <a:cs typeface="Arial" charset="0"/>
                </a:rPr>
                <a:t>Increased exposure to </a:t>
              </a:r>
              <a:br>
                <a:rPr kumimoji="0" lang="en-GB" sz="1800" b="1" i="0" u="none" strike="noStrike" kern="0" cap="none" spc="0" normalizeH="0" baseline="0" noProof="0">
                  <a:ln>
                    <a:noFill/>
                  </a:ln>
                  <a:solidFill>
                    <a:srgbClr val="1255A4"/>
                  </a:solidFill>
                  <a:effectLst/>
                  <a:uLnTx/>
                  <a:uFillTx/>
                  <a:latin typeface="Calibri" pitchFamily="34" charset="0"/>
                  <a:cs typeface="Arial" charset="0"/>
                </a:rPr>
              </a:br>
              <a:r>
                <a:rPr kumimoji="0" lang="en-GB" sz="1800" b="1" i="0" u="none" strike="noStrike" kern="0" cap="none" spc="0" normalizeH="0" baseline="0" noProof="0">
                  <a:ln>
                    <a:noFill/>
                  </a:ln>
                  <a:solidFill>
                    <a:srgbClr val="1255A4"/>
                  </a:solidFill>
                  <a:effectLst/>
                  <a:uLnTx/>
                  <a:uFillTx/>
                  <a:latin typeface="Calibri" pitchFamily="34" charset="0"/>
                  <a:cs typeface="Arial" charset="0"/>
                </a:rPr>
                <a:t>common modifiable risk factors</a:t>
              </a:r>
            </a:p>
          </p:txBody>
        </p:sp>
        <p:sp>
          <p:nvSpPr>
            <p:cNvPr id="50" name="Rectangle 5"/>
            <p:cNvSpPr>
              <a:spLocks noChangeArrowheads="1"/>
            </p:cNvSpPr>
            <p:nvPr/>
          </p:nvSpPr>
          <p:spPr bwMode="auto">
            <a:xfrm>
              <a:off x="4903796" y="3285677"/>
              <a:ext cx="4048125" cy="860425"/>
            </a:xfrm>
            <a:prstGeom prst="rect">
              <a:avLst/>
            </a:prstGeom>
            <a:solidFill>
              <a:srgbClr val="4E75B9">
                <a:alpha val="10196"/>
              </a:srgbClr>
            </a:solidFill>
            <a:ln w="9525">
              <a:solidFill>
                <a:srgbClr val="4E75B9"/>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48" tIns="45624" rIns="91248" bIns="45624"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srgbClr val="1255A4"/>
                  </a:solidFill>
                  <a:effectLst/>
                  <a:uLnTx/>
                  <a:uFillTx/>
                  <a:latin typeface="Calibri" pitchFamily="34" charset="0"/>
                  <a:cs typeface="Arial" charset="0"/>
                </a:rPr>
                <a:t>NCDs</a:t>
              </a:r>
            </a:p>
          </p:txBody>
        </p:sp>
        <p:sp>
          <p:nvSpPr>
            <p:cNvPr id="51" name="Line 6"/>
            <p:cNvSpPr>
              <a:spLocks noChangeShapeType="1"/>
            </p:cNvSpPr>
            <p:nvPr/>
          </p:nvSpPr>
          <p:spPr bwMode="auto">
            <a:xfrm flipH="1" flipV="1">
              <a:off x="2263783" y="4574732"/>
              <a:ext cx="542925" cy="760413"/>
            </a:xfrm>
            <a:prstGeom prst="line">
              <a:avLst/>
            </a:prstGeom>
            <a:noFill/>
            <a:ln w="38100">
              <a:solidFill>
                <a:srgbClr val="1E7FB8"/>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312" tIns="45656" rIns="91312" bIns="4565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2" name="Line 7"/>
            <p:cNvSpPr>
              <a:spLocks noChangeShapeType="1"/>
            </p:cNvSpPr>
            <p:nvPr/>
          </p:nvSpPr>
          <p:spPr bwMode="auto">
            <a:xfrm flipH="1">
              <a:off x="2500313" y="2647500"/>
              <a:ext cx="1408112" cy="703263"/>
            </a:xfrm>
            <a:prstGeom prst="line">
              <a:avLst/>
            </a:prstGeom>
            <a:noFill/>
            <a:ln w="38100">
              <a:solidFill>
                <a:srgbClr val="1E7FB8"/>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312" tIns="45656" rIns="91312" bIns="4565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3" name="Text Box 8"/>
            <p:cNvSpPr txBox="1">
              <a:spLocks noChangeArrowheads="1"/>
            </p:cNvSpPr>
            <p:nvPr/>
          </p:nvSpPr>
          <p:spPr bwMode="auto">
            <a:xfrm>
              <a:off x="2801938" y="4458842"/>
              <a:ext cx="6149975" cy="646137"/>
            </a:xfrm>
            <a:prstGeom prst="rect">
              <a:avLst/>
            </a:prstGeom>
            <a:solidFill>
              <a:srgbClr val="4E75B9">
                <a:alpha val="10196"/>
              </a:srgbClr>
            </a:solidFill>
            <a:ln w="9525">
              <a:solidFill>
                <a:srgbClr val="4E75B9"/>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48" tIns="45624" rIns="91248" bIns="4562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srgbClr val="1255A4"/>
                  </a:solidFill>
                  <a:effectLst/>
                  <a:uLnTx/>
                  <a:uFillTx/>
                  <a:latin typeface="Calibri" pitchFamily="34" charset="0"/>
                  <a:cs typeface="Arial" charset="0"/>
                </a:rPr>
                <a:t>Limited access to </a:t>
              </a:r>
              <a:br>
                <a:rPr kumimoji="0" lang="en-GB" sz="1800" b="1" i="0" u="none" strike="noStrike" kern="0" cap="none" spc="0" normalizeH="0" baseline="0" noProof="0">
                  <a:ln>
                    <a:noFill/>
                  </a:ln>
                  <a:solidFill>
                    <a:srgbClr val="1255A4"/>
                  </a:solidFill>
                  <a:effectLst/>
                  <a:uLnTx/>
                  <a:uFillTx/>
                  <a:latin typeface="Calibri" pitchFamily="34" charset="0"/>
                  <a:cs typeface="Arial" charset="0"/>
                </a:rPr>
              </a:br>
              <a:r>
                <a:rPr kumimoji="0" lang="en-GB" sz="1800" b="1" i="0" u="none" strike="noStrike" kern="0" cap="none" spc="0" normalizeH="0" baseline="0" noProof="0">
                  <a:ln>
                    <a:noFill/>
                  </a:ln>
                  <a:solidFill>
                    <a:srgbClr val="1255A4"/>
                  </a:solidFill>
                  <a:effectLst/>
                  <a:uLnTx/>
                  <a:uFillTx/>
                  <a:latin typeface="Calibri" pitchFamily="34" charset="0"/>
                  <a:cs typeface="Arial" charset="0"/>
                </a:rPr>
                <a:t>effective and equitable health-care services </a:t>
              </a:r>
            </a:p>
          </p:txBody>
        </p:sp>
        <p:sp>
          <p:nvSpPr>
            <p:cNvPr id="54" name="Line 9"/>
            <p:cNvSpPr>
              <a:spLocks noChangeShapeType="1"/>
            </p:cNvSpPr>
            <p:nvPr/>
          </p:nvSpPr>
          <p:spPr bwMode="auto">
            <a:xfrm flipH="1">
              <a:off x="2770188" y="3652387"/>
              <a:ext cx="1784350" cy="144462"/>
            </a:xfrm>
            <a:prstGeom prst="line">
              <a:avLst/>
            </a:prstGeom>
            <a:noFill/>
            <a:ln w="38100">
              <a:solidFill>
                <a:srgbClr val="1E7FB8"/>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312" tIns="45656" rIns="91312" bIns="4565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5" name="Text Box 10"/>
            <p:cNvSpPr txBox="1">
              <a:spLocks noChangeArrowheads="1"/>
            </p:cNvSpPr>
            <p:nvPr/>
          </p:nvSpPr>
          <p:spPr bwMode="auto">
            <a:xfrm>
              <a:off x="2417765" y="1718816"/>
              <a:ext cx="6534150" cy="369138"/>
            </a:xfrm>
            <a:prstGeom prst="rect">
              <a:avLst/>
            </a:prstGeom>
            <a:solidFill>
              <a:srgbClr val="1255A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48" tIns="45624" rIns="91248" bIns="4562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srgbClr val="FFFFFF"/>
                  </a:solidFill>
                  <a:effectLst/>
                  <a:uLnTx/>
                  <a:uFillTx/>
                  <a:latin typeface="Calibri" pitchFamily="34" charset="0"/>
                  <a:cs typeface="Arial" charset="0"/>
                </a:rPr>
                <a:t>Populations in low- and middle-income countries</a:t>
              </a:r>
              <a:endParaRPr kumimoji="0" lang="en-US" sz="1800" b="1" i="0" u="none" strike="noStrike" kern="0" cap="none" spc="0" normalizeH="0" baseline="0" noProof="0">
                <a:ln>
                  <a:noFill/>
                </a:ln>
                <a:solidFill>
                  <a:srgbClr val="FFFFFF"/>
                </a:solidFill>
                <a:effectLst/>
                <a:uLnTx/>
                <a:uFillTx/>
                <a:latin typeface="Calibri" pitchFamily="34" charset="0"/>
                <a:cs typeface="Arial" charset="0"/>
              </a:endParaRPr>
            </a:p>
          </p:txBody>
        </p:sp>
        <p:sp>
          <p:nvSpPr>
            <p:cNvPr id="56" name="Text Box 11"/>
            <p:cNvSpPr txBox="1">
              <a:spLocks noChangeArrowheads="1"/>
            </p:cNvSpPr>
            <p:nvPr/>
          </p:nvSpPr>
          <p:spPr bwMode="auto">
            <a:xfrm>
              <a:off x="627063" y="5366887"/>
              <a:ext cx="1992312" cy="544512"/>
            </a:xfrm>
            <a:prstGeom prst="rect">
              <a:avLst/>
            </a:prstGeom>
            <a:solidFill>
              <a:srgbClr val="C09721"/>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48" tIns="45624" rIns="91248" bIns="45624"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srgbClr val="FFFFFF"/>
                  </a:solidFill>
                  <a:effectLst/>
                  <a:uLnTx/>
                  <a:uFillTx/>
                  <a:latin typeface="Calibri" pitchFamily="34" charset="0"/>
                  <a:cs typeface="Arial" charset="0"/>
                </a:rPr>
                <a:t>Poverty at household level</a:t>
              </a:r>
              <a:endParaRPr kumimoji="0" lang="en-US" sz="1800" b="1" i="0" u="none" strike="noStrike" kern="0" cap="none" spc="0" normalizeH="0" baseline="0" noProof="0">
                <a:ln>
                  <a:noFill/>
                </a:ln>
                <a:solidFill>
                  <a:srgbClr val="FFFFFF"/>
                </a:solidFill>
                <a:effectLst/>
                <a:uLnTx/>
                <a:uFillTx/>
                <a:latin typeface="Calibri" pitchFamily="34" charset="0"/>
                <a:cs typeface="Arial" charset="0"/>
              </a:endParaRPr>
            </a:p>
          </p:txBody>
        </p:sp>
        <p:sp>
          <p:nvSpPr>
            <p:cNvPr id="57" name="Oval 12"/>
            <p:cNvSpPr>
              <a:spLocks noChangeArrowheads="1"/>
            </p:cNvSpPr>
            <p:nvPr/>
          </p:nvSpPr>
          <p:spPr bwMode="auto">
            <a:xfrm>
              <a:off x="619125" y="3303137"/>
              <a:ext cx="1989138" cy="1076325"/>
            </a:xfrm>
            <a:prstGeom prst="ellipse">
              <a:avLst/>
            </a:prstGeom>
            <a:solidFill>
              <a:srgbClr val="1255A4"/>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48" tIns="45624" rIns="91248" bIns="45624"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srgbClr val="FFFFFF"/>
                  </a:solidFill>
                  <a:effectLst/>
                  <a:uLnTx/>
                  <a:uFillTx/>
                  <a:latin typeface="Calibri" pitchFamily="34" charset="0"/>
                  <a:cs typeface="Arial" charset="0"/>
                </a:rPr>
                <a:t>Loss of household income</a:t>
              </a:r>
              <a:endParaRPr kumimoji="0" lang="en-US" sz="1800" b="1" i="0" u="none" strike="noStrike" kern="0" cap="none" spc="0" normalizeH="0" baseline="0" noProof="0">
                <a:ln>
                  <a:noFill/>
                </a:ln>
                <a:solidFill>
                  <a:srgbClr val="FFFFFF"/>
                </a:solidFill>
                <a:effectLst/>
                <a:uLnTx/>
                <a:uFillTx/>
                <a:latin typeface="Calibri" pitchFamily="34" charset="0"/>
                <a:cs typeface="Arial" charset="0"/>
              </a:endParaRPr>
            </a:p>
          </p:txBody>
        </p:sp>
        <p:sp>
          <p:nvSpPr>
            <p:cNvPr id="58" name="Line 13"/>
            <p:cNvSpPr>
              <a:spLocks noChangeShapeType="1"/>
            </p:cNvSpPr>
            <p:nvPr/>
          </p:nvSpPr>
          <p:spPr bwMode="auto">
            <a:xfrm>
              <a:off x="5864225" y="2117274"/>
              <a:ext cx="0" cy="165100"/>
            </a:xfrm>
            <a:prstGeom prst="line">
              <a:avLst/>
            </a:prstGeom>
            <a:noFill/>
            <a:ln w="9525">
              <a:solidFill>
                <a:srgbClr val="1255A4"/>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312" tIns="45656" rIns="91312" bIns="4565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9" name="Line 14"/>
            <p:cNvSpPr>
              <a:spLocks noChangeShapeType="1"/>
            </p:cNvSpPr>
            <p:nvPr/>
          </p:nvSpPr>
          <p:spPr bwMode="auto">
            <a:xfrm>
              <a:off x="5864225" y="3017390"/>
              <a:ext cx="0" cy="166687"/>
            </a:xfrm>
            <a:prstGeom prst="line">
              <a:avLst/>
            </a:prstGeom>
            <a:noFill/>
            <a:ln w="9525">
              <a:solidFill>
                <a:srgbClr val="1255A4"/>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312" tIns="45656" rIns="91312" bIns="4565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0" name="Line 15"/>
            <p:cNvSpPr>
              <a:spLocks noChangeShapeType="1"/>
            </p:cNvSpPr>
            <p:nvPr/>
          </p:nvSpPr>
          <p:spPr bwMode="auto">
            <a:xfrm>
              <a:off x="5864225" y="4203249"/>
              <a:ext cx="0" cy="161925"/>
            </a:xfrm>
            <a:prstGeom prst="line">
              <a:avLst/>
            </a:prstGeom>
            <a:noFill/>
            <a:ln w="9525">
              <a:solidFill>
                <a:srgbClr val="1255A4"/>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312" tIns="45656" rIns="91312" bIns="4565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1" name="Line 16"/>
            <p:cNvSpPr>
              <a:spLocks noChangeShapeType="1"/>
            </p:cNvSpPr>
            <p:nvPr/>
          </p:nvSpPr>
          <p:spPr bwMode="auto">
            <a:xfrm>
              <a:off x="5864225" y="5143057"/>
              <a:ext cx="0" cy="163513"/>
            </a:xfrm>
            <a:prstGeom prst="line">
              <a:avLst/>
            </a:prstGeom>
            <a:noFill/>
            <a:ln w="9525">
              <a:solidFill>
                <a:srgbClr val="1255A4"/>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312" tIns="45656" rIns="91312" bIns="4565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2" name="Line 18"/>
            <p:cNvSpPr>
              <a:spLocks noChangeShapeType="1"/>
            </p:cNvSpPr>
            <p:nvPr/>
          </p:nvSpPr>
          <p:spPr bwMode="auto">
            <a:xfrm>
              <a:off x="1609728" y="4511226"/>
              <a:ext cx="11113" cy="731838"/>
            </a:xfrm>
            <a:prstGeom prst="line">
              <a:avLst/>
            </a:prstGeom>
            <a:noFill/>
            <a:ln w="38100">
              <a:solidFill>
                <a:srgbClr val="C0972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312" tIns="45656" rIns="91312" bIns="4565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3" name="Text Box 19"/>
            <p:cNvSpPr txBox="1">
              <a:spLocks noChangeArrowheads="1"/>
            </p:cNvSpPr>
            <p:nvPr/>
          </p:nvSpPr>
          <p:spPr bwMode="auto">
            <a:xfrm>
              <a:off x="128588" y="1718812"/>
              <a:ext cx="2030412" cy="1001712"/>
            </a:xfrm>
            <a:prstGeom prst="rect">
              <a:avLst/>
            </a:prstGeom>
            <a:solidFill>
              <a:srgbClr val="1E7FB8"/>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248" tIns="45624" rIns="91248" bIns="45624"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srgbClr val="FFFFFF"/>
                  </a:solidFill>
                  <a:effectLst/>
                  <a:uLnTx/>
                  <a:uFillTx/>
                  <a:latin typeface="Calibri" pitchFamily="34" charset="0"/>
                  <a:cs typeface="Arial" charset="0"/>
                </a:rPr>
                <a:t>Globalization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srgbClr val="FFFFFF"/>
                  </a:solidFill>
                  <a:effectLst/>
                  <a:uLnTx/>
                  <a:uFillTx/>
                  <a:latin typeface="Calibri" pitchFamily="34" charset="0"/>
                  <a:cs typeface="Arial" charset="0"/>
                </a:rPr>
                <a:t>Urbanization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srgbClr val="FFFFFF"/>
                  </a:solidFill>
                  <a:effectLst/>
                  <a:uLnTx/>
                  <a:uFillTx/>
                  <a:latin typeface="Calibri" pitchFamily="34" charset="0"/>
                  <a:cs typeface="Arial" charset="0"/>
                </a:rPr>
                <a:t>Population ageing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srgbClr val="FFFFFF"/>
                  </a:solidFill>
                  <a:effectLst/>
                  <a:uLnTx/>
                  <a:uFillTx/>
                  <a:latin typeface="Calibri" pitchFamily="34" charset="0"/>
                  <a:cs typeface="Arial" charset="0"/>
                </a:rPr>
                <a:t>Poverty</a:t>
              </a:r>
              <a:endParaRPr kumimoji="0" lang="en-US" sz="1800" b="1" i="0" u="none" strike="noStrike" kern="0" cap="none" spc="0" normalizeH="0" baseline="0" noProof="0">
                <a:ln>
                  <a:noFill/>
                </a:ln>
                <a:solidFill>
                  <a:srgbClr val="FFFFFF"/>
                </a:solidFill>
                <a:effectLst/>
                <a:uLnTx/>
                <a:uFillTx/>
                <a:latin typeface="Calibri" pitchFamily="34" charset="0"/>
                <a:cs typeface="Arial" charset="0"/>
              </a:endParaRPr>
            </a:p>
          </p:txBody>
        </p:sp>
        <p:sp>
          <p:nvSpPr>
            <p:cNvPr id="64" name="Line 20"/>
            <p:cNvSpPr>
              <a:spLocks noChangeShapeType="1"/>
            </p:cNvSpPr>
            <p:nvPr/>
          </p:nvSpPr>
          <p:spPr bwMode="auto">
            <a:xfrm>
              <a:off x="2181225" y="1922012"/>
              <a:ext cx="200025" cy="0"/>
            </a:xfrm>
            <a:prstGeom prst="line">
              <a:avLst/>
            </a:prstGeom>
            <a:noFill/>
            <a:ln w="9525">
              <a:solidFill>
                <a:srgbClr val="1E7FB8"/>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5" name="Rectangle 64"/>
            <p:cNvSpPr/>
            <p:nvPr/>
          </p:nvSpPr>
          <p:spPr>
            <a:xfrm>
              <a:off x="128588" y="1509488"/>
              <a:ext cx="8823325" cy="4992915"/>
            </a:xfrm>
            <a:prstGeom prst="rect">
              <a:avLst/>
            </a:prstGeom>
            <a:noFill/>
            <a:ln w="9525" cap="flat" cmpd="sng" algn="ctr">
              <a:solidFill>
                <a:srgbClr val="1E7FB8"/>
              </a:solidFill>
              <a:prstDash val="solid"/>
            </a:ln>
            <a:effectLst/>
          </p:spPr>
          <p:txBody>
            <a:bodyPr lIns="91312" tIns="45656" rIns="91312" bIns="45656"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cxnSp>
          <p:nvCxnSpPr>
            <p:cNvPr id="66" name="Elbow Connector 65"/>
            <p:cNvCxnSpPr>
              <a:stCxn id="56" idx="2"/>
            </p:cNvCxnSpPr>
            <p:nvPr/>
          </p:nvCxnSpPr>
          <p:spPr>
            <a:xfrm rot="5400000" flipH="1">
              <a:off x="-631428" y="3656752"/>
              <a:ext cx="3190875" cy="1318421"/>
            </a:xfrm>
            <a:prstGeom prst="bentConnector3">
              <a:avLst>
                <a:gd name="adj1" fmla="val -7164"/>
              </a:avLst>
            </a:prstGeom>
            <a:noFill/>
            <a:ln w="38100" cap="flat" cmpd="sng" algn="ctr">
              <a:solidFill>
                <a:srgbClr val="C09721"/>
              </a:solidFill>
              <a:prstDash val="solid"/>
              <a:tailEnd type="arrow"/>
            </a:ln>
            <a:effectLst/>
          </p:spPr>
        </p:cxnSp>
      </p:grpSp>
    </p:spTree>
    <p:extLst>
      <p:ext uri="{BB962C8B-B14F-4D97-AF65-F5344CB8AC3E}">
        <p14:creationId xmlns:p14="http://schemas.microsoft.com/office/powerpoint/2010/main" xmlns="" val="216232550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87388" y="2228850"/>
            <a:ext cx="7277100" cy="353536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0723" name="Line 3"/>
          <p:cNvSpPr>
            <a:spLocks noChangeShapeType="1"/>
          </p:cNvSpPr>
          <p:nvPr/>
        </p:nvSpPr>
        <p:spPr bwMode="auto">
          <a:xfrm>
            <a:off x="687388" y="5362575"/>
            <a:ext cx="7277100" cy="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24" name="Line 4"/>
          <p:cNvSpPr>
            <a:spLocks noChangeShapeType="1"/>
          </p:cNvSpPr>
          <p:nvPr/>
        </p:nvSpPr>
        <p:spPr bwMode="auto">
          <a:xfrm>
            <a:off x="687388" y="4965700"/>
            <a:ext cx="7277100" cy="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25" name="Line 5"/>
          <p:cNvSpPr>
            <a:spLocks noChangeShapeType="1"/>
          </p:cNvSpPr>
          <p:nvPr/>
        </p:nvSpPr>
        <p:spPr bwMode="auto">
          <a:xfrm>
            <a:off x="687388" y="4591050"/>
            <a:ext cx="7277100" cy="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26" name="Line 6"/>
          <p:cNvSpPr>
            <a:spLocks noChangeShapeType="1"/>
          </p:cNvSpPr>
          <p:nvPr/>
        </p:nvSpPr>
        <p:spPr bwMode="auto">
          <a:xfrm>
            <a:off x="687388" y="4194175"/>
            <a:ext cx="7277100" cy="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27" name="Line 7"/>
          <p:cNvSpPr>
            <a:spLocks noChangeShapeType="1"/>
          </p:cNvSpPr>
          <p:nvPr/>
        </p:nvSpPr>
        <p:spPr bwMode="auto">
          <a:xfrm>
            <a:off x="687388" y="3795713"/>
            <a:ext cx="7277100" cy="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28" name="Line 8"/>
          <p:cNvSpPr>
            <a:spLocks noChangeShapeType="1"/>
          </p:cNvSpPr>
          <p:nvPr/>
        </p:nvSpPr>
        <p:spPr bwMode="auto">
          <a:xfrm>
            <a:off x="687388" y="3397250"/>
            <a:ext cx="7277100" cy="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29" name="Line 9"/>
          <p:cNvSpPr>
            <a:spLocks noChangeShapeType="1"/>
          </p:cNvSpPr>
          <p:nvPr/>
        </p:nvSpPr>
        <p:spPr bwMode="auto">
          <a:xfrm>
            <a:off x="687388" y="3025775"/>
            <a:ext cx="7277100" cy="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30" name="Line 10"/>
          <p:cNvSpPr>
            <a:spLocks noChangeShapeType="1"/>
          </p:cNvSpPr>
          <p:nvPr/>
        </p:nvSpPr>
        <p:spPr bwMode="auto">
          <a:xfrm>
            <a:off x="687388" y="2627313"/>
            <a:ext cx="7277100" cy="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31" name="Line 11"/>
          <p:cNvSpPr>
            <a:spLocks noChangeShapeType="1"/>
          </p:cNvSpPr>
          <p:nvPr/>
        </p:nvSpPr>
        <p:spPr bwMode="auto">
          <a:xfrm>
            <a:off x="687388" y="2228850"/>
            <a:ext cx="7277100" cy="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32" name="Rectangle 12"/>
          <p:cNvSpPr>
            <a:spLocks noChangeArrowheads="1"/>
          </p:cNvSpPr>
          <p:nvPr/>
        </p:nvSpPr>
        <p:spPr bwMode="auto">
          <a:xfrm>
            <a:off x="687388" y="2228850"/>
            <a:ext cx="7277100" cy="3535363"/>
          </a:xfrm>
          <a:prstGeom prst="rect">
            <a:avLst/>
          </a:prstGeom>
          <a:noFill/>
          <a:ln w="14288">
            <a:solidFill>
              <a:srgbClr val="80808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0733" name="Rectangle 13"/>
          <p:cNvSpPr>
            <a:spLocks noChangeArrowheads="1"/>
          </p:cNvSpPr>
          <p:nvPr/>
        </p:nvSpPr>
        <p:spPr bwMode="auto">
          <a:xfrm>
            <a:off x="895350" y="3421063"/>
            <a:ext cx="273050" cy="2343150"/>
          </a:xfrm>
          <a:prstGeom prst="rect">
            <a:avLst/>
          </a:prstGeom>
          <a:solidFill>
            <a:srgbClr val="D4E01C"/>
          </a:solidFill>
          <a:ln>
            <a:noFill/>
          </a:ln>
          <a:effectLst>
            <a:outerShdw dist="107763" dir="2700000" algn="ctr" rotWithShape="0">
              <a:schemeClr val="bg2">
                <a:alpha val="50000"/>
              </a:schemeClr>
            </a:outerShdw>
          </a:effectLst>
          <a:extLst>
            <a:ext uri="{91240B29-F687-4F45-9708-019B960494DF}">
              <a14:hiddenLine xmlns:a14="http://schemas.microsoft.com/office/drawing/2010/main" xmlns="" w="9525" algn="ctr">
                <a:solidFill>
                  <a:schemeClr val="tx1"/>
                </a:solidFill>
                <a:miter lim="800000"/>
                <a:headEnd/>
                <a:tailEnd/>
              </a14:hiddenLine>
            </a:ext>
          </a:extLst>
        </p:spPr>
        <p:txBody>
          <a:bodyPr wrap="none" anchor="ctr"/>
          <a:lstStyle/>
          <a:p>
            <a:endParaRPr lang="en-US"/>
          </a:p>
        </p:txBody>
      </p:sp>
      <p:sp>
        <p:nvSpPr>
          <p:cNvPr id="30734" name="Rectangle 14"/>
          <p:cNvSpPr>
            <a:spLocks noChangeArrowheads="1"/>
          </p:cNvSpPr>
          <p:nvPr/>
        </p:nvSpPr>
        <p:spPr bwMode="auto">
          <a:xfrm>
            <a:off x="2713038" y="2762250"/>
            <a:ext cx="276225" cy="3001963"/>
          </a:xfrm>
          <a:prstGeom prst="rect">
            <a:avLst/>
          </a:prstGeom>
          <a:solidFill>
            <a:srgbClr val="D4E01C"/>
          </a:solidFill>
          <a:ln>
            <a:noFill/>
          </a:ln>
          <a:effectLst>
            <a:outerShdw dist="107763" dir="2700000" algn="ctr" rotWithShape="0">
              <a:schemeClr val="bg2">
                <a:alpha val="50000"/>
              </a:schemeClr>
            </a:outerShdw>
          </a:effectLst>
          <a:extLst>
            <a:ext uri="{91240B29-F687-4F45-9708-019B960494DF}">
              <a14:hiddenLine xmlns:a14="http://schemas.microsoft.com/office/drawing/2010/main" xmlns="" w="9525" algn="ctr">
                <a:solidFill>
                  <a:schemeClr val="tx1"/>
                </a:solidFill>
                <a:miter lim="800000"/>
                <a:headEnd/>
                <a:tailEnd/>
              </a14:hiddenLine>
            </a:ext>
          </a:extLst>
        </p:spPr>
        <p:txBody>
          <a:bodyPr wrap="none" anchor="ctr"/>
          <a:lstStyle/>
          <a:p>
            <a:endParaRPr lang="en-US"/>
          </a:p>
        </p:txBody>
      </p:sp>
      <p:sp>
        <p:nvSpPr>
          <p:cNvPr id="30735" name="Rectangle 15"/>
          <p:cNvSpPr>
            <a:spLocks noChangeArrowheads="1"/>
          </p:cNvSpPr>
          <p:nvPr/>
        </p:nvSpPr>
        <p:spPr bwMode="auto">
          <a:xfrm>
            <a:off x="4533900" y="3770313"/>
            <a:ext cx="273050" cy="1993900"/>
          </a:xfrm>
          <a:prstGeom prst="rect">
            <a:avLst/>
          </a:prstGeom>
          <a:solidFill>
            <a:srgbClr val="D4E01C"/>
          </a:solidFill>
          <a:ln>
            <a:noFill/>
          </a:ln>
          <a:effectLst>
            <a:outerShdw dist="107763" dir="2700000" algn="ctr" rotWithShape="0">
              <a:schemeClr val="bg2">
                <a:alpha val="50000"/>
              </a:schemeClr>
            </a:outerShdw>
          </a:effectLst>
          <a:extLst>
            <a:ext uri="{91240B29-F687-4F45-9708-019B960494DF}">
              <a14:hiddenLine xmlns:a14="http://schemas.microsoft.com/office/drawing/2010/main" xmlns="" w="9525" algn="ctr">
                <a:solidFill>
                  <a:schemeClr val="tx1"/>
                </a:solidFill>
                <a:miter lim="800000"/>
                <a:headEnd/>
                <a:tailEnd/>
              </a14:hiddenLine>
            </a:ext>
          </a:extLst>
        </p:spPr>
        <p:txBody>
          <a:bodyPr wrap="none" anchor="ctr"/>
          <a:lstStyle/>
          <a:p>
            <a:endParaRPr lang="en-US"/>
          </a:p>
        </p:txBody>
      </p:sp>
      <p:sp>
        <p:nvSpPr>
          <p:cNvPr id="30736" name="Rectangle 16"/>
          <p:cNvSpPr>
            <a:spLocks noChangeArrowheads="1"/>
          </p:cNvSpPr>
          <p:nvPr/>
        </p:nvSpPr>
        <p:spPr bwMode="auto">
          <a:xfrm>
            <a:off x="6351588" y="3663950"/>
            <a:ext cx="274637" cy="2100263"/>
          </a:xfrm>
          <a:prstGeom prst="rect">
            <a:avLst/>
          </a:prstGeom>
          <a:solidFill>
            <a:srgbClr val="D4E01C"/>
          </a:solidFill>
          <a:ln>
            <a:noFill/>
          </a:ln>
          <a:effectLst>
            <a:outerShdw dist="107763" dir="2700000" algn="ctr" rotWithShape="0">
              <a:schemeClr val="bg2">
                <a:alpha val="50000"/>
              </a:schemeClr>
            </a:outerShdw>
          </a:effectLst>
          <a:extLst>
            <a:ext uri="{91240B29-F687-4F45-9708-019B960494DF}">
              <a14:hiddenLine xmlns:a14="http://schemas.microsoft.com/office/drawing/2010/main" xmlns="" w="9525" algn="ctr">
                <a:solidFill>
                  <a:schemeClr val="tx1"/>
                </a:solidFill>
                <a:miter lim="800000"/>
                <a:headEnd/>
                <a:tailEnd/>
              </a14:hiddenLine>
            </a:ext>
          </a:extLst>
        </p:spPr>
        <p:txBody>
          <a:bodyPr wrap="none" anchor="ctr"/>
          <a:lstStyle/>
          <a:p>
            <a:endParaRPr lang="en-US"/>
          </a:p>
        </p:txBody>
      </p:sp>
      <p:sp>
        <p:nvSpPr>
          <p:cNvPr id="30737" name="Rectangle 17"/>
          <p:cNvSpPr>
            <a:spLocks noChangeArrowheads="1"/>
          </p:cNvSpPr>
          <p:nvPr/>
        </p:nvSpPr>
        <p:spPr bwMode="auto">
          <a:xfrm>
            <a:off x="1168400" y="3556000"/>
            <a:ext cx="295275" cy="2208213"/>
          </a:xfrm>
          <a:prstGeom prst="rect">
            <a:avLst/>
          </a:prstGeom>
          <a:solidFill>
            <a:srgbClr val="96C61A"/>
          </a:solidFill>
          <a:ln>
            <a:noFill/>
          </a:ln>
          <a:effectLst>
            <a:outerShdw dist="107763" dir="2700000" algn="ctr" rotWithShape="0">
              <a:schemeClr val="bg2">
                <a:alpha val="50000"/>
              </a:schemeClr>
            </a:outerShdw>
          </a:effectLst>
          <a:extLst>
            <a:ext uri="{91240B29-F687-4F45-9708-019B960494DF}">
              <a14:hiddenLine xmlns:a14="http://schemas.microsoft.com/office/drawing/2010/main" xmlns="" w="9525" algn="ctr">
                <a:solidFill>
                  <a:schemeClr val="tx1"/>
                </a:solidFill>
                <a:miter lim="800000"/>
                <a:headEnd/>
                <a:tailEnd/>
              </a14:hiddenLine>
            </a:ext>
          </a:extLst>
        </p:spPr>
        <p:txBody>
          <a:bodyPr wrap="none" anchor="ctr"/>
          <a:lstStyle/>
          <a:p>
            <a:endParaRPr lang="en-US"/>
          </a:p>
        </p:txBody>
      </p:sp>
      <p:sp>
        <p:nvSpPr>
          <p:cNvPr id="30738" name="Rectangle 18"/>
          <p:cNvSpPr>
            <a:spLocks noChangeArrowheads="1"/>
          </p:cNvSpPr>
          <p:nvPr/>
        </p:nvSpPr>
        <p:spPr bwMode="auto">
          <a:xfrm>
            <a:off x="2989263" y="3157538"/>
            <a:ext cx="288925" cy="2606675"/>
          </a:xfrm>
          <a:prstGeom prst="rect">
            <a:avLst/>
          </a:prstGeom>
          <a:solidFill>
            <a:srgbClr val="96C61A"/>
          </a:solidFill>
          <a:ln>
            <a:noFill/>
          </a:ln>
          <a:effectLst>
            <a:outerShdw dist="107763" dir="2700000" algn="ctr" rotWithShape="0">
              <a:schemeClr val="bg2">
                <a:alpha val="50000"/>
              </a:schemeClr>
            </a:outerShdw>
          </a:effectLst>
          <a:extLst>
            <a:ext uri="{91240B29-F687-4F45-9708-019B960494DF}">
              <a14:hiddenLine xmlns:a14="http://schemas.microsoft.com/office/drawing/2010/main" xmlns="" w="9525" algn="ctr">
                <a:solidFill>
                  <a:schemeClr val="tx1"/>
                </a:solidFill>
                <a:miter lim="800000"/>
                <a:headEnd/>
                <a:tailEnd/>
              </a14:hiddenLine>
            </a:ext>
          </a:extLst>
        </p:spPr>
        <p:txBody>
          <a:bodyPr wrap="none" anchor="ctr"/>
          <a:lstStyle/>
          <a:p>
            <a:endParaRPr lang="en-US"/>
          </a:p>
        </p:txBody>
      </p:sp>
      <p:sp>
        <p:nvSpPr>
          <p:cNvPr id="30739" name="Rectangle 19"/>
          <p:cNvSpPr>
            <a:spLocks noChangeArrowheads="1"/>
          </p:cNvSpPr>
          <p:nvPr/>
        </p:nvSpPr>
        <p:spPr bwMode="auto">
          <a:xfrm>
            <a:off x="4806950" y="3875088"/>
            <a:ext cx="290513" cy="1889125"/>
          </a:xfrm>
          <a:prstGeom prst="rect">
            <a:avLst/>
          </a:prstGeom>
          <a:solidFill>
            <a:srgbClr val="96C61A"/>
          </a:solidFill>
          <a:ln>
            <a:noFill/>
          </a:ln>
          <a:effectLst>
            <a:outerShdw dist="107763" dir="2700000" algn="ctr" rotWithShape="0">
              <a:schemeClr val="bg2">
                <a:alpha val="50000"/>
              </a:schemeClr>
            </a:outerShdw>
          </a:effectLst>
          <a:extLst>
            <a:ext uri="{91240B29-F687-4F45-9708-019B960494DF}">
              <a14:hiddenLine xmlns:a14="http://schemas.microsoft.com/office/drawing/2010/main" xmlns="" w="9525" algn="ctr">
                <a:solidFill>
                  <a:schemeClr val="tx1"/>
                </a:solidFill>
                <a:miter lim="800000"/>
                <a:headEnd/>
                <a:tailEnd/>
              </a14:hiddenLine>
            </a:ext>
          </a:extLst>
        </p:spPr>
        <p:txBody>
          <a:bodyPr wrap="none" anchor="ctr"/>
          <a:lstStyle/>
          <a:p>
            <a:endParaRPr lang="en-US"/>
          </a:p>
        </p:txBody>
      </p:sp>
      <p:sp>
        <p:nvSpPr>
          <p:cNvPr id="30740" name="Rectangle 20"/>
          <p:cNvSpPr>
            <a:spLocks noChangeArrowheads="1"/>
          </p:cNvSpPr>
          <p:nvPr/>
        </p:nvSpPr>
        <p:spPr bwMode="auto">
          <a:xfrm>
            <a:off x="6626225" y="3930650"/>
            <a:ext cx="293688" cy="1833563"/>
          </a:xfrm>
          <a:prstGeom prst="rect">
            <a:avLst/>
          </a:prstGeom>
          <a:solidFill>
            <a:srgbClr val="96C61A"/>
          </a:solidFill>
          <a:ln>
            <a:noFill/>
          </a:ln>
          <a:effectLst>
            <a:outerShdw dist="107763" dir="2700000" algn="ctr" rotWithShape="0">
              <a:schemeClr val="bg2">
                <a:alpha val="50000"/>
              </a:schemeClr>
            </a:outerShdw>
          </a:effectLst>
          <a:extLst>
            <a:ext uri="{91240B29-F687-4F45-9708-019B960494DF}">
              <a14:hiddenLine xmlns:a14="http://schemas.microsoft.com/office/drawing/2010/main" xmlns="" w="9525" algn="ctr">
                <a:solidFill>
                  <a:schemeClr val="tx1"/>
                </a:solidFill>
                <a:miter lim="800000"/>
                <a:headEnd/>
                <a:tailEnd/>
              </a14:hiddenLine>
            </a:ext>
          </a:extLst>
        </p:spPr>
        <p:txBody>
          <a:bodyPr wrap="none" anchor="ctr"/>
          <a:lstStyle/>
          <a:p>
            <a:endParaRPr lang="en-US"/>
          </a:p>
        </p:txBody>
      </p:sp>
      <p:sp>
        <p:nvSpPr>
          <p:cNvPr id="30741" name="Rectangle 21"/>
          <p:cNvSpPr>
            <a:spLocks noChangeArrowheads="1"/>
          </p:cNvSpPr>
          <p:nvPr/>
        </p:nvSpPr>
        <p:spPr bwMode="auto">
          <a:xfrm>
            <a:off x="1463675" y="3716338"/>
            <a:ext cx="269875" cy="2047875"/>
          </a:xfrm>
          <a:prstGeom prst="rect">
            <a:avLst/>
          </a:prstGeom>
          <a:solidFill>
            <a:srgbClr val="1255A4"/>
          </a:solidFill>
          <a:ln>
            <a:noFill/>
          </a:ln>
          <a:effectLst>
            <a:outerShdw dist="107763" dir="2700000" algn="ctr" rotWithShape="0">
              <a:schemeClr val="bg2">
                <a:alpha val="50000"/>
              </a:schemeClr>
            </a:outerShdw>
          </a:effectLst>
          <a:extLst>
            <a:ext uri="{91240B29-F687-4F45-9708-019B960494DF}">
              <a14:hiddenLine xmlns:a14="http://schemas.microsoft.com/office/drawing/2010/main" xmlns="" w="9525" algn="ctr">
                <a:solidFill>
                  <a:schemeClr val="tx1"/>
                </a:solidFill>
                <a:miter lim="800000"/>
                <a:headEnd/>
                <a:tailEnd/>
              </a14:hiddenLine>
            </a:ext>
          </a:extLst>
        </p:spPr>
        <p:txBody>
          <a:bodyPr wrap="none" anchor="ctr"/>
          <a:lstStyle/>
          <a:p>
            <a:endParaRPr lang="en-US"/>
          </a:p>
        </p:txBody>
      </p:sp>
      <p:sp>
        <p:nvSpPr>
          <p:cNvPr id="30742" name="Rectangle 22"/>
          <p:cNvSpPr>
            <a:spLocks noChangeArrowheads="1"/>
          </p:cNvSpPr>
          <p:nvPr/>
        </p:nvSpPr>
        <p:spPr bwMode="auto">
          <a:xfrm>
            <a:off x="3278188" y="3290888"/>
            <a:ext cx="274637" cy="2473325"/>
          </a:xfrm>
          <a:prstGeom prst="rect">
            <a:avLst/>
          </a:prstGeom>
          <a:solidFill>
            <a:srgbClr val="1255A4"/>
          </a:solidFill>
          <a:ln>
            <a:noFill/>
          </a:ln>
          <a:effectLst>
            <a:outerShdw dist="107763" dir="2700000" algn="ctr" rotWithShape="0">
              <a:schemeClr val="bg2">
                <a:alpha val="50000"/>
              </a:schemeClr>
            </a:outerShdw>
          </a:effectLst>
          <a:extLst>
            <a:ext uri="{91240B29-F687-4F45-9708-019B960494DF}">
              <a14:hiddenLine xmlns:a14="http://schemas.microsoft.com/office/drawing/2010/main" xmlns="" w="9525" algn="ctr">
                <a:solidFill>
                  <a:schemeClr val="tx1"/>
                </a:solidFill>
                <a:miter lim="800000"/>
                <a:headEnd/>
                <a:tailEnd/>
              </a14:hiddenLine>
            </a:ext>
          </a:extLst>
        </p:spPr>
        <p:txBody>
          <a:bodyPr wrap="none" anchor="ctr"/>
          <a:lstStyle/>
          <a:p>
            <a:endParaRPr lang="en-US"/>
          </a:p>
        </p:txBody>
      </p:sp>
      <p:sp>
        <p:nvSpPr>
          <p:cNvPr id="30743" name="Rectangle 23"/>
          <p:cNvSpPr>
            <a:spLocks noChangeArrowheads="1"/>
          </p:cNvSpPr>
          <p:nvPr/>
        </p:nvSpPr>
        <p:spPr bwMode="auto">
          <a:xfrm>
            <a:off x="5097463" y="3875088"/>
            <a:ext cx="277812" cy="1889125"/>
          </a:xfrm>
          <a:prstGeom prst="rect">
            <a:avLst/>
          </a:prstGeom>
          <a:solidFill>
            <a:srgbClr val="1255A4"/>
          </a:solidFill>
          <a:ln>
            <a:noFill/>
          </a:ln>
          <a:effectLst>
            <a:outerShdw dist="107763" dir="2700000" algn="ctr" rotWithShape="0">
              <a:schemeClr val="bg2">
                <a:alpha val="50000"/>
              </a:schemeClr>
            </a:outerShdw>
          </a:effectLst>
          <a:extLst>
            <a:ext uri="{91240B29-F687-4F45-9708-019B960494DF}">
              <a14:hiddenLine xmlns:a14="http://schemas.microsoft.com/office/drawing/2010/main" xmlns="" w="9525" algn="ctr">
                <a:solidFill>
                  <a:schemeClr val="tx1"/>
                </a:solidFill>
                <a:miter lim="800000"/>
                <a:headEnd/>
                <a:tailEnd/>
              </a14:hiddenLine>
            </a:ext>
          </a:extLst>
        </p:spPr>
        <p:txBody>
          <a:bodyPr wrap="none" anchor="ctr"/>
          <a:lstStyle/>
          <a:p>
            <a:endParaRPr lang="en-US"/>
          </a:p>
        </p:txBody>
      </p:sp>
      <p:sp>
        <p:nvSpPr>
          <p:cNvPr id="30744" name="Rectangle 24"/>
          <p:cNvSpPr>
            <a:spLocks noChangeArrowheads="1"/>
          </p:cNvSpPr>
          <p:nvPr/>
        </p:nvSpPr>
        <p:spPr bwMode="auto">
          <a:xfrm>
            <a:off x="6919913" y="3903663"/>
            <a:ext cx="274637" cy="1860550"/>
          </a:xfrm>
          <a:prstGeom prst="rect">
            <a:avLst/>
          </a:prstGeom>
          <a:solidFill>
            <a:srgbClr val="1255A4"/>
          </a:solidFill>
          <a:ln>
            <a:noFill/>
          </a:ln>
          <a:effectLst>
            <a:outerShdw dist="107763" dir="2700000" algn="ctr" rotWithShape="0">
              <a:schemeClr val="bg2">
                <a:alpha val="50000"/>
              </a:schemeClr>
            </a:outerShdw>
          </a:effectLst>
          <a:extLst>
            <a:ext uri="{91240B29-F687-4F45-9708-019B960494DF}">
              <a14:hiddenLine xmlns:a14="http://schemas.microsoft.com/office/drawing/2010/main" xmlns="" w="9525" algn="ctr">
                <a:solidFill>
                  <a:schemeClr val="tx1"/>
                </a:solidFill>
                <a:miter lim="800000"/>
                <a:headEnd/>
                <a:tailEnd/>
              </a14:hiddenLine>
            </a:ext>
          </a:extLst>
        </p:spPr>
        <p:txBody>
          <a:bodyPr wrap="none" anchor="ctr"/>
          <a:lstStyle/>
          <a:p>
            <a:endParaRPr lang="en-US"/>
          </a:p>
        </p:txBody>
      </p:sp>
      <p:sp>
        <p:nvSpPr>
          <p:cNvPr id="30745" name="Rectangle 25"/>
          <p:cNvSpPr>
            <a:spLocks noChangeArrowheads="1"/>
          </p:cNvSpPr>
          <p:nvPr/>
        </p:nvSpPr>
        <p:spPr bwMode="auto">
          <a:xfrm>
            <a:off x="1733550" y="4356100"/>
            <a:ext cx="292100" cy="1408113"/>
          </a:xfrm>
          <a:prstGeom prst="rect">
            <a:avLst/>
          </a:prstGeom>
          <a:solidFill>
            <a:srgbClr val="4E75B9"/>
          </a:solidFill>
          <a:ln>
            <a:noFill/>
          </a:ln>
          <a:effectLst>
            <a:outerShdw dist="107763" dir="2700000" algn="ctr" rotWithShape="0">
              <a:schemeClr val="bg2">
                <a:alpha val="50000"/>
              </a:schemeClr>
            </a:outerShdw>
          </a:effectLst>
          <a:extLst>
            <a:ext uri="{91240B29-F687-4F45-9708-019B960494DF}">
              <a14:hiddenLine xmlns:a14="http://schemas.microsoft.com/office/drawing/2010/main" xmlns="" w="9525" algn="ctr">
                <a:solidFill>
                  <a:schemeClr val="tx1"/>
                </a:solidFill>
                <a:miter lim="800000"/>
                <a:headEnd/>
                <a:tailEnd/>
              </a14:hiddenLine>
            </a:ext>
          </a:extLst>
        </p:spPr>
        <p:txBody>
          <a:bodyPr wrap="none" anchor="ctr"/>
          <a:lstStyle/>
          <a:p>
            <a:endParaRPr lang="en-US"/>
          </a:p>
        </p:txBody>
      </p:sp>
      <p:sp>
        <p:nvSpPr>
          <p:cNvPr id="30746" name="Rectangle 26"/>
          <p:cNvSpPr>
            <a:spLocks noChangeArrowheads="1"/>
          </p:cNvSpPr>
          <p:nvPr/>
        </p:nvSpPr>
        <p:spPr bwMode="auto">
          <a:xfrm>
            <a:off x="3552825" y="3770313"/>
            <a:ext cx="293688" cy="1993900"/>
          </a:xfrm>
          <a:prstGeom prst="rect">
            <a:avLst/>
          </a:prstGeom>
          <a:solidFill>
            <a:srgbClr val="4E75B9"/>
          </a:solidFill>
          <a:ln>
            <a:noFill/>
          </a:ln>
          <a:effectLst>
            <a:outerShdw dist="107763" dir="2700000" algn="ctr" rotWithShape="0">
              <a:schemeClr val="bg2">
                <a:alpha val="50000"/>
              </a:schemeClr>
            </a:outerShdw>
          </a:effectLst>
          <a:extLst>
            <a:ext uri="{91240B29-F687-4F45-9708-019B960494DF}">
              <a14:hiddenLine xmlns:a14="http://schemas.microsoft.com/office/drawing/2010/main" xmlns="" w="9525" algn="ctr">
                <a:solidFill>
                  <a:schemeClr val="tx1"/>
                </a:solidFill>
                <a:miter lim="800000"/>
                <a:headEnd/>
                <a:tailEnd/>
              </a14:hiddenLine>
            </a:ext>
          </a:extLst>
        </p:spPr>
        <p:txBody>
          <a:bodyPr wrap="none" anchor="ctr"/>
          <a:lstStyle/>
          <a:p>
            <a:endParaRPr lang="en-US"/>
          </a:p>
        </p:txBody>
      </p:sp>
      <p:sp>
        <p:nvSpPr>
          <p:cNvPr id="30747" name="Rectangle 27"/>
          <p:cNvSpPr>
            <a:spLocks noChangeArrowheads="1"/>
          </p:cNvSpPr>
          <p:nvPr/>
        </p:nvSpPr>
        <p:spPr bwMode="auto">
          <a:xfrm>
            <a:off x="5375275" y="3770313"/>
            <a:ext cx="288925" cy="1993900"/>
          </a:xfrm>
          <a:prstGeom prst="rect">
            <a:avLst/>
          </a:prstGeom>
          <a:solidFill>
            <a:srgbClr val="4E75B9"/>
          </a:solidFill>
          <a:ln>
            <a:noFill/>
          </a:ln>
          <a:effectLst>
            <a:outerShdw dist="107763" dir="2700000" algn="ctr" rotWithShape="0">
              <a:schemeClr val="bg2">
                <a:alpha val="50000"/>
              </a:schemeClr>
            </a:outerShdw>
          </a:effectLst>
          <a:extLst>
            <a:ext uri="{91240B29-F687-4F45-9708-019B960494DF}">
              <a14:hiddenLine xmlns:a14="http://schemas.microsoft.com/office/drawing/2010/main" xmlns="" w="9525" algn="ctr">
                <a:solidFill>
                  <a:schemeClr val="tx1"/>
                </a:solidFill>
                <a:miter lim="800000"/>
                <a:headEnd/>
                <a:tailEnd/>
              </a14:hiddenLine>
            </a:ext>
          </a:extLst>
        </p:spPr>
        <p:txBody>
          <a:bodyPr wrap="none" anchor="ctr"/>
          <a:lstStyle/>
          <a:p>
            <a:endParaRPr lang="en-US"/>
          </a:p>
        </p:txBody>
      </p:sp>
      <p:sp>
        <p:nvSpPr>
          <p:cNvPr id="30748" name="Rectangle 28"/>
          <p:cNvSpPr>
            <a:spLocks noChangeArrowheads="1"/>
          </p:cNvSpPr>
          <p:nvPr/>
        </p:nvSpPr>
        <p:spPr bwMode="auto">
          <a:xfrm>
            <a:off x="7194550" y="3903663"/>
            <a:ext cx="287338" cy="1860550"/>
          </a:xfrm>
          <a:prstGeom prst="rect">
            <a:avLst/>
          </a:prstGeom>
          <a:solidFill>
            <a:srgbClr val="4E75B9"/>
          </a:solidFill>
          <a:ln>
            <a:noFill/>
          </a:ln>
          <a:effectLst>
            <a:outerShdw dist="107763" dir="2700000" algn="ctr" rotWithShape="0">
              <a:schemeClr val="bg2">
                <a:alpha val="50000"/>
              </a:schemeClr>
            </a:outerShdw>
          </a:effectLst>
          <a:extLst>
            <a:ext uri="{91240B29-F687-4F45-9708-019B960494DF}">
              <a14:hiddenLine xmlns:a14="http://schemas.microsoft.com/office/drawing/2010/main" xmlns="" w="9525" algn="ctr">
                <a:solidFill>
                  <a:schemeClr val="tx1"/>
                </a:solidFill>
                <a:miter lim="800000"/>
                <a:headEnd/>
                <a:tailEnd/>
              </a14:hiddenLine>
            </a:ext>
          </a:extLst>
        </p:spPr>
        <p:txBody>
          <a:bodyPr wrap="none" anchor="ctr"/>
          <a:lstStyle/>
          <a:p>
            <a:endParaRPr lang="en-US"/>
          </a:p>
        </p:txBody>
      </p:sp>
      <p:sp>
        <p:nvSpPr>
          <p:cNvPr id="30749" name="Rectangle 29"/>
          <p:cNvSpPr>
            <a:spLocks noChangeArrowheads="1"/>
          </p:cNvSpPr>
          <p:nvPr/>
        </p:nvSpPr>
        <p:spPr bwMode="auto">
          <a:xfrm>
            <a:off x="2025650" y="4567238"/>
            <a:ext cx="276225" cy="1196975"/>
          </a:xfrm>
          <a:prstGeom prst="rect">
            <a:avLst/>
          </a:prstGeom>
          <a:solidFill>
            <a:srgbClr val="1E7FB8"/>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4351">
                <a:solidFill>
                  <a:srgbClr val="000000"/>
                </a:solidFill>
                <a:miter lim="800000"/>
                <a:headEnd/>
                <a:tailEnd/>
              </a14:hiddenLine>
            </a:ext>
          </a:extLst>
        </p:spPr>
        <p:txBody>
          <a:bodyPr/>
          <a:lstStyle/>
          <a:p>
            <a:endParaRPr lang="en-US"/>
          </a:p>
        </p:txBody>
      </p:sp>
      <p:sp>
        <p:nvSpPr>
          <p:cNvPr id="30750" name="Rectangle 30"/>
          <p:cNvSpPr>
            <a:spLocks noChangeArrowheads="1"/>
          </p:cNvSpPr>
          <p:nvPr/>
        </p:nvSpPr>
        <p:spPr bwMode="auto">
          <a:xfrm>
            <a:off x="3846513" y="3981450"/>
            <a:ext cx="273050" cy="1782763"/>
          </a:xfrm>
          <a:prstGeom prst="rect">
            <a:avLst/>
          </a:prstGeom>
          <a:solidFill>
            <a:srgbClr val="1E7FB8"/>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4288">
                <a:solidFill>
                  <a:srgbClr val="000000"/>
                </a:solidFill>
                <a:miter lim="800000"/>
                <a:headEnd/>
                <a:tailEnd/>
              </a14:hiddenLine>
            </a:ext>
          </a:extLst>
        </p:spPr>
        <p:txBody>
          <a:bodyPr/>
          <a:lstStyle/>
          <a:p>
            <a:endParaRPr lang="en-US"/>
          </a:p>
        </p:txBody>
      </p:sp>
      <p:sp>
        <p:nvSpPr>
          <p:cNvPr id="30751" name="Rectangle 31"/>
          <p:cNvSpPr>
            <a:spLocks noChangeArrowheads="1"/>
          </p:cNvSpPr>
          <p:nvPr/>
        </p:nvSpPr>
        <p:spPr bwMode="auto">
          <a:xfrm>
            <a:off x="5664200" y="3824288"/>
            <a:ext cx="274638" cy="1939925"/>
          </a:xfrm>
          <a:prstGeom prst="rect">
            <a:avLst/>
          </a:prstGeom>
          <a:solidFill>
            <a:srgbClr val="1E7FB8"/>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4288">
                <a:solidFill>
                  <a:srgbClr val="000000"/>
                </a:solidFill>
                <a:miter lim="800000"/>
                <a:headEnd/>
                <a:tailEnd/>
              </a14:hiddenLine>
            </a:ext>
          </a:extLst>
        </p:spPr>
        <p:txBody>
          <a:bodyPr/>
          <a:lstStyle/>
          <a:p>
            <a:endParaRPr lang="en-US"/>
          </a:p>
        </p:txBody>
      </p:sp>
      <p:sp>
        <p:nvSpPr>
          <p:cNvPr id="30752" name="Rectangle 32"/>
          <p:cNvSpPr>
            <a:spLocks noChangeArrowheads="1"/>
          </p:cNvSpPr>
          <p:nvPr/>
        </p:nvSpPr>
        <p:spPr bwMode="auto">
          <a:xfrm>
            <a:off x="7481888" y="3770313"/>
            <a:ext cx="277812" cy="1993900"/>
          </a:xfrm>
          <a:prstGeom prst="rect">
            <a:avLst/>
          </a:prstGeom>
          <a:solidFill>
            <a:srgbClr val="1E7FB8"/>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4288">
                <a:solidFill>
                  <a:srgbClr val="000000"/>
                </a:solidFill>
                <a:miter lim="800000"/>
                <a:headEnd/>
                <a:tailEnd/>
              </a14:hiddenLine>
            </a:ext>
          </a:extLst>
        </p:spPr>
        <p:txBody>
          <a:bodyPr/>
          <a:lstStyle/>
          <a:p>
            <a:endParaRPr lang="en-US"/>
          </a:p>
        </p:txBody>
      </p:sp>
      <p:sp>
        <p:nvSpPr>
          <p:cNvPr id="30753" name="Line 33"/>
          <p:cNvSpPr>
            <a:spLocks noChangeShapeType="1"/>
          </p:cNvSpPr>
          <p:nvPr/>
        </p:nvSpPr>
        <p:spPr bwMode="auto">
          <a:xfrm>
            <a:off x="687388" y="2228850"/>
            <a:ext cx="0" cy="3535363"/>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54" name="Line 34"/>
          <p:cNvSpPr>
            <a:spLocks noChangeShapeType="1"/>
          </p:cNvSpPr>
          <p:nvPr/>
        </p:nvSpPr>
        <p:spPr bwMode="auto">
          <a:xfrm>
            <a:off x="635000" y="5764213"/>
            <a:ext cx="52388" cy="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55" name="Line 35"/>
          <p:cNvSpPr>
            <a:spLocks noChangeShapeType="1"/>
          </p:cNvSpPr>
          <p:nvPr/>
        </p:nvSpPr>
        <p:spPr bwMode="auto">
          <a:xfrm>
            <a:off x="635000" y="5362575"/>
            <a:ext cx="52388" cy="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56" name="Line 36"/>
          <p:cNvSpPr>
            <a:spLocks noChangeShapeType="1"/>
          </p:cNvSpPr>
          <p:nvPr/>
        </p:nvSpPr>
        <p:spPr bwMode="auto">
          <a:xfrm>
            <a:off x="635000" y="4965700"/>
            <a:ext cx="52388" cy="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57" name="Line 37"/>
          <p:cNvSpPr>
            <a:spLocks noChangeShapeType="1"/>
          </p:cNvSpPr>
          <p:nvPr/>
        </p:nvSpPr>
        <p:spPr bwMode="auto">
          <a:xfrm>
            <a:off x="635000" y="4591050"/>
            <a:ext cx="52388" cy="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58" name="Line 38"/>
          <p:cNvSpPr>
            <a:spLocks noChangeShapeType="1"/>
          </p:cNvSpPr>
          <p:nvPr/>
        </p:nvSpPr>
        <p:spPr bwMode="auto">
          <a:xfrm>
            <a:off x="635000" y="4194175"/>
            <a:ext cx="52388" cy="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59" name="Line 39"/>
          <p:cNvSpPr>
            <a:spLocks noChangeShapeType="1"/>
          </p:cNvSpPr>
          <p:nvPr/>
        </p:nvSpPr>
        <p:spPr bwMode="auto">
          <a:xfrm>
            <a:off x="635000" y="3795713"/>
            <a:ext cx="52388" cy="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60" name="Line 40"/>
          <p:cNvSpPr>
            <a:spLocks noChangeShapeType="1"/>
          </p:cNvSpPr>
          <p:nvPr/>
        </p:nvSpPr>
        <p:spPr bwMode="auto">
          <a:xfrm>
            <a:off x="635000" y="3397250"/>
            <a:ext cx="52388" cy="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61" name="Line 41"/>
          <p:cNvSpPr>
            <a:spLocks noChangeShapeType="1"/>
          </p:cNvSpPr>
          <p:nvPr/>
        </p:nvSpPr>
        <p:spPr bwMode="auto">
          <a:xfrm>
            <a:off x="635000" y="3025775"/>
            <a:ext cx="52388" cy="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62" name="Line 42"/>
          <p:cNvSpPr>
            <a:spLocks noChangeShapeType="1"/>
          </p:cNvSpPr>
          <p:nvPr/>
        </p:nvSpPr>
        <p:spPr bwMode="auto">
          <a:xfrm>
            <a:off x="635000" y="2627313"/>
            <a:ext cx="52388" cy="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63" name="Line 43"/>
          <p:cNvSpPr>
            <a:spLocks noChangeShapeType="1"/>
          </p:cNvSpPr>
          <p:nvPr/>
        </p:nvSpPr>
        <p:spPr bwMode="auto">
          <a:xfrm>
            <a:off x="635000" y="2228850"/>
            <a:ext cx="52388" cy="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64" name="Line 44"/>
          <p:cNvSpPr>
            <a:spLocks noChangeShapeType="1"/>
          </p:cNvSpPr>
          <p:nvPr/>
        </p:nvSpPr>
        <p:spPr bwMode="auto">
          <a:xfrm>
            <a:off x="687388" y="5764213"/>
            <a:ext cx="7277100" cy="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65" name="Line 45"/>
          <p:cNvSpPr>
            <a:spLocks noChangeShapeType="1"/>
          </p:cNvSpPr>
          <p:nvPr/>
        </p:nvSpPr>
        <p:spPr bwMode="auto">
          <a:xfrm flipV="1">
            <a:off x="687388" y="5764213"/>
            <a:ext cx="0" cy="76200"/>
          </a:xfrm>
          <a:prstGeom prst="line">
            <a:avLst/>
          </a:prstGeom>
          <a:noFill/>
          <a:ln w="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66" name="Line 46"/>
          <p:cNvSpPr>
            <a:spLocks noChangeShapeType="1"/>
          </p:cNvSpPr>
          <p:nvPr/>
        </p:nvSpPr>
        <p:spPr bwMode="auto">
          <a:xfrm flipV="1">
            <a:off x="1574800" y="5764213"/>
            <a:ext cx="0" cy="7620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67" name="Line 47"/>
          <p:cNvSpPr>
            <a:spLocks noChangeShapeType="1"/>
          </p:cNvSpPr>
          <p:nvPr/>
        </p:nvSpPr>
        <p:spPr bwMode="auto">
          <a:xfrm flipV="1">
            <a:off x="3375025" y="5764213"/>
            <a:ext cx="0" cy="7620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68" name="Line 48"/>
          <p:cNvSpPr>
            <a:spLocks noChangeShapeType="1"/>
          </p:cNvSpPr>
          <p:nvPr/>
        </p:nvSpPr>
        <p:spPr bwMode="auto">
          <a:xfrm flipV="1">
            <a:off x="5246688" y="5764213"/>
            <a:ext cx="0" cy="7620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69" name="Line 49"/>
          <p:cNvSpPr>
            <a:spLocks noChangeShapeType="1"/>
          </p:cNvSpPr>
          <p:nvPr/>
        </p:nvSpPr>
        <p:spPr bwMode="auto">
          <a:xfrm flipV="1">
            <a:off x="7964488" y="3748088"/>
            <a:ext cx="0" cy="7620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70" name="Rectangle 50"/>
          <p:cNvSpPr>
            <a:spLocks noChangeArrowheads="1"/>
          </p:cNvSpPr>
          <p:nvPr/>
        </p:nvSpPr>
        <p:spPr bwMode="auto">
          <a:xfrm>
            <a:off x="719138" y="2011363"/>
            <a:ext cx="26193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1042988"/>
            <a:r>
              <a:rPr lang="en-US" sz="1600" b="1" i="1">
                <a:solidFill>
                  <a:srgbClr val="1255A4"/>
                </a:solidFill>
              </a:rPr>
              <a:t>Smoking prevalence (2004)</a:t>
            </a:r>
          </a:p>
        </p:txBody>
      </p:sp>
      <p:sp>
        <p:nvSpPr>
          <p:cNvPr id="30771" name="Rectangle 51"/>
          <p:cNvSpPr>
            <a:spLocks noChangeArrowheads="1"/>
          </p:cNvSpPr>
          <p:nvPr/>
        </p:nvSpPr>
        <p:spPr bwMode="auto">
          <a:xfrm>
            <a:off x="446088" y="5576888"/>
            <a:ext cx="112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1042988"/>
            <a:r>
              <a:rPr lang="en-US" sz="1600">
                <a:solidFill>
                  <a:srgbClr val="969696"/>
                </a:solidFill>
              </a:rPr>
              <a:t>0</a:t>
            </a:r>
            <a:endParaRPr lang="en-US" sz="1600" b="1">
              <a:solidFill>
                <a:srgbClr val="969696"/>
              </a:solidFill>
            </a:endParaRPr>
          </a:p>
        </p:txBody>
      </p:sp>
      <p:sp>
        <p:nvSpPr>
          <p:cNvPr id="30772" name="Rectangle 52"/>
          <p:cNvSpPr>
            <a:spLocks noChangeArrowheads="1"/>
          </p:cNvSpPr>
          <p:nvPr/>
        </p:nvSpPr>
        <p:spPr bwMode="auto">
          <a:xfrm>
            <a:off x="446088" y="5176838"/>
            <a:ext cx="112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1042988"/>
            <a:r>
              <a:rPr lang="en-US" sz="1600">
                <a:solidFill>
                  <a:srgbClr val="969696"/>
                </a:solidFill>
              </a:rPr>
              <a:t>5</a:t>
            </a:r>
            <a:endParaRPr lang="en-US" sz="1600" b="1">
              <a:solidFill>
                <a:srgbClr val="969696"/>
              </a:solidFill>
            </a:endParaRPr>
          </a:p>
        </p:txBody>
      </p:sp>
      <p:sp>
        <p:nvSpPr>
          <p:cNvPr id="30773" name="Rectangle 53"/>
          <p:cNvSpPr>
            <a:spLocks noChangeArrowheads="1"/>
          </p:cNvSpPr>
          <p:nvPr/>
        </p:nvSpPr>
        <p:spPr bwMode="auto">
          <a:xfrm>
            <a:off x="346075" y="4778375"/>
            <a:ext cx="2254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1042988"/>
            <a:r>
              <a:rPr lang="en-US" sz="1600">
                <a:solidFill>
                  <a:srgbClr val="969696"/>
                </a:solidFill>
              </a:rPr>
              <a:t>10</a:t>
            </a:r>
            <a:endParaRPr lang="en-US" sz="1600" b="1">
              <a:solidFill>
                <a:srgbClr val="969696"/>
              </a:solidFill>
            </a:endParaRPr>
          </a:p>
        </p:txBody>
      </p:sp>
      <p:sp>
        <p:nvSpPr>
          <p:cNvPr id="30774" name="Rectangle 54"/>
          <p:cNvSpPr>
            <a:spLocks noChangeArrowheads="1"/>
          </p:cNvSpPr>
          <p:nvPr/>
        </p:nvSpPr>
        <p:spPr bwMode="auto">
          <a:xfrm>
            <a:off x="346075" y="4408488"/>
            <a:ext cx="2254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1042988"/>
            <a:r>
              <a:rPr lang="en-US" sz="1600">
                <a:solidFill>
                  <a:srgbClr val="969696"/>
                </a:solidFill>
              </a:rPr>
              <a:t>15</a:t>
            </a:r>
            <a:endParaRPr lang="en-US" sz="1600" b="1">
              <a:solidFill>
                <a:srgbClr val="969696"/>
              </a:solidFill>
            </a:endParaRPr>
          </a:p>
        </p:txBody>
      </p:sp>
      <p:sp>
        <p:nvSpPr>
          <p:cNvPr id="30775" name="Rectangle 55"/>
          <p:cNvSpPr>
            <a:spLocks noChangeArrowheads="1"/>
          </p:cNvSpPr>
          <p:nvPr/>
        </p:nvSpPr>
        <p:spPr bwMode="auto">
          <a:xfrm>
            <a:off x="346075" y="4008438"/>
            <a:ext cx="2254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1042988"/>
            <a:r>
              <a:rPr lang="en-US" sz="1600">
                <a:solidFill>
                  <a:srgbClr val="969696"/>
                </a:solidFill>
              </a:rPr>
              <a:t>20</a:t>
            </a:r>
            <a:endParaRPr lang="en-US" sz="1600" b="1">
              <a:solidFill>
                <a:srgbClr val="969696"/>
              </a:solidFill>
            </a:endParaRPr>
          </a:p>
        </p:txBody>
      </p:sp>
      <p:sp>
        <p:nvSpPr>
          <p:cNvPr id="30776" name="Rectangle 56"/>
          <p:cNvSpPr>
            <a:spLocks noChangeArrowheads="1"/>
          </p:cNvSpPr>
          <p:nvPr/>
        </p:nvSpPr>
        <p:spPr bwMode="auto">
          <a:xfrm>
            <a:off x="346075" y="3608388"/>
            <a:ext cx="2254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1042988"/>
            <a:r>
              <a:rPr lang="en-US" sz="1600">
                <a:solidFill>
                  <a:srgbClr val="969696"/>
                </a:solidFill>
              </a:rPr>
              <a:t>25</a:t>
            </a:r>
            <a:endParaRPr lang="en-US" sz="1600" b="1">
              <a:solidFill>
                <a:srgbClr val="969696"/>
              </a:solidFill>
            </a:endParaRPr>
          </a:p>
        </p:txBody>
      </p:sp>
      <p:sp>
        <p:nvSpPr>
          <p:cNvPr id="30777" name="Rectangle 57"/>
          <p:cNvSpPr>
            <a:spLocks noChangeArrowheads="1"/>
          </p:cNvSpPr>
          <p:nvPr/>
        </p:nvSpPr>
        <p:spPr bwMode="auto">
          <a:xfrm>
            <a:off x="346075" y="3211513"/>
            <a:ext cx="22542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1042988"/>
            <a:r>
              <a:rPr lang="en-US" sz="1600">
                <a:solidFill>
                  <a:srgbClr val="969696"/>
                </a:solidFill>
              </a:rPr>
              <a:t>30</a:t>
            </a:r>
            <a:endParaRPr lang="en-US" sz="1600" b="1">
              <a:solidFill>
                <a:srgbClr val="969696"/>
              </a:solidFill>
            </a:endParaRPr>
          </a:p>
        </p:txBody>
      </p:sp>
      <p:sp>
        <p:nvSpPr>
          <p:cNvPr id="30778" name="Rectangle 58"/>
          <p:cNvSpPr>
            <a:spLocks noChangeArrowheads="1"/>
          </p:cNvSpPr>
          <p:nvPr/>
        </p:nvSpPr>
        <p:spPr bwMode="auto">
          <a:xfrm>
            <a:off x="346075" y="2838450"/>
            <a:ext cx="2254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1042988"/>
            <a:r>
              <a:rPr lang="en-US" sz="1600">
                <a:solidFill>
                  <a:srgbClr val="969696"/>
                </a:solidFill>
              </a:rPr>
              <a:t>35</a:t>
            </a:r>
            <a:endParaRPr lang="en-US" sz="1600" b="1">
              <a:solidFill>
                <a:srgbClr val="969696"/>
              </a:solidFill>
            </a:endParaRPr>
          </a:p>
        </p:txBody>
      </p:sp>
      <p:sp>
        <p:nvSpPr>
          <p:cNvPr id="30779" name="Rectangle 59"/>
          <p:cNvSpPr>
            <a:spLocks noChangeArrowheads="1"/>
          </p:cNvSpPr>
          <p:nvPr/>
        </p:nvSpPr>
        <p:spPr bwMode="auto">
          <a:xfrm>
            <a:off x="346075" y="2439988"/>
            <a:ext cx="2254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1042988"/>
            <a:r>
              <a:rPr lang="en-US" sz="1600">
                <a:solidFill>
                  <a:srgbClr val="969696"/>
                </a:solidFill>
              </a:rPr>
              <a:t>40</a:t>
            </a:r>
            <a:endParaRPr lang="en-US" sz="1600" b="1">
              <a:solidFill>
                <a:srgbClr val="969696"/>
              </a:solidFill>
            </a:endParaRPr>
          </a:p>
        </p:txBody>
      </p:sp>
      <p:sp>
        <p:nvSpPr>
          <p:cNvPr id="30780" name="Rectangle 60"/>
          <p:cNvSpPr>
            <a:spLocks noChangeArrowheads="1"/>
          </p:cNvSpPr>
          <p:nvPr/>
        </p:nvSpPr>
        <p:spPr bwMode="auto">
          <a:xfrm>
            <a:off x="346075" y="2043113"/>
            <a:ext cx="2254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1042988"/>
            <a:r>
              <a:rPr lang="en-US" sz="1600">
                <a:solidFill>
                  <a:srgbClr val="969696"/>
                </a:solidFill>
              </a:rPr>
              <a:t>45</a:t>
            </a:r>
            <a:endParaRPr lang="en-US" sz="1600" b="1">
              <a:solidFill>
                <a:srgbClr val="969696"/>
              </a:solidFill>
            </a:endParaRPr>
          </a:p>
        </p:txBody>
      </p:sp>
      <p:sp>
        <p:nvSpPr>
          <p:cNvPr id="30781" name="Rectangle 61"/>
          <p:cNvSpPr>
            <a:spLocks noChangeArrowheads="1"/>
          </p:cNvSpPr>
          <p:nvPr/>
        </p:nvSpPr>
        <p:spPr bwMode="auto">
          <a:xfrm>
            <a:off x="1100138" y="6007100"/>
            <a:ext cx="12525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defTabSz="1042988"/>
            <a:r>
              <a:rPr lang="en-US" sz="1500">
                <a:solidFill>
                  <a:srgbClr val="000000"/>
                </a:solidFill>
              </a:rPr>
              <a:t>Low-income countries</a:t>
            </a:r>
            <a:endParaRPr lang="en-US" sz="2100" b="1">
              <a:solidFill>
                <a:srgbClr val="000000"/>
              </a:solidFill>
            </a:endParaRPr>
          </a:p>
        </p:txBody>
      </p:sp>
      <p:sp>
        <p:nvSpPr>
          <p:cNvPr id="30782" name="Rectangle 62"/>
          <p:cNvSpPr>
            <a:spLocks noChangeArrowheads="1"/>
          </p:cNvSpPr>
          <p:nvPr/>
        </p:nvSpPr>
        <p:spPr bwMode="auto">
          <a:xfrm>
            <a:off x="2851150" y="6007100"/>
            <a:ext cx="1147763"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1042988"/>
            <a:r>
              <a:rPr lang="en-US" sz="1500">
                <a:solidFill>
                  <a:srgbClr val="000000"/>
                </a:solidFill>
              </a:rPr>
              <a:t>Lower-middle</a:t>
            </a:r>
            <a:endParaRPr lang="en-US" sz="2100" b="1">
              <a:solidFill>
                <a:srgbClr val="000000"/>
              </a:solidFill>
            </a:endParaRPr>
          </a:p>
        </p:txBody>
      </p:sp>
      <p:sp>
        <p:nvSpPr>
          <p:cNvPr id="30783" name="Rectangle 63"/>
          <p:cNvSpPr>
            <a:spLocks noChangeArrowheads="1"/>
          </p:cNvSpPr>
          <p:nvPr/>
        </p:nvSpPr>
        <p:spPr bwMode="auto">
          <a:xfrm>
            <a:off x="2859088" y="6270625"/>
            <a:ext cx="1296987"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defTabSz="1042988"/>
            <a:r>
              <a:rPr lang="en-US" sz="1500">
                <a:solidFill>
                  <a:srgbClr val="000000"/>
                </a:solidFill>
              </a:rPr>
              <a:t>Income</a:t>
            </a:r>
            <a:endParaRPr lang="en-US" sz="2100" b="1">
              <a:solidFill>
                <a:srgbClr val="000000"/>
              </a:solidFill>
            </a:endParaRPr>
          </a:p>
        </p:txBody>
      </p:sp>
      <p:sp>
        <p:nvSpPr>
          <p:cNvPr id="30784" name="Rectangle 64"/>
          <p:cNvSpPr>
            <a:spLocks noChangeArrowheads="1"/>
          </p:cNvSpPr>
          <p:nvPr/>
        </p:nvSpPr>
        <p:spPr bwMode="auto">
          <a:xfrm>
            <a:off x="4378325" y="6002338"/>
            <a:ext cx="18113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defTabSz="1042988"/>
            <a:r>
              <a:rPr lang="en-US" sz="1500">
                <a:solidFill>
                  <a:srgbClr val="000000"/>
                </a:solidFill>
              </a:rPr>
              <a:t>Upper-middle-income</a:t>
            </a:r>
            <a:endParaRPr lang="en-US" sz="2100" b="1">
              <a:solidFill>
                <a:srgbClr val="000000"/>
              </a:solidFill>
            </a:endParaRPr>
          </a:p>
        </p:txBody>
      </p:sp>
      <p:sp>
        <p:nvSpPr>
          <p:cNvPr id="30785" name="Rectangle 65"/>
          <p:cNvSpPr>
            <a:spLocks noChangeArrowheads="1"/>
          </p:cNvSpPr>
          <p:nvPr/>
        </p:nvSpPr>
        <p:spPr bwMode="auto">
          <a:xfrm>
            <a:off x="6554788" y="6002338"/>
            <a:ext cx="1639887"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defTabSz="1042988"/>
            <a:r>
              <a:rPr lang="en-US" sz="1500">
                <a:solidFill>
                  <a:srgbClr val="000000"/>
                </a:solidFill>
              </a:rPr>
              <a:t>High-income</a:t>
            </a:r>
            <a:endParaRPr lang="en-US" sz="2100" b="1">
              <a:solidFill>
                <a:srgbClr val="000000"/>
              </a:solidFill>
            </a:endParaRPr>
          </a:p>
        </p:txBody>
      </p:sp>
      <p:sp>
        <p:nvSpPr>
          <p:cNvPr id="30786" name="Rectangle 66"/>
          <p:cNvSpPr>
            <a:spLocks noChangeArrowheads="1"/>
          </p:cNvSpPr>
          <p:nvPr/>
        </p:nvSpPr>
        <p:spPr bwMode="auto">
          <a:xfrm rot="-5400000">
            <a:off x="-387350" y="3744913"/>
            <a:ext cx="11525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1042988"/>
            <a:r>
              <a:rPr lang="en-GB" sz="1600">
                <a:solidFill>
                  <a:srgbClr val="969696"/>
                </a:solidFill>
              </a:rPr>
              <a:t>(percentage)</a:t>
            </a:r>
            <a:endParaRPr lang="en-US" sz="1600">
              <a:solidFill>
                <a:srgbClr val="969696"/>
              </a:solidFill>
            </a:endParaRPr>
          </a:p>
        </p:txBody>
      </p:sp>
      <p:sp>
        <p:nvSpPr>
          <p:cNvPr id="30787" name="Rectangle 67"/>
          <p:cNvSpPr>
            <a:spLocks noChangeArrowheads="1"/>
          </p:cNvSpPr>
          <p:nvPr/>
        </p:nvSpPr>
        <p:spPr bwMode="auto">
          <a:xfrm>
            <a:off x="8528050" y="2198688"/>
            <a:ext cx="1914525" cy="490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defTabSz="1042988"/>
            <a:r>
              <a:rPr lang="en-US" sz="1600">
                <a:solidFill>
                  <a:srgbClr val="1255A4"/>
                </a:solidFill>
              </a:rPr>
              <a:t>Lowest household income quintiles</a:t>
            </a:r>
          </a:p>
        </p:txBody>
      </p:sp>
      <p:sp>
        <p:nvSpPr>
          <p:cNvPr id="30788" name="Rectangle 68"/>
          <p:cNvSpPr>
            <a:spLocks noChangeArrowheads="1"/>
          </p:cNvSpPr>
          <p:nvPr/>
        </p:nvSpPr>
        <p:spPr bwMode="auto">
          <a:xfrm>
            <a:off x="8116888" y="2219325"/>
            <a:ext cx="209550" cy="198438"/>
          </a:xfrm>
          <a:prstGeom prst="rect">
            <a:avLst/>
          </a:prstGeom>
          <a:solidFill>
            <a:srgbClr val="D4E01C"/>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chemeClr val="bg2">
                      <a:alpha val="50000"/>
                    </a:schemeClr>
                  </a:outerShdw>
                </a:effectLst>
              </a14:hiddenEffects>
            </a:ext>
          </a:extLst>
        </p:spPr>
        <p:txBody>
          <a:bodyPr wrap="none" anchor="ctr"/>
          <a:lstStyle/>
          <a:p>
            <a:endParaRPr lang="en-US"/>
          </a:p>
        </p:txBody>
      </p:sp>
      <p:sp>
        <p:nvSpPr>
          <p:cNvPr id="30789" name="Rectangle 69"/>
          <p:cNvSpPr>
            <a:spLocks noChangeArrowheads="1"/>
          </p:cNvSpPr>
          <p:nvPr/>
        </p:nvSpPr>
        <p:spPr bwMode="auto">
          <a:xfrm>
            <a:off x="8116888" y="2559050"/>
            <a:ext cx="209550" cy="198438"/>
          </a:xfrm>
          <a:prstGeom prst="rect">
            <a:avLst/>
          </a:prstGeom>
          <a:solidFill>
            <a:srgbClr val="96C61A"/>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chemeClr val="bg2">
                      <a:alpha val="50000"/>
                    </a:schemeClr>
                  </a:outerShdw>
                </a:effectLst>
              </a14:hiddenEffects>
            </a:ext>
          </a:extLst>
        </p:spPr>
        <p:txBody>
          <a:bodyPr wrap="none" anchor="ctr"/>
          <a:lstStyle/>
          <a:p>
            <a:endParaRPr lang="en-US"/>
          </a:p>
        </p:txBody>
      </p:sp>
      <p:sp>
        <p:nvSpPr>
          <p:cNvPr id="30790" name="Rectangle 70"/>
          <p:cNvSpPr>
            <a:spLocks noChangeArrowheads="1"/>
          </p:cNvSpPr>
          <p:nvPr/>
        </p:nvSpPr>
        <p:spPr bwMode="auto">
          <a:xfrm>
            <a:off x="8116888" y="2898775"/>
            <a:ext cx="209550" cy="196850"/>
          </a:xfrm>
          <a:prstGeom prst="rect">
            <a:avLst/>
          </a:prstGeom>
          <a:solidFill>
            <a:srgbClr val="1255A4"/>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0791" name="Rectangle 71"/>
          <p:cNvSpPr>
            <a:spLocks noChangeArrowheads="1"/>
          </p:cNvSpPr>
          <p:nvPr/>
        </p:nvSpPr>
        <p:spPr bwMode="auto">
          <a:xfrm>
            <a:off x="8116888" y="3238500"/>
            <a:ext cx="209550" cy="196850"/>
          </a:xfrm>
          <a:prstGeom prst="rect">
            <a:avLst/>
          </a:prstGeom>
          <a:solidFill>
            <a:srgbClr val="4E75B9"/>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chemeClr val="bg2">
                      <a:alpha val="50000"/>
                    </a:schemeClr>
                  </a:outerShdw>
                </a:effectLst>
              </a14:hiddenEffects>
            </a:ext>
          </a:extLst>
        </p:spPr>
        <p:txBody>
          <a:bodyPr wrap="none" anchor="ctr"/>
          <a:lstStyle/>
          <a:p>
            <a:endParaRPr lang="en-US"/>
          </a:p>
        </p:txBody>
      </p:sp>
      <p:sp>
        <p:nvSpPr>
          <p:cNvPr id="30792" name="Rectangle 72"/>
          <p:cNvSpPr>
            <a:spLocks noChangeArrowheads="1"/>
          </p:cNvSpPr>
          <p:nvPr/>
        </p:nvSpPr>
        <p:spPr bwMode="auto">
          <a:xfrm>
            <a:off x="8116888" y="3578225"/>
            <a:ext cx="209550" cy="196850"/>
          </a:xfrm>
          <a:prstGeom prst="rect">
            <a:avLst/>
          </a:prstGeom>
          <a:solidFill>
            <a:srgbClr val="1E7FB8"/>
          </a:solidFill>
          <a:ln>
            <a:noFill/>
          </a:ln>
          <a:effectLst/>
          <a:extLst>
            <a:ext uri="{91240B29-F687-4F45-9708-019B960494DF}">
              <a14:hiddenLine xmlns:a14="http://schemas.microsoft.com/office/drawing/2010/main" xmlns="" w="14288" algn="ctr">
                <a:solidFill>
                  <a:srgbClr val="000000"/>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a:lstStyle/>
          <a:p>
            <a:endParaRPr lang="en-US"/>
          </a:p>
        </p:txBody>
      </p:sp>
      <p:sp>
        <p:nvSpPr>
          <p:cNvPr id="30793" name="Rectangle 73"/>
          <p:cNvSpPr>
            <a:spLocks noChangeArrowheads="1"/>
          </p:cNvSpPr>
          <p:nvPr/>
        </p:nvSpPr>
        <p:spPr bwMode="auto">
          <a:xfrm>
            <a:off x="8528050" y="3597275"/>
            <a:ext cx="1911350"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defTabSz="1042988"/>
            <a:r>
              <a:rPr lang="en-US" sz="1600">
                <a:solidFill>
                  <a:srgbClr val="1255A4"/>
                </a:solidFill>
              </a:rPr>
              <a:t>Highest household income quintiles</a:t>
            </a:r>
          </a:p>
        </p:txBody>
      </p:sp>
      <p:sp>
        <p:nvSpPr>
          <p:cNvPr id="30794" name="Line 74"/>
          <p:cNvSpPr>
            <a:spLocks noChangeShapeType="1"/>
          </p:cNvSpPr>
          <p:nvPr/>
        </p:nvSpPr>
        <p:spPr bwMode="auto">
          <a:xfrm>
            <a:off x="9277350" y="2706688"/>
            <a:ext cx="0" cy="768350"/>
          </a:xfrm>
          <a:prstGeom prst="line">
            <a:avLst/>
          </a:prstGeom>
          <a:noFill/>
          <a:ln w="9525">
            <a:solidFill>
              <a:srgbClr val="1255A4"/>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0795" name="Line 75"/>
          <p:cNvSpPr>
            <a:spLocks noChangeShapeType="1"/>
          </p:cNvSpPr>
          <p:nvPr/>
        </p:nvSpPr>
        <p:spPr bwMode="auto">
          <a:xfrm flipV="1">
            <a:off x="7069138" y="5765800"/>
            <a:ext cx="0" cy="7620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7" name="Text Box 22"/>
          <p:cNvSpPr txBox="1">
            <a:spLocks noChangeArrowheads="1"/>
          </p:cNvSpPr>
          <p:nvPr/>
        </p:nvSpPr>
        <p:spPr bwMode="auto">
          <a:xfrm>
            <a:off x="0" y="0"/>
            <a:ext cx="10693399" cy="707676"/>
          </a:xfrm>
          <a:prstGeom prst="rect">
            <a:avLst/>
          </a:prstGeom>
          <a:solidFill>
            <a:srgbClr val="1E7FB8"/>
          </a:solidFill>
          <a:ln>
            <a:noFill/>
          </a:ln>
          <a:effectLst/>
          <a:extLst/>
        </p:spPr>
        <p:txBody>
          <a:bodyPr wrap="square" lIns="91232" tIns="45616" rIns="91232" bIns="456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dirty="0">
                <a:solidFill>
                  <a:srgbClr val="FFFFFF"/>
                </a:solidFill>
                <a:latin typeface="Calibri" pitchFamily="34" charset="0"/>
                <a:cs typeface="Arial" charset="0"/>
              </a:rPr>
              <a:t>The poorest people in developing countries are affected the most:</a:t>
            </a:r>
          </a:p>
          <a:p>
            <a:pPr algn="ctr" eaLnBrk="1" hangingPunct="1"/>
            <a:r>
              <a:rPr lang="en-GB" sz="2000" b="1" dirty="0">
                <a:solidFill>
                  <a:srgbClr val="FFFFFF"/>
                </a:solidFill>
                <a:latin typeface="Calibri" pitchFamily="34" charset="0"/>
                <a:cs typeface="Arial" charset="0"/>
              </a:rPr>
              <a:t>Example: Poorest people smoke the most</a:t>
            </a:r>
            <a:endParaRPr lang="en-US" sz="2000" b="1" dirty="0">
              <a:solidFill>
                <a:srgbClr val="FFFFFF"/>
              </a:solidFill>
              <a:latin typeface="Calibri" pitchFamily="34" charset="0"/>
              <a:cs typeface="Arial" charset="0"/>
            </a:endParaRPr>
          </a:p>
        </p:txBody>
      </p:sp>
    </p:spTree>
    <p:extLst>
      <p:ext uri="{BB962C8B-B14F-4D97-AF65-F5344CB8AC3E}">
        <p14:creationId xmlns:p14="http://schemas.microsoft.com/office/powerpoint/2010/main" xmlns="" val="32631384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55675" y="1036638"/>
            <a:ext cx="8785225" cy="548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5" descr="mdg-icons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81244" y="1088573"/>
            <a:ext cx="2642943" cy="5275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Box 22"/>
          <p:cNvSpPr txBox="1">
            <a:spLocks noChangeArrowheads="1"/>
          </p:cNvSpPr>
          <p:nvPr/>
        </p:nvSpPr>
        <p:spPr bwMode="auto">
          <a:xfrm>
            <a:off x="0" y="0"/>
            <a:ext cx="10693400" cy="707676"/>
          </a:xfrm>
          <a:prstGeom prst="rect">
            <a:avLst/>
          </a:prstGeom>
          <a:solidFill>
            <a:srgbClr val="1E7FB8"/>
          </a:solidFill>
          <a:ln>
            <a:noFill/>
          </a:ln>
          <a:effectLst/>
          <a:extLst/>
        </p:spPr>
        <p:txBody>
          <a:bodyPr wrap="square" lIns="91232" tIns="45616" rIns="91232" bIns="456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dirty="0">
                <a:solidFill>
                  <a:srgbClr val="FFFFFF"/>
                </a:solidFill>
                <a:latin typeface="Calibri" pitchFamily="34" charset="0"/>
                <a:cs typeface="Arial" charset="0"/>
              </a:rPr>
              <a:t>The poorest people in developing countries are affected the most:</a:t>
            </a:r>
          </a:p>
          <a:p>
            <a:pPr algn="ctr" eaLnBrk="1" hangingPunct="1"/>
            <a:r>
              <a:rPr lang="en-GB" sz="2000" b="1" dirty="0">
                <a:solidFill>
                  <a:srgbClr val="FFFFFF"/>
                </a:solidFill>
                <a:latin typeface="Calibri" pitchFamily="34" charset="0"/>
                <a:cs typeface="Arial" charset="0"/>
              </a:rPr>
              <a:t>Example: NCDs undercut the attainment of the MDGs</a:t>
            </a:r>
            <a:endParaRPr lang="en-US" sz="2000" b="1" dirty="0">
              <a:solidFill>
                <a:srgbClr val="FFFFFF"/>
              </a:solidFill>
              <a:latin typeface="Calibri" pitchFamily="34" charset="0"/>
              <a:cs typeface="Arial" charset="0"/>
            </a:endParaRPr>
          </a:p>
        </p:txBody>
      </p:sp>
    </p:spTree>
    <p:extLst>
      <p:ext uri="{BB962C8B-B14F-4D97-AF65-F5344CB8AC3E}">
        <p14:creationId xmlns:p14="http://schemas.microsoft.com/office/powerpoint/2010/main" xmlns="" val="388688682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0" y="0"/>
            <a:ext cx="10693400" cy="707676"/>
          </a:xfrm>
          <a:prstGeom prst="rect">
            <a:avLst/>
          </a:prstGeom>
          <a:solidFill>
            <a:srgbClr val="1E7FB8"/>
          </a:solidFill>
          <a:ln>
            <a:noFill/>
          </a:ln>
          <a:effectLst/>
          <a:extLst/>
        </p:spPr>
        <p:txBody>
          <a:bodyPr wrap="square" lIns="91232" tIns="45616" rIns="91232" bIns="456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dirty="0">
                <a:solidFill>
                  <a:prstClr val="white"/>
                </a:solidFill>
                <a:latin typeface="Calibri" pitchFamily="34" charset="0"/>
                <a:cs typeface="Arial" charset="0"/>
              </a:rPr>
              <a:t>UN Secretary-General:</a:t>
            </a:r>
          </a:p>
          <a:p>
            <a:pPr algn="ctr" eaLnBrk="1" hangingPunct="1"/>
            <a:r>
              <a:rPr lang="en-GB" sz="2000" b="1" dirty="0">
                <a:solidFill>
                  <a:prstClr val="white"/>
                </a:solidFill>
                <a:latin typeface="Calibri" pitchFamily="34" charset="0"/>
                <a:cs typeface="Arial" charset="0"/>
              </a:rPr>
              <a:t>NCDs in developing countries are hidden, misunderstood and </a:t>
            </a:r>
            <a:r>
              <a:rPr lang="en-GB" sz="2000" b="1" dirty="0" err="1">
                <a:solidFill>
                  <a:prstClr val="white"/>
                </a:solidFill>
                <a:latin typeface="Calibri" pitchFamily="34" charset="0"/>
                <a:cs typeface="Arial" charset="0"/>
              </a:rPr>
              <a:t>underrecorded</a:t>
            </a:r>
            <a:endParaRPr lang="en-US" sz="2000" b="1" dirty="0">
              <a:solidFill>
                <a:prstClr val="white"/>
              </a:solidFill>
              <a:latin typeface="Calibri" pitchFamily="34" charset="0"/>
              <a:cs typeface="Arial" charset="0"/>
            </a:endParaRPr>
          </a:p>
        </p:txBody>
      </p:sp>
      <p:graphicFrame>
        <p:nvGraphicFramePr>
          <p:cNvPr id="3" name="Group 3"/>
          <p:cNvGraphicFramePr>
            <a:graphicFrameLocks/>
          </p:cNvGraphicFramePr>
          <p:nvPr>
            <p:extLst>
              <p:ext uri="{D42A27DB-BD31-4B8C-83A1-F6EECF244321}">
                <p14:modId xmlns:p14="http://schemas.microsoft.com/office/powerpoint/2010/main" xmlns="" val="1491844415"/>
              </p:ext>
            </p:extLst>
          </p:nvPr>
        </p:nvGraphicFramePr>
        <p:xfrm>
          <a:off x="1134510" y="1540647"/>
          <a:ext cx="4170185" cy="4353815"/>
        </p:xfrm>
        <a:graphic>
          <a:graphicData uri="http://schemas.openxmlformats.org/drawingml/2006/table">
            <a:tbl>
              <a:tblPr rtl="1"/>
              <a:tblGrid>
                <a:gridCol w="4170185"/>
              </a:tblGrid>
              <a:tr h="875428">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Tahoma" pitchFamily="34" charset="0"/>
                          <a:cs typeface="Tahoma" pitchFamily="34" charset="0"/>
                        </a:rPr>
                        <a:t>A rapidly rising epidemic in developed and developing countries …</a:t>
                      </a:r>
                    </a:p>
                  </a:txBody>
                  <a:tcPr marL="78191" marR="78191" marT="41468" marB="4146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E7FB8"/>
                    </a:solidFill>
                  </a:tcPr>
                </a:tc>
              </a:tr>
              <a:tr h="1268507">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chemeClr val="bg1"/>
                          </a:solidFill>
                          <a:effectLst/>
                          <a:latin typeface="Tahoma" pitchFamily="34" charset="0"/>
                          <a:cs typeface="Tahoma" pitchFamily="34" charset="0"/>
                        </a:rPr>
                        <a:t>… with serious socio-economic impacts, particularly in developing countries</a:t>
                      </a:r>
                      <a:endParaRPr kumimoji="0" lang="en-US" sz="1600" b="1" i="0" u="none" strike="noStrike" cap="none" normalizeH="0" baseline="0" smtClean="0">
                        <a:ln>
                          <a:noFill/>
                        </a:ln>
                        <a:solidFill>
                          <a:schemeClr val="bg1"/>
                        </a:solidFill>
                        <a:effectLst/>
                        <a:latin typeface="Tahoma" pitchFamily="34" charset="0"/>
                        <a:cs typeface="Tahoma" pitchFamily="34" charset="0"/>
                      </a:endParaRPr>
                    </a:p>
                  </a:txBody>
                  <a:tcPr marL="78191" marR="78191" marT="41468" marB="4146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E7FB8"/>
                    </a:solidFill>
                  </a:tcPr>
                </a:tc>
              </a:tr>
              <a:tr h="1078159">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chemeClr val="bg1"/>
                          </a:solidFill>
                          <a:effectLst/>
                          <a:latin typeface="Tahoma" pitchFamily="34" charset="0"/>
                          <a:cs typeface="Tahoma" pitchFamily="34" charset="0"/>
                        </a:rPr>
                        <a:t>Workable solutions exist to prevent most premature deaths from NCDs and mitigate the negative impact on development.</a:t>
                      </a:r>
                      <a:endParaRPr kumimoji="0" lang="en-US" sz="1600" b="1" i="0" u="none" strike="noStrike" cap="none" normalizeH="0" baseline="0" smtClean="0">
                        <a:ln>
                          <a:noFill/>
                        </a:ln>
                        <a:solidFill>
                          <a:schemeClr val="bg1"/>
                        </a:solidFill>
                        <a:effectLst/>
                        <a:latin typeface="Tahoma" pitchFamily="34" charset="0"/>
                        <a:cs typeface="Tahoma" pitchFamily="34" charset="0"/>
                      </a:endParaRPr>
                    </a:p>
                  </a:txBody>
                  <a:tcPr marL="78191" marR="78191" marT="41468" marB="4146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E7FB8"/>
                    </a:solidFill>
                  </a:tcPr>
                </a:tc>
              </a:tr>
              <a:tr h="1131721">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chemeClr val="bg1"/>
                          </a:solidFill>
                          <a:effectLst/>
                          <a:latin typeface="Tahoma" pitchFamily="34" charset="0"/>
                          <a:cs typeface="Tahoma" pitchFamily="34" charset="0"/>
                        </a:rPr>
                        <a:t>The way forward: these solutions need to be mainstreamed into socio-economic development programmes and poverty alleviation strategies</a:t>
                      </a:r>
                      <a:endParaRPr kumimoji="0" lang="en-US" sz="1600" b="1" i="0" u="none" strike="noStrike" cap="none" normalizeH="0" baseline="0" dirty="0" smtClean="0">
                        <a:ln>
                          <a:noFill/>
                        </a:ln>
                        <a:solidFill>
                          <a:schemeClr val="bg1"/>
                        </a:solidFill>
                        <a:effectLst/>
                        <a:latin typeface="Tahoma" pitchFamily="34" charset="0"/>
                        <a:cs typeface="Tahoma" pitchFamily="34" charset="0"/>
                      </a:endParaRPr>
                    </a:p>
                  </a:txBody>
                  <a:tcPr marL="78191" marR="78191" marT="41468" marB="4146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E7FB8"/>
                    </a:solidFill>
                  </a:tcPr>
                </a:tc>
              </a:tr>
            </a:tbl>
          </a:graphicData>
        </a:graphic>
      </p:graphicFrame>
      <p:pic>
        <p:nvPicPr>
          <p:cNvPr id="4" name="Picture 15" descr="uns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12841" y="1556479"/>
            <a:ext cx="3952988" cy="4246113"/>
          </a:xfrm>
          <a:prstGeom prst="rect">
            <a:avLst/>
          </a:prstGeom>
          <a:noFill/>
          <a:ln w="9525">
            <a:solidFill>
              <a:srgbClr val="1E7FB8"/>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8103341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0" y="2887663"/>
            <a:ext cx="10693400" cy="4673600"/>
          </a:xfrm>
          <a:prstGeom prst="rect">
            <a:avLst/>
          </a:prstGeom>
          <a:solidFill>
            <a:srgbClr val="1255A4"/>
          </a:solidFill>
          <a:ln>
            <a:noFill/>
          </a:ln>
          <a:effectLst>
            <a:outerShdw dist="107763" dir="2700000" algn="ctr" rotWithShape="0">
              <a:schemeClr val="bg2">
                <a:alpha val="50000"/>
              </a:schemeClr>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r" rtl="1"/>
            <a:endParaRPr lang="en-US"/>
          </a:p>
        </p:txBody>
      </p:sp>
      <p:sp>
        <p:nvSpPr>
          <p:cNvPr id="31747" name="Rectangle 3"/>
          <p:cNvSpPr>
            <a:spLocks noGrp="1" noChangeArrowheads="1"/>
          </p:cNvSpPr>
          <p:nvPr>
            <p:ph type="body" idx="1"/>
          </p:nvPr>
        </p:nvSpPr>
        <p:spPr>
          <a:xfrm>
            <a:off x="534988" y="1644650"/>
            <a:ext cx="9623425" cy="5675313"/>
          </a:xfrm>
        </p:spPr>
        <p:txBody>
          <a:bodyPr/>
          <a:lstStyle/>
          <a:p>
            <a:pPr marL="609600" indent="-609600" algn="r" defTabSz="914400" eaLnBrk="1" hangingPunct="1">
              <a:spcAft>
                <a:spcPct val="20000"/>
              </a:spcAft>
              <a:buFontTx/>
              <a:buNone/>
            </a:pPr>
            <a:r>
              <a:rPr lang="en-GB" sz="9600" dirty="0" smtClean="0">
                <a:solidFill>
                  <a:srgbClr val="1255A4"/>
                </a:solidFill>
                <a:latin typeface="Calibri" pitchFamily="34" charset="0"/>
                <a:cs typeface="Calibri" pitchFamily="34" charset="0"/>
                <a:sym typeface="Wingdings 2" pitchFamily="18" charset="2"/>
              </a:rPr>
              <a:t></a:t>
            </a:r>
          </a:p>
          <a:p>
            <a:pPr marL="609600" indent="-609600" defTabSz="914400" eaLnBrk="1" hangingPunct="1">
              <a:spcAft>
                <a:spcPct val="20000"/>
              </a:spcAft>
              <a:buFontTx/>
              <a:buNone/>
            </a:pPr>
            <a:r>
              <a:rPr lang="en-GB" sz="3600" dirty="0" smtClean="0">
                <a:solidFill>
                  <a:srgbClr val="1255A4"/>
                </a:solidFill>
                <a:latin typeface="Calibri" pitchFamily="34" charset="0"/>
                <a:cs typeface="Calibri" pitchFamily="34" charset="0"/>
                <a:sym typeface="Wingdings 2" pitchFamily="18" charset="2"/>
              </a:rPr>
              <a:t>	</a:t>
            </a:r>
            <a:r>
              <a:rPr lang="en-US" sz="4800" b="1" dirty="0">
                <a:solidFill>
                  <a:schemeClr val="bg1"/>
                </a:solidFill>
                <a:latin typeface="Calibri" pitchFamily="34" charset="0"/>
                <a:cs typeface="Calibri" pitchFamily="34" charset="0"/>
              </a:rPr>
              <a:t>A global vision and affordable solutions exist to prevent </a:t>
            </a:r>
            <a:r>
              <a:rPr lang="en-US" sz="4800" b="1" dirty="0" smtClean="0">
                <a:solidFill>
                  <a:schemeClr val="bg1"/>
                </a:solidFill>
                <a:latin typeface="Calibri" pitchFamily="34" charset="0"/>
                <a:cs typeface="Calibri" pitchFamily="34" charset="0"/>
              </a:rPr>
              <a:t/>
            </a:r>
            <a:br>
              <a:rPr lang="en-US" sz="4800" b="1" dirty="0" smtClean="0">
                <a:solidFill>
                  <a:schemeClr val="bg1"/>
                </a:solidFill>
                <a:latin typeface="Calibri" pitchFamily="34" charset="0"/>
                <a:cs typeface="Calibri" pitchFamily="34" charset="0"/>
              </a:rPr>
            </a:br>
            <a:r>
              <a:rPr lang="en-US" sz="4800" b="1" dirty="0" smtClean="0">
                <a:solidFill>
                  <a:schemeClr val="bg1"/>
                </a:solidFill>
                <a:latin typeface="Calibri" pitchFamily="34" charset="0"/>
                <a:cs typeface="Calibri" pitchFamily="34" charset="0"/>
              </a:rPr>
              <a:t>14 </a:t>
            </a:r>
            <a:r>
              <a:rPr lang="en-US" sz="4800" b="1" dirty="0">
                <a:solidFill>
                  <a:schemeClr val="bg1"/>
                </a:solidFill>
                <a:latin typeface="Calibri" pitchFamily="34" charset="0"/>
                <a:cs typeface="Calibri" pitchFamily="34" charset="0"/>
              </a:rPr>
              <a:t>million people from dying prematurely each year from NCDs</a:t>
            </a:r>
            <a:r>
              <a:rPr lang="en-GB" sz="4800" b="1" dirty="0" smtClean="0">
                <a:solidFill>
                  <a:schemeClr val="bg1"/>
                </a:solidFill>
                <a:latin typeface="Calibri" pitchFamily="34" charset="0"/>
                <a:cs typeface="Calibri" pitchFamily="34" charset="0"/>
              </a:rPr>
              <a:t>.</a:t>
            </a:r>
          </a:p>
        </p:txBody>
      </p:sp>
    </p:spTree>
    <p:extLst>
      <p:ext uri="{BB962C8B-B14F-4D97-AF65-F5344CB8AC3E}">
        <p14:creationId xmlns:p14="http://schemas.microsoft.com/office/powerpoint/2010/main" xmlns="" val="42028574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p:cNvGraphicFramePr/>
          <p:nvPr>
            <p:extLst>
              <p:ext uri="{D42A27DB-BD31-4B8C-83A1-F6EECF244321}">
                <p14:modId xmlns:p14="http://schemas.microsoft.com/office/powerpoint/2010/main" xmlns="" val="3313008732"/>
              </p:ext>
            </p:extLst>
          </p:nvPr>
        </p:nvGraphicFramePr>
        <p:xfrm>
          <a:off x="507990" y="-1015983"/>
          <a:ext cx="9840686" cy="7561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Rounded Rectangle 20"/>
          <p:cNvSpPr/>
          <p:nvPr/>
        </p:nvSpPr>
        <p:spPr>
          <a:xfrm>
            <a:off x="493486" y="5014693"/>
            <a:ext cx="9768104" cy="1502213"/>
          </a:xfrm>
          <a:prstGeom prst="roundRect">
            <a:avLst/>
          </a:prstGeom>
          <a:solidFill>
            <a:srgbClr val="C00000"/>
          </a:solidFill>
          <a:ln w="25400" cap="flat" cmpd="sng" algn="ctr">
            <a:solidFill>
              <a:srgbClr val="333399">
                <a:shade val="50000"/>
              </a:srgbClr>
            </a:solidFill>
            <a:prstDash val="solid"/>
          </a:ln>
          <a:effectLst/>
        </p:spPr>
        <p:txBody>
          <a:bodyPr lIns="91280" tIns="45640" rIns="91280" bIns="456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FFFFFF"/>
                </a:solidFill>
                <a:effectLst/>
                <a:uLnTx/>
                <a:uFillTx/>
                <a:latin typeface="Calibri" pitchFamily="34" charset="0"/>
                <a:ea typeface="+mn-ea"/>
                <a:cs typeface="Calibri" pitchFamily="34" charset="0"/>
              </a:rPr>
              <a:t>World </a:t>
            </a:r>
            <a:r>
              <a:rPr kumimoji="0" lang="en-US" sz="2800" b="1" i="0" u="none" strike="noStrike" kern="0" cap="none" spc="0" normalizeH="0" baseline="0" noProof="0" dirty="0">
                <a:ln>
                  <a:noFill/>
                </a:ln>
                <a:solidFill>
                  <a:srgbClr val="FFFFFF"/>
                </a:solidFill>
                <a:effectLst/>
                <a:uLnTx/>
                <a:uFillTx/>
                <a:latin typeface="Calibri" pitchFamily="34" charset="0"/>
                <a:ea typeface="+mn-ea"/>
                <a:cs typeface="Calibri" pitchFamily="34" charset="0"/>
              </a:rPr>
              <a:t>Health </a:t>
            </a:r>
            <a:r>
              <a:rPr kumimoji="0" lang="en-US" sz="2800" b="1" i="0" u="none" strike="noStrike" kern="0" cap="none" spc="0" normalizeH="0" baseline="0" noProof="0" dirty="0" smtClean="0">
                <a:ln>
                  <a:noFill/>
                </a:ln>
                <a:solidFill>
                  <a:srgbClr val="FFFFFF"/>
                </a:solidFill>
                <a:effectLst/>
                <a:uLnTx/>
                <a:uFillTx/>
                <a:latin typeface="Calibri" pitchFamily="34" charset="0"/>
                <a:ea typeface="+mn-ea"/>
                <a:cs typeface="Calibri" pitchFamily="34" charset="0"/>
              </a:rPr>
              <a:t>Assembly in May 2013: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FFFFFF"/>
                </a:solidFill>
                <a:effectLst/>
                <a:uLnTx/>
                <a:uFillTx/>
                <a:latin typeface="Calibri" pitchFamily="34" charset="0"/>
                <a:ea typeface="+mn-ea"/>
                <a:cs typeface="Calibri" pitchFamily="34" charset="0"/>
              </a:rPr>
              <a:t>Global Action Plan for</a:t>
            </a:r>
            <a:r>
              <a:rPr kumimoji="0" lang="en-US" sz="2800" b="1" i="0" u="none" strike="noStrike" kern="0" cap="none" spc="0" normalizeH="0" noProof="0" dirty="0" smtClean="0">
                <a:ln>
                  <a:noFill/>
                </a:ln>
                <a:solidFill>
                  <a:srgbClr val="FFFFFF"/>
                </a:solidFill>
                <a:effectLst/>
                <a:uLnTx/>
                <a:uFillTx/>
                <a:latin typeface="Calibri" pitchFamily="34" charset="0"/>
                <a:ea typeface="+mn-ea"/>
                <a:cs typeface="Calibri" pitchFamily="34" charset="0"/>
              </a:rPr>
              <a:t> the Prevention and Control of NCDs</a:t>
            </a:r>
          </a:p>
        </p:txBody>
      </p:sp>
      <p:sp>
        <p:nvSpPr>
          <p:cNvPr id="25" name="Text Box 22"/>
          <p:cNvSpPr txBox="1">
            <a:spLocks noChangeArrowheads="1"/>
          </p:cNvSpPr>
          <p:nvPr/>
        </p:nvSpPr>
        <p:spPr bwMode="auto">
          <a:xfrm>
            <a:off x="0" y="0"/>
            <a:ext cx="10693400" cy="707644"/>
          </a:xfrm>
          <a:prstGeom prst="rect">
            <a:avLst/>
          </a:prstGeom>
          <a:solidFill>
            <a:srgbClr val="1E7FB8"/>
          </a:solidFill>
          <a:ln>
            <a:noFill/>
          </a:ln>
          <a:effectLst/>
          <a:extLst/>
        </p:spPr>
        <p:txBody>
          <a:bodyPr wrap="square" lIns="91200" tIns="45600" rIns="91200" bIns="456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dirty="0" smtClean="0">
                <a:solidFill>
                  <a:srgbClr val="FFFFFF"/>
                </a:solidFill>
                <a:latin typeface="Calibri" pitchFamily="34" charset="0"/>
                <a:cs typeface="Arial" charset="0"/>
              </a:rPr>
              <a:t>Political commitments: UN </a:t>
            </a:r>
            <a:r>
              <a:rPr lang="en-GB" sz="2000" b="1" dirty="0">
                <a:solidFill>
                  <a:srgbClr val="FFFFFF"/>
                </a:solidFill>
                <a:latin typeface="Calibri" pitchFamily="34" charset="0"/>
                <a:cs typeface="Arial" charset="0"/>
              </a:rPr>
              <a:t>High-level Meeting on </a:t>
            </a:r>
            <a:r>
              <a:rPr lang="en-GB" sz="2000" b="1" dirty="0" smtClean="0">
                <a:solidFill>
                  <a:srgbClr val="FFFFFF"/>
                </a:solidFill>
                <a:latin typeface="Calibri" pitchFamily="34" charset="0"/>
                <a:cs typeface="Arial" charset="0"/>
              </a:rPr>
              <a:t>NCDs (New </a:t>
            </a:r>
            <a:r>
              <a:rPr lang="en-GB" sz="2000" b="1" dirty="0">
                <a:solidFill>
                  <a:srgbClr val="FFFFFF"/>
                </a:solidFill>
                <a:latin typeface="Calibri" pitchFamily="34" charset="0"/>
                <a:cs typeface="Arial" charset="0"/>
              </a:rPr>
              <a:t>York, 19-20 September 2011</a:t>
            </a:r>
            <a:r>
              <a:rPr lang="en-GB" sz="2000" b="1" dirty="0" smtClean="0">
                <a:solidFill>
                  <a:srgbClr val="FFFFFF"/>
                </a:solidFill>
                <a:latin typeface="Calibri" pitchFamily="34" charset="0"/>
                <a:cs typeface="Arial" charset="0"/>
              </a:rPr>
              <a:t>)</a:t>
            </a:r>
          </a:p>
          <a:p>
            <a:pPr algn="ctr" eaLnBrk="1" hangingPunct="1"/>
            <a:r>
              <a:rPr lang="en-GB" sz="2000" b="1" dirty="0" smtClean="0">
                <a:solidFill>
                  <a:srgbClr val="FFFFFF"/>
                </a:solidFill>
                <a:latin typeface="Calibri" pitchFamily="34" charset="0"/>
              </a:rPr>
              <a:t>Road map: WHO Global Action Plan for the Prevention and Control of NCDs 2013-2020</a:t>
            </a:r>
            <a:endParaRPr lang="en-US" sz="2000" b="1" dirty="0">
              <a:solidFill>
                <a:srgbClr val="FFFFFF"/>
              </a:solidFill>
              <a:latin typeface="Calibri" pitchFamily="34" charset="0"/>
              <a:cs typeface="Arial" charset="0"/>
            </a:endParaRPr>
          </a:p>
        </p:txBody>
      </p:sp>
      <p:sp>
        <p:nvSpPr>
          <p:cNvPr id="7" name="Isosceles Triangle 6"/>
          <p:cNvSpPr/>
          <p:nvPr/>
        </p:nvSpPr>
        <p:spPr bwMode="auto">
          <a:xfrm rot="10800000">
            <a:off x="8273144" y="4354290"/>
            <a:ext cx="1161143" cy="899884"/>
          </a:xfrm>
          <a:prstGeom prst="triangle">
            <a:avLst/>
          </a:prstGeom>
          <a:solidFill>
            <a:schemeClr val="bg1"/>
          </a:solidFill>
          <a:ln w="95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1042988" rtl="1" eaLnBrk="1" fontAlgn="base" latinLnBrk="0" hangingPunct="1">
              <a:lnSpc>
                <a:spcPct val="100000"/>
              </a:lnSpc>
              <a:spcBef>
                <a:spcPct val="0"/>
              </a:spcBef>
              <a:spcAft>
                <a:spcPct val="0"/>
              </a:spcAft>
              <a:buClrTx/>
              <a:buSzTx/>
              <a:buFontTx/>
              <a:buNone/>
              <a:tabLst/>
            </a:pPr>
            <a:endParaRPr kumimoji="0" lang="en-US" sz="3500" b="0" i="0" u="none" strike="noStrike" cap="none" normalizeH="0" baseline="0" smtClean="0">
              <a:ln>
                <a:noFill/>
              </a:ln>
              <a:solidFill>
                <a:srgbClr val="000066"/>
              </a:solidFill>
              <a:effectLst/>
              <a:latin typeface="Arial" charset="0"/>
              <a:cs typeface="Arial" charset="0"/>
            </a:endParaRPr>
          </a:p>
        </p:txBody>
      </p:sp>
      <p:sp>
        <p:nvSpPr>
          <p:cNvPr id="13" name="TextBox 12"/>
          <p:cNvSpPr txBox="1"/>
          <p:nvPr/>
        </p:nvSpPr>
        <p:spPr>
          <a:xfrm>
            <a:off x="1573135" y="3868489"/>
            <a:ext cx="1151597" cy="630942"/>
          </a:xfrm>
          <a:prstGeom prst="rect">
            <a:avLst/>
          </a:prstGeom>
          <a:noFill/>
        </p:spPr>
        <p:txBody>
          <a:bodyPr wrap="none" rtlCol="0">
            <a:spAutoFit/>
          </a:bodyPr>
          <a:lstStyle/>
          <a:p>
            <a:r>
              <a:rPr lang="en-US" dirty="0" smtClean="0">
                <a:solidFill>
                  <a:schemeClr val="bg1"/>
                </a:solidFill>
              </a:rPr>
              <a:t>2011</a:t>
            </a:r>
            <a:endParaRPr lang="en-US" dirty="0">
              <a:solidFill>
                <a:schemeClr val="bg1"/>
              </a:solidFill>
            </a:endParaRPr>
          </a:p>
        </p:txBody>
      </p:sp>
    </p:spTree>
    <p:extLst>
      <p:ext uri="{BB962C8B-B14F-4D97-AF65-F5344CB8AC3E}">
        <p14:creationId xmlns:p14="http://schemas.microsoft.com/office/powerpoint/2010/main" xmlns="" val="241327424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ktangel 33"/>
          <p:cNvSpPr>
            <a:spLocks noChangeArrowheads="1"/>
          </p:cNvSpPr>
          <p:nvPr/>
        </p:nvSpPr>
        <p:spPr bwMode="auto">
          <a:xfrm>
            <a:off x="111604" y="834574"/>
            <a:ext cx="1594053" cy="4981349"/>
          </a:xfrm>
          <a:prstGeom prst="rect">
            <a:avLst/>
          </a:prstGeom>
          <a:solidFill>
            <a:srgbClr val="1E7FB8"/>
          </a:solidFill>
          <a:ln>
            <a:noFill/>
          </a:ln>
          <a:effectLst>
            <a:outerShdw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nchor="ctr"/>
          <a:lstStyle/>
          <a:p>
            <a:pPr algn="ctr" rtl="1"/>
            <a:endParaRPr lang="en-US" sz="1300">
              <a:solidFill>
                <a:srgbClr val="1E7FB8"/>
              </a:solidFill>
              <a:latin typeface="Calibri" pitchFamily="34" charset="0"/>
              <a:ea typeface="MS PGothic" pitchFamily="34" charset="-128"/>
            </a:endParaRPr>
          </a:p>
        </p:txBody>
      </p:sp>
      <p:sp>
        <p:nvSpPr>
          <p:cNvPr id="32771" name="Rectangle 5"/>
          <p:cNvSpPr txBox="1">
            <a:spLocks noChangeArrowheads="1"/>
          </p:cNvSpPr>
          <p:nvPr/>
        </p:nvSpPr>
        <p:spPr bwMode="gray">
          <a:xfrm>
            <a:off x="169660" y="847985"/>
            <a:ext cx="1462743" cy="5097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45704" rIns="0" bIns="45704"/>
          <a:lstStyle>
            <a:lvl1pPr defTabSz="801688" eaLnBrk="0" hangingPunct="0">
              <a:defRPr sz="2400">
                <a:solidFill>
                  <a:srgbClr val="000066"/>
                </a:solidFill>
                <a:latin typeface="Arial" charset="0"/>
                <a:cs typeface="Arial" charset="0"/>
              </a:defRPr>
            </a:lvl1pPr>
            <a:lvl2pPr marL="742950" indent="-285750" defTabSz="801688" eaLnBrk="0" hangingPunct="0">
              <a:defRPr sz="2400">
                <a:solidFill>
                  <a:srgbClr val="000066"/>
                </a:solidFill>
                <a:latin typeface="Arial" charset="0"/>
                <a:cs typeface="Arial" charset="0"/>
              </a:defRPr>
            </a:lvl2pPr>
            <a:lvl3pPr marL="1143000" indent="-228600" defTabSz="801688" eaLnBrk="0" hangingPunct="0">
              <a:defRPr sz="2400">
                <a:solidFill>
                  <a:srgbClr val="000066"/>
                </a:solidFill>
                <a:latin typeface="Arial" charset="0"/>
                <a:cs typeface="Arial" charset="0"/>
              </a:defRPr>
            </a:lvl3pPr>
            <a:lvl4pPr marL="1600200" indent="-228600" defTabSz="801688" eaLnBrk="0" hangingPunct="0">
              <a:defRPr sz="2400">
                <a:solidFill>
                  <a:srgbClr val="000066"/>
                </a:solidFill>
                <a:latin typeface="Arial" charset="0"/>
                <a:cs typeface="Arial" charset="0"/>
              </a:defRPr>
            </a:lvl4pPr>
            <a:lvl5pPr marL="2057400" indent="-228600" defTabSz="801688" eaLnBrk="0" hangingPunct="0">
              <a:defRPr sz="2400">
                <a:solidFill>
                  <a:srgbClr val="000066"/>
                </a:solidFill>
                <a:latin typeface="Arial" charset="0"/>
                <a:cs typeface="Arial" charset="0"/>
              </a:defRPr>
            </a:lvl5pPr>
            <a:lvl6pPr marL="2514600" indent="-228600" defTabSz="801688" eaLnBrk="0" fontAlgn="base" hangingPunct="0">
              <a:spcBef>
                <a:spcPct val="0"/>
              </a:spcBef>
              <a:spcAft>
                <a:spcPct val="0"/>
              </a:spcAft>
              <a:defRPr sz="2400">
                <a:solidFill>
                  <a:srgbClr val="000066"/>
                </a:solidFill>
                <a:latin typeface="Arial" charset="0"/>
                <a:cs typeface="Arial" charset="0"/>
              </a:defRPr>
            </a:lvl6pPr>
            <a:lvl7pPr marL="2971800" indent="-228600" defTabSz="801688" eaLnBrk="0" fontAlgn="base" hangingPunct="0">
              <a:spcBef>
                <a:spcPct val="0"/>
              </a:spcBef>
              <a:spcAft>
                <a:spcPct val="0"/>
              </a:spcAft>
              <a:defRPr sz="2400">
                <a:solidFill>
                  <a:srgbClr val="000066"/>
                </a:solidFill>
                <a:latin typeface="Arial" charset="0"/>
                <a:cs typeface="Arial" charset="0"/>
              </a:defRPr>
            </a:lvl7pPr>
            <a:lvl8pPr marL="3429000" indent="-228600" defTabSz="801688" eaLnBrk="0" fontAlgn="base" hangingPunct="0">
              <a:spcBef>
                <a:spcPct val="0"/>
              </a:spcBef>
              <a:spcAft>
                <a:spcPct val="0"/>
              </a:spcAft>
              <a:defRPr sz="2400">
                <a:solidFill>
                  <a:srgbClr val="000066"/>
                </a:solidFill>
                <a:latin typeface="Arial" charset="0"/>
                <a:cs typeface="Arial" charset="0"/>
              </a:defRPr>
            </a:lvl8pPr>
            <a:lvl9pPr marL="3886200" indent="-228600" defTabSz="801688" eaLnBrk="0" fontAlgn="base" hangingPunct="0">
              <a:spcBef>
                <a:spcPct val="0"/>
              </a:spcBef>
              <a:spcAft>
                <a:spcPct val="0"/>
              </a:spcAft>
              <a:defRPr sz="2400">
                <a:solidFill>
                  <a:srgbClr val="000066"/>
                </a:solidFill>
                <a:latin typeface="Arial" charset="0"/>
                <a:cs typeface="Arial" charset="0"/>
              </a:defRPr>
            </a:lvl9pPr>
          </a:lstStyle>
          <a:p>
            <a:pPr algn="ctr" rtl="0" eaLnBrk="1" hangingPunct="1"/>
            <a:r>
              <a:rPr lang="en-US" sz="1400" b="1" u="sng" dirty="0" smtClean="0">
                <a:solidFill>
                  <a:schemeClr val="bg1"/>
                </a:solidFill>
                <a:latin typeface="Calibri" pitchFamily="34" charset="0"/>
                <a:ea typeface="MS PGothic" pitchFamily="34" charset="-128"/>
              </a:rPr>
              <a:t>Objective 1</a:t>
            </a:r>
          </a:p>
          <a:p>
            <a:pPr algn="ctr" rtl="0" eaLnBrk="1" hangingPunct="1"/>
            <a:r>
              <a:rPr lang="en-US" sz="1400" b="1" dirty="0" smtClean="0">
                <a:solidFill>
                  <a:schemeClr val="bg1"/>
                </a:solidFill>
                <a:latin typeface="Calibri" pitchFamily="34" charset="0"/>
                <a:ea typeface="MS PGothic" pitchFamily="34" charset="-128"/>
              </a:rPr>
              <a:t>To </a:t>
            </a:r>
            <a:r>
              <a:rPr lang="en-US" sz="1400" b="1" dirty="0">
                <a:solidFill>
                  <a:schemeClr val="bg1"/>
                </a:solidFill>
                <a:latin typeface="Calibri" pitchFamily="34" charset="0"/>
                <a:ea typeface="MS PGothic" pitchFamily="34" charset="-128"/>
              </a:rPr>
              <a:t>raise the priority accorded to the prevention and control of </a:t>
            </a:r>
            <a:r>
              <a:rPr lang="en-US" sz="1400" b="1" dirty="0" smtClean="0">
                <a:solidFill>
                  <a:schemeClr val="bg1"/>
                </a:solidFill>
                <a:latin typeface="Calibri" pitchFamily="34" charset="0"/>
                <a:ea typeface="MS PGothic" pitchFamily="34" charset="-128"/>
              </a:rPr>
              <a:t>NCDs </a:t>
            </a:r>
            <a:r>
              <a:rPr lang="en-US" sz="1400" b="1" dirty="0">
                <a:solidFill>
                  <a:schemeClr val="bg1"/>
                </a:solidFill>
                <a:latin typeface="Calibri" pitchFamily="34" charset="0"/>
                <a:ea typeface="MS PGothic" pitchFamily="34" charset="-128"/>
              </a:rPr>
              <a:t>in global, regional </a:t>
            </a:r>
          </a:p>
          <a:p>
            <a:pPr algn="ctr" rtl="0" eaLnBrk="1" hangingPunct="1"/>
            <a:r>
              <a:rPr lang="en-US" sz="1400" b="1" dirty="0">
                <a:solidFill>
                  <a:schemeClr val="bg1"/>
                </a:solidFill>
                <a:latin typeface="Calibri" pitchFamily="34" charset="0"/>
                <a:ea typeface="MS PGothic" pitchFamily="34" charset="-128"/>
              </a:rPr>
              <a:t>and national agendas and internationally agreed development goals, through strengthened international cooperation </a:t>
            </a:r>
          </a:p>
          <a:p>
            <a:pPr algn="ctr" rtl="0" eaLnBrk="1" hangingPunct="1"/>
            <a:r>
              <a:rPr lang="en-US" sz="1400" b="1" dirty="0">
                <a:solidFill>
                  <a:schemeClr val="bg1"/>
                </a:solidFill>
                <a:latin typeface="Calibri" pitchFamily="34" charset="0"/>
                <a:ea typeface="MS PGothic" pitchFamily="34" charset="-128"/>
              </a:rPr>
              <a:t>and advocacy</a:t>
            </a:r>
            <a:endParaRPr lang="en-US" sz="1400" b="1" dirty="0">
              <a:solidFill>
                <a:srgbClr val="FFFFFF"/>
              </a:solidFill>
              <a:latin typeface="Calibri" pitchFamily="34" charset="0"/>
              <a:ea typeface="MS PGothic" pitchFamily="34" charset="-128"/>
            </a:endParaRPr>
          </a:p>
        </p:txBody>
      </p:sp>
      <p:grpSp>
        <p:nvGrpSpPr>
          <p:cNvPr id="32778" name="Grupper 32"/>
          <p:cNvGrpSpPr>
            <a:grpSpLocks/>
          </p:cNvGrpSpPr>
          <p:nvPr/>
        </p:nvGrpSpPr>
        <p:grpSpPr bwMode="auto">
          <a:xfrm>
            <a:off x="-234919" y="4623562"/>
            <a:ext cx="2455603" cy="1969131"/>
            <a:chOff x="240868" y="3757102"/>
            <a:chExt cx="1875873" cy="1500699"/>
          </a:xfrm>
        </p:grpSpPr>
        <p:grpSp>
          <p:nvGrpSpPr>
            <p:cNvPr id="32780" name="Ellipse 7"/>
            <p:cNvGrpSpPr>
              <a:grpSpLocks/>
            </p:cNvGrpSpPr>
            <p:nvPr/>
          </p:nvGrpSpPr>
          <p:grpSpPr bwMode="auto">
            <a:xfrm>
              <a:off x="421076" y="4905442"/>
              <a:ext cx="1342671" cy="301220"/>
              <a:chOff x="707136" y="6193536"/>
              <a:chExt cx="1956816" cy="438912"/>
            </a:xfrm>
          </p:grpSpPr>
          <p:pic>
            <p:nvPicPr>
              <p:cNvPr id="32787" name="Ellipse 7"/>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7136" y="6193536"/>
                <a:ext cx="1956816" cy="43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88" name="Text Box 31"/>
              <p:cNvSpPr txBox="1">
                <a:spLocks noChangeArrowheads="1"/>
              </p:cNvSpPr>
              <p:nvPr/>
            </p:nvSpPr>
            <p:spPr bwMode="auto">
              <a:xfrm>
                <a:off x="996343" y="6262350"/>
                <a:ext cx="1376900" cy="301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0133" tIns="40067" rIns="80133" bIns="40067" anchor="ctr"/>
              <a:lstStyle>
                <a:lvl1pPr defTabSz="801688" eaLnBrk="0" hangingPunct="0">
                  <a:defRPr sz="2400">
                    <a:solidFill>
                      <a:srgbClr val="000066"/>
                    </a:solidFill>
                    <a:latin typeface="Arial" charset="0"/>
                    <a:cs typeface="Arial" charset="0"/>
                  </a:defRPr>
                </a:lvl1pPr>
                <a:lvl2pPr marL="742950" indent="-285750" defTabSz="801688" eaLnBrk="0" hangingPunct="0">
                  <a:defRPr sz="2400">
                    <a:solidFill>
                      <a:srgbClr val="000066"/>
                    </a:solidFill>
                    <a:latin typeface="Arial" charset="0"/>
                    <a:cs typeface="Arial" charset="0"/>
                  </a:defRPr>
                </a:lvl2pPr>
                <a:lvl3pPr marL="1143000" indent="-228600" defTabSz="801688" eaLnBrk="0" hangingPunct="0">
                  <a:defRPr sz="2400">
                    <a:solidFill>
                      <a:srgbClr val="000066"/>
                    </a:solidFill>
                    <a:latin typeface="Arial" charset="0"/>
                    <a:cs typeface="Arial" charset="0"/>
                  </a:defRPr>
                </a:lvl3pPr>
                <a:lvl4pPr marL="1600200" indent="-228600" defTabSz="801688" eaLnBrk="0" hangingPunct="0">
                  <a:defRPr sz="2400">
                    <a:solidFill>
                      <a:srgbClr val="000066"/>
                    </a:solidFill>
                    <a:latin typeface="Arial" charset="0"/>
                    <a:cs typeface="Arial" charset="0"/>
                  </a:defRPr>
                </a:lvl4pPr>
                <a:lvl5pPr marL="2057400" indent="-228600" defTabSz="801688" eaLnBrk="0" hangingPunct="0">
                  <a:defRPr sz="2400">
                    <a:solidFill>
                      <a:srgbClr val="000066"/>
                    </a:solidFill>
                    <a:latin typeface="Arial" charset="0"/>
                    <a:cs typeface="Arial" charset="0"/>
                  </a:defRPr>
                </a:lvl5pPr>
                <a:lvl6pPr marL="2514600" indent="-228600" defTabSz="801688" eaLnBrk="0" fontAlgn="base" hangingPunct="0">
                  <a:spcBef>
                    <a:spcPct val="0"/>
                  </a:spcBef>
                  <a:spcAft>
                    <a:spcPct val="0"/>
                  </a:spcAft>
                  <a:defRPr sz="2400">
                    <a:solidFill>
                      <a:srgbClr val="000066"/>
                    </a:solidFill>
                    <a:latin typeface="Arial" charset="0"/>
                    <a:cs typeface="Arial" charset="0"/>
                  </a:defRPr>
                </a:lvl6pPr>
                <a:lvl7pPr marL="2971800" indent="-228600" defTabSz="801688" eaLnBrk="0" fontAlgn="base" hangingPunct="0">
                  <a:spcBef>
                    <a:spcPct val="0"/>
                  </a:spcBef>
                  <a:spcAft>
                    <a:spcPct val="0"/>
                  </a:spcAft>
                  <a:defRPr sz="2400">
                    <a:solidFill>
                      <a:srgbClr val="000066"/>
                    </a:solidFill>
                    <a:latin typeface="Arial" charset="0"/>
                    <a:cs typeface="Arial" charset="0"/>
                  </a:defRPr>
                </a:lvl7pPr>
                <a:lvl8pPr marL="3429000" indent="-228600" defTabSz="801688" eaLnBrk="0" fontAlgn="base" hangingPunct="0">
                  <a:spcBef>
                    <a:spcPct val="0"/>
                  </a:spcBef>
                  <a:spcAft>
                    <a:spcPct val="0"/>
                  </a:spcAft>
                  <a:defRPr sz="2400">
                    <a:solidFill>
                      <a:srgbClr val="000066"/>
                    </a:solidFill>
                    <a:latin typeface="Arial" charset="0"/>
                    <a:cs typeface="Arial" charset="0"/>
                  </a:defRPr>
                </a:lvl8pPr>
                <a:lvl9pPr marL="3886200" indent="-228600" defTabSz="801688" eaLnBrk="0" fontAlgn="base" hangingPunct="0">
                  <a:spcBef>
                    <a:spcPct val="0"/>
                  </a:spcBef>
                  <a:spcAft>
                    <a:spcPct val="0"/>
                  </a:spcAft>
                  <a:defRPr sz="2400">
                    <a:solidFill>
                      <a:srgbClr val="000066"/>
                    </a:solidFill>
                    <a:latin typeface="Arial" charset="0"/>
                    <a:cs typeface="Arial" charset="0"/>
                  </a:defRPr>
                </a:lvl9pPr>
              </a:lstStyle>
              <a:p>
                <a:pPr algn="ctr" rtl="1" eaLnBrk="1" hangingPunct="1"/>
                <a:endParaRPr lang="en-US" sz="1800">
                  <a:solidFill>
                    <a:srgbClr val="FFFFFF"/>
                  </a:solidFill>
                  <a:latin typeface="Calibri" pitchFamily="34" charset="0"/>
                  <a:ea typeface="MS PGothic" pitchFamily="34" charset="-128"/>
                </a:endParaRPr>
              </a:p>
            </p:txBody>
          </p:sp>
        </p:grpSp>
        <p:grpSp>
          <p:nvGrpSpPr>
            <p:cNvPr id="32781" name="Grupper 11"/>
            <p:cNvGrpSpPr>
              <a:grpSpLocks/>
            </p:cNvGrpSpPr>
            <p:nvPr/>
          </p:nvGrpSpPr>
          <p:grpSpPr bwMode="auto">
            <a:xfrm>
              <a:off x="240868" y="3757102"/>
              <a:ext cx="1875873" cy="1500699"/>
              <a:chOff x="2320997" y="1568930"/>
              <a:chExt cx="4682168" cy="3745734"/>
            </a:xfrm>
          </p:grpSpPr>
          <p:pic>
            <p:nvPicPr>
              <p:cNvPr id="32782" name="Billede 9" descr="e6.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20997" y="1568930"/>
                <a:ext cx="4682168" cy="3745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2783" name="Ellipse 10"/>
              <p:cNvGrpSpPr>
                <a:grpSpLocks/>
              </p:cNvGrpSpPr>
              <p:nvPr/>
            </p:nvGrpSpPr>
            <p:grpSpPr bwMode="auto">
              <a:xfrm>
                <a:off x="3021359" y="1814172"/>
                <a:ext cx="3006772" cy="3017813"/>
                <a:chOff x="853440" y="4663440"/>
                <a:chExt cx="1755648" cy="1761744"/>
              </a:xfrm>
            </p:grpSpPr>
            <p:pic>
              <p:nvPicPr>
                <p:cNvPr id="32785" name="Ellipse 10"/>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53440" y="4663440"/>
                  <a:ext cx="1755648" cy="1761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86" name="Text Box 36"/>
                <p:cNvSpPr txBox="1">
                  <a:spLocks noChangeArrowheads="1"/>
                </p:cNvSpPr>
                <p:nvPr/>
              </p:nvSpPr>
              <p:spPr bwMode="auto">
                <a:xfrm>
                  <a:off x="1114673" y="4927493"/>
                  <a:ext cx="1233983" cy="1233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0133" tIns="40067" rIns="80133" bIns="40067" anchor="ctr"/>
                <a:lstStyle>
                  <a:lvl1pPr defTabSz="801688" eaLnBrk="0" hangingPunct="0">
                    <a:defRPr sz="2400">
                      <a:solidFill>
                        <a:srgbClr val="000066"/>
                      </a:solidFill>
                      <a:latin typeface="Arial" charset="0"/>
                      <a:cs typeface="Arial" charset="0"/>
                    </a:defRPr>
                  </a:lvl1pPr>
                  <a:lvl2pPr marL="742950" indent="-285750" defTabSz="801688" eaLnBrk="0" hangingPunct="0">
                    <a:defRPr sz="2400">
                      <a:solidFill>
                        <a:srgbClr val="000066"/>
                      </a:solidFill>
                      <a:latin typeface="Arial" charset="0"/>
                      <a:cs typeface="Arial" charset="0"/>
                    </a:defRPr>
                  </a:lvl2pPr>
                  <a:lvl3pPr marL="1143000" indent="-228600" defTabSz="801688" eaLnBrk="0" hangingPunct="0">
                    <a:defRPr sz="2400">
                      <a:solidFill>
                        <a:srgbClr val="000066"/>
                      </a:solidFill>
                      <a:latin typeface="Arial" charset="0"/>
                      <a:cs typeface="Arial" charset="0"/>
                    </a:defRPr>
                  </a:lvl3pPr>
                  <a:lvl4pPr marL="1600200" indent="-228600" defTabSz="801688" eaLnBrk="0" hangingPunct="0">
                    <a:defRPr sz="2400">
                      <a:solidFill>
                        <a:srgbClr val="000066"/>
                      </a:solidFill>
                      <a:latin typeface="Arial" charset="0"/>
                      <a:cs typeface="Arial" charset="0"/>
                    </a:defRPr>
                  </a:lvl4pPr>
                  <a:lvl5pPr marL="2057400" indent="-228600" defTabSz="801688" eaLnBrk="0" hangingPunct="0">
                    <a:defRPr sz="2400">
                      <a:solidFill>
                        <a:srgbClr val="000066"/>
                      </a:solidFill>
                      <a:latin typeface="Arial" charset="0"/>
                      <a:cs typeface="Arial" charset="0"/>
                    </a:defRPr>
                  </a:lvl5pPr>
                  <a:lvl6pPr marL="2514600" indent="-228600" defTabSz="801688" eaLnBrk="0" fontAlgn="base" hangingPunct="0">
                    <a:spcBef>
                      <a:spcPct val="0"/>
                    </a:spcBef>
                    <a:spcAft>
                      <a:spcPct val="0"/>
                    </a:spcAft>
                    <a:defRPr sz="2400">
                      <a:solidFill>
                        <a:srgbClr val="000066"/>
                      </a:solidFill>
                      <a:latin typeface="Arial" charset="0"/>
                      <a:cs typeface="Arial" charset="0"/>
                    </a:defRPr>
                  </a:lvl6pPr>
                  <a:lvl7pPr marL="2971800" indent="-228600" defTabSz="801688" eaLnBrk="0" fontAlgn="base" hangingPunct="0">
                    <a:spcBef>
                      <a:spcPct val="0"/>
                    </a:spcBef>
                    <a:spcAft>
                      <a:spcPct val="0"/>
                    </a:spcAft>
                    <a:defRPr sz="2400">
                      <a:solidFill>
                        <a:srgbClr val="000066"/>
                      </a:solidFill>
                      <a:latin typeface="Arial" charset="0"/>
                      <a:cs typeface="Arial" charset="0"/>
                    </a:defRPr>
                  </a:lvl7pPr>
                  <a:lvl8pPr marL="3429000" indent="-228600" defTabSz="801688" eaLnBrk="0" fontAlgn="base" hangingPunct="0">
                    <a:spcBef>
                      <a:spcPct val="0"/>
                    </a:spcBef>
                    <a:spcAft>
                      <a:spcPct val="0"/>
                    </a:spcAft>
                    <a:defRPr sz="2400">
                      <a:solidFill>
                        <a:srgbClr val="000066"/>
                      </a:solidFill>
                      <a:latin typeface="Arial" charset="0"/>
                      <a:cs typeface="Arial" charset="0"/>
                    </a:defRPr>
                  </a:lvl8pPr>
                  <a:lvl9pPr marL="3886200" indent="-228600" defTabSz="801688" eaLnBrk="0" fontAlgn="base" hangingPunct="0">
                    <a:spcBef>
                      <a:spcPct val="0"/>
                    </a:spcBef>
                    <a:spcAft>
                      <a:spcPct val="0"/>
                    </a:spcAft>
                    <a:defRPr sz="2400">
                      <a:solidFill>
                        <a:srgbClr val="000066"/>
                      </a:solidFill>
                      <a:latin typeface="Arial" charset="0"/>
                      <a:cs typeface="Arial" charset="0"/>
                    </a:defRPr>
                  </a:lvl9pPr>
                </a:lstStyle>
                <a:p>
                  <a:pPr algn="ctr" rtl="1" eaLnBrk="1" hangingPunct="1"/>
                  <a:endParaRPr lang="en-US" sz="1800">
                    <a:solidFill>
                      <a:srgbClr val="FFFFFF"/>
                    </a:solidFill>
                    <a:latin typeface="Calibri" pitchFamily="34" charset="0"/>
                    <a:ea typeface="MS PGothic" pitchFamily="34" charset="-128"/>
                  </a:endParaRPr>
                </a:p>
              </p:txBody>
            </p:sp>
          </p:grpSp>
          <p:sp>
            <p:nvSpPr>
              <p:cNvPr id="32784" name="Ellipse 11"/>
              <p:cNvSpPr>
                <a:spLocks noChangeArrowheads="1"/>
              </p:cNvSpPr>
              <p:nvPr/>
            </p:nvSpPr>
            <p:spPr bwMode="auto">
              <a:xfrm>
                <a:off x="3411236" y="1877806"/>
                <a:ext cx="2185913" cy="1618005"/>
              </a:xfrm>
              <a:prstGeom prst="ellipse">
                <a:avLst/>
              </a:prstGeom>
              <a:gradFill rotWithShape="1">
                <a:gsLst>
                  <a:gs pos="0">
                    <a:srgbClr val="C0BDB4">
                      <a:alpha val="0"/>
                    </a:srgbClr>
                  </a:gs>
                  <a:gs pos="100000">
                    <a:schemeClr val="bg1">
                      <a:alpha val="76999"/>
                    </a:schemeClr>
                  </a:gs>
                </a:gsLst>
                <a:lin ang="16200000"/>
              </a:gradFill>
              <a:ln>
                <a:noFill/>
              </a:ln>
              <a:extLst>
                <a:ext uri="{91240B29-F687-4F45-9708-019B960494DF}">
                  <a14:hiddenLine xmlns:a14="http://schemas.microsoft.com/office/drawing/2010/main" xmlns="" w="9525" algn="ctr">
                    <a:solidFill>
                      <a:srgbClr val="000000"/>
                    </a:solidFill>
                    <a:round/>
                    <a:headEnd/>
                    <a:tailEnd/>
                  </a14:hiddenLine>
                </a:ext>
              </a:extLst>
            </p:spPr>
            <p:txBody>
              <a:bodyPr lIns="80133" tIns="40067" rIns="80133" bIns="40067" anchor="ctr"/>
              <a:lstStyle/>
              <a:p>
                <a:pPr algn="ctr" rtl="1"/>
                <a:endParaRPr lang="en-US" sz="1800">
                  <a:solidFill>
                    <a:srgbClr val="FFFFFF"/>
                  </a:solidFill>
                  <a:latin typeface="Calibri" pitchFamily="34" charset="0"/>
                  <a:ea typeface="MS PGothic" pitchFamily="34" charset="-128"/>
                </a:endParaRPr>
              </a:p>
            </p:txBody>
          </p:sp>
        </p:grpSp>
      </p:grpSp>
      <p:sp>
        <p:nvSpPr>
          <p:cNvPr id="39" name="Text Box 22"/>
          <p:cNvSpPr txBox="1">
            <a:spLocks noChangeArrowheads="1"/>
          </p:cNvSpPr>
          <p:nvPr/>
        </p:nvSpPr>
        <p:spPr bwMode="auto">
          <a:xfrm>
            <a:off x="0" y="0"/>
            <a:ext cx="10693400" cy="399867"/>
          </a:xfrm>
          <a:prstGeom prst="rect">
            <a:avLst/>
          </a:prstGeom>
          <a:solidFill>
            <a:srgbClr val="1E7FB8"/>
          </a:solidFill>
          <a:ln>
            <a:noFill/>
          </a:ln>
          <a:effectLst/>
          <a:extLst/>
        </p:spPr>
        <p:txBody>
          <a:bodyPr wrap="square" lIns="91200" tIns="45600" rIns="91200" bIns="456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dirty="0" smtClean="0">
                <a:solidFill>
                  <a:srgbClr val="FFFFFF"/>
                </a:solidFill>
                <a:latin typeface="Calibri" pitchFamily="34" charset="0"/>
                <a:cs typeface="Arial" charset="0"/>
              </a:rPr>
              <a:t>WHO Global Action Plan for the Prevention and Control of NCDs (2013-2020)</a:t>
            </a:r>
          </a:p>
        </p:txBody>
      </p:sp>
      <p:sp>
        <p:nvSpPr>
          <p:cNvPr id="40" name="Rektangel 33"/>
          <p:cNvSpPr>
            <a:spLocks noChangeArrowheads="1"/>
          </p:cNvSpPr>
          <p:nvPr/>
        </p:nvSpPr>
        <p:spPr bwMode="auto">
          <a:xfrm>
            <a:off x="1861230" y="834574"/>
            <a:ext cx="1594053" cy="4981349"/>
          </a:xfrm>
          <a:prstGeom prst="rect">
            <a:avLst/>
          </a:prstGeom>
          <a:solidFill>
            <a:srgbClr val="1E7FB8"/>
          </a:solidFill>
          <a:ln>
            <a:noFill/>
          </a:ln>
          <a:effectLst>
            <a:outerShdw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nchor="ctr"/>
          <a:lstStyle/>
          <a:p>
            <a:pPr algn="ctr" rtl="1"/>
            <a:endParaRPr lang="en-US" sz="1300">
              <a:solidFill>
                <a:srgbClr val="1E7FB8"/>
              </a:solidFill>
              <a:latin typeface="Calibri" pitchFamily="34" charset="0"/>
              <a:ea typeface="MS PGothic" pitchFamily="34" charset="-128"/>
            </a:endParaRPr>
          </a:p>
        </p:txBody>
      </p:sp>
      <p:sp>
        <p:nvSpPr>
          <p:cNvPr id="41" name="Rektangel 33"/>
          <p:cNvSpPr>
            <a:spLocks noChangeArrowheads="1"/>
          </p:cNvSpPr>
          <p:nvPr/>
        </p:nvSpPr>
        <p:spPr bwMode="auto">
          <a:xfrm>
            <a:off x="3610856" y="834574"/>
            <a:ext cx="1594053" cy="4981349"/>
          </a:xfrm>
          <a:prstGeom prst="rect">
            <a:avLst/>
          </a:prstGeom>
          <a:solidFill>
            <a:srgbClr val="1E7FB8"/>
          </a:solidFill>
          <a:ln>
            <a:noFill/>
          </a:ln>
          <a:effectLst>
            <a:outerShdw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nchor="ctr"/>
          <a:lstStyle/>
          <a:p>
            <a:pPr algn="ctr" rtl="1"/>
            <a:endParaRPr lang="en-US" sz="1300">
              <a:solidFill>
                <a:srgbClr val="1E7FB8"/>
              </a:solidFill>
              <a:latin typeface="Calibri" pitchFamily="34" charset="0"/>
              <a:ea typeface="MS PGothic" pitchFamily="34" charset="-128"/>
            </a:endParaRPr>
          </a:p>
        </p:txBody>
      </p:sp>
      <p:sp>
        <p:nvSpPr>
          <p:cNvPr id="42" name="Rektangel 33"/>
          <p:cNvSpPr>
            <a:spLocks noChangeArrowheads="1"/>
          </p:cNvSpPr>
          <p:nvPr/>
        </p:nvSpPr>
        <p:spPr bwMode="auto">
          <a:xfrm>
            <a:off x="5360482" y="834574"/>
            <a:ext cx="1594053" cy="4981349"/>
          </a:xfrm>
          <a:prstGeom prst="rect">
            <a:avLst/>
          </a:prstGeom>
          <a:solidFill>
            <a:srgbClr val="1E7FB8"/>
          </a:solidFill>
          <a:ln>
            <a:noFill/>
          </a:ln>
          <a:effectLst>
            <a:outerShdw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nchor="ctr"/>
          <a:lstStyle/>
          <a:p>
            <a:pPr algn="ctr" rtl="1"/>
            <a:endParaRPr lang="en-US" sz="1300">
              <a:solidFill>
                <a:srgbClr val="1E7FB8"/>
              </a:solidFill>
              <a:latin typeface="Calibri" pitchFamily="34" charset="0"/>
              <a:ea typeface="MS PGothic" pitchFamily="34" charset="-128"/>
            </a:endParaRPr>
          </a:p>
        </p:txBody>
      </p:sp>
      <p:sp>
        <p:nvSpPr>
          <p:cNvPr id="43" name="Rektangel 33"/>
          <p:cNvSpPr>
            <a:spLocks noChangeArrowheads="1"/>
          </p:cNvSpPr>
          <p:nvPr/>
        </p:nvSpPr>
        <p:spPr bwMode="auto">
          <a:xfrm>
            <a:off x="7110108" y="834574"/>
            <a:ext cx="1594053" cy="4981349"/>
          </a:xfrm>
          <a:prstGeom prst="rect">
            <a:avLst/>
          </a:prstGeom>
          <a:solidFill>
            <a:srgbClr val="1E7FB8"/>
          </a:solidFill>
          <a:ln>
            <a:noFill/>
          </a:ln>
          <a:effectLst>
            <a:outerShdw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nchor="ctr"/>
          <a:lstStyle/>
          <a:p>
            <a:pPr algn="ctr" rtl="1"/>
            <a:endParaRPr lang="en-US" sz="1300">
              <a:solidFill>
                <a:srgbClr val="1E7FB8"/>
              </a:solidFill>
              <a:latin typeface="Calibri" pitchFamily="34" charset="0"/>
              <a:ea typeface="MS PGothic" pitchFamily="34" charset="-128"/>
            </a:endParaRPr>
          </a:p>
        </p:txBody>
      </p:sp>
      <p:sp>
        <p:nvSpPr>
          <p:cNvPr id="44" name="Rektangel 33"/>
          <p:cNvSpPr>
            <a:spLocks noChangeArrowheads="1"/>
          </p:cNvSpPr>
          <p:nvPr/>
        </p:nvSpPr>
        <p:spPr bwMode="auto">
          <a:xfrm>
            <a:off x="8859736" y="834574"/>
            <a:ext cx="1594053" cy="4981349"/>
          </a:xfrm>
          <a:prstGeom prst="rect">
            <a:avLst/>
          </a:prstGeom>
          <a:solidFill>
            <a:srgbClr val="1E7FB8"/>
          </a:solidFill>
          <a:ln>
            <a:noFill/>
          </a:ln>
          <a:effectLst>
            <a:outerShdw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nchor="ctr"/>
          <a:lstStyle/>
          <a:p>
            <a:pPr algn="ctr" rtl="1"/>
            <a:endParaRPr lang="en-US" sz="1300">
              <a:solidFill>
                <a:srgbClr val="1E7FB8"/>
              </a:solidFill>
              <a:latin typeface="Calibri" pitchFamily="34" charset="0"/>
              <a:ea typeface="MS PGothic" pitchFamily="34" charset="-128"/>
            </a:endParaRPr>
          </a:p>
        </p:txBody>
      </p:sp>
      <p:grpSp>
        <p:nvGrpSpPr>
          <p:cNvPr id="32777" name="Grupper 33"/>
          <p:cNvGrpSpPr>
            <a:grpSpLocks/>
          </p:cNvGrpSpPr>
          <p:nvPr/>
        </p:nvGrpSpPr>
        <p:grpSpPr bwMode="auto">
          <a:xfrm>
            <a:off x="1493439" y="4579263"/>
            <a:ext cx="2508334" cy="2013430"/>
            <a:chOff x="2863417" y="3775001"/>
            <a:chExt cx="1917701" cy="1534160"/>
          </a:xfrm>
        </p:grpSpPr>
        <p:grpSp>
          <p:nvGrpSpPr>
            <p:cNvPr id="32789" name="Ellipse 12"/>
            <p:cNvGrpSpPr>
              <a:grpSpLocks/>
            </p:cNvGrpSpPr>
            <p:nvPr/>
          </p:nvGrpSpPr>
          <p:grpSpPr bwMode="auto">
            <a:xfrm>
              <a:off x="3053881" y="4905443"/>
              <a:ext cx="1346854" cy="301220"/>
              <a:chOff x="3553968" y="6193536"/>
              <a:chExt cx="1962912" cy="438912"/>
            </a:xfrm>
          </p:grpSpPr>
          <p:pic>
            <p:nvPicPr>
              <p:cNvPr id="32796" name="Ellipse 12"/>
              <p:cNvPicPr>
                <a:picLocks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553968" y="6193536"/>
                <a:ext cx="1962912" cy="43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97" name="Text Box 21"/>
              <p:cNvSpPr txBox="1">
                <a:spLocks noChangeArrowheads="1"/>
              </p:cNvSpPr>
              <p:nvPr/>
            </p:nvSpPr>
            <p:spPr bwMode="auto">
              <a:xfrm>
                <a:off x="3846119" y="6262350"/>
                <a:ext cx="1376899" cy="301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0133" tIns="40067" rIns="80133" bIns="40067" anchor="ctr"/>
              <a:lstStyle>
                <a:lvl1pPr defTabSz="801688" eaLnBrk="0" hangingPunct="0">
                  <a:defRPr sz="2400">
                    <a:solidFill>
                      <a:srgbClr val="000066"/>
                    </a:solidFill>
                    <a:latin typeface="Arial" charset="0"/>
                    <a:cs typeface="Arial" charset="0"/>
                  </a:defRPr>
                </a:lvl1pPr>
                <a:lvl2pPr marL="742950" indent="-285750" defTabSz="801688" eaLnBrk="0" hangingPunct="0">
                  <a:defRPr sz="2400">
                    <a:solidFill>
                      <a:srgbClr val="000066"/>
                    </a:solidFill>
                    <a:latin typeface="Arial" charset="0"/>
                    <a:cs typeface="Arial" charset="0"/>
                  </a:defRPr>
                </a:lvl2pPr>
                <a:lvl3pPr marL="1143000" indent="-228600" defTabSz="801688" eaLnBrk="0" hangingPunct="0">
                  <a:defRPr sz="2400">
                    <a:solidFill>
                      <a:srgbClr val="000066"/>
                    </a:solidFill>
                    <a:latin typeface="Arial" charset="0"/>
                    <a:cs typeface="Arial" charset="0"/>
                  </a:defRPr>
                </a:lvl3pPr>
                <a:lvl4pPr marL="1600200" indent="-228600" defTabSz="801688" eaLnBrk="0" hangingPunct="0">
                  <a:defRPr sz="2400">
                    <a:solidFill>
                      <a:srgbClr val="000066"/>
                    </a:solidFill>
                    <a:latin typeface="Arial" charset="0"/>
                    <a:cs typeface="Arial" charset="0"/>
                  </a:defRPr>
                </a:lvl4pPr>
                <a:lvl5pPr marL="2057400" indent="-228600" defTabSz="801688" eaLnBrk="0" hangingPunct="0">
                  <a:defRPr sz="2400">
                    <a:solidFill>
                      <a:srgbClr val="000066"/>
                    </a:solidFill>
                    <a:latin typeface="Arial" charset="0"/>
                    <a:cs typeface="Arial" charset="0"/>
                  </a:defRPr>
                </a:lvl5pPr>
                <a:lvl6pPr marL="2514600" indent="-228600" defTabSz="801688" eaLnBrk="0" fontAlgn="base" hangingPunct="0">
                  <a:spcBef>
                    <a:spcPct val="0"/>
                  </a:spcBef>
                  <a:spcAft>
                    <a:spcPct val="0"/>
                  </a:spcAft>
                  <a:defRPr sz="2400">
                    <a:solidFill>
                      <a:srgbClr val="000066"/>
                    </a:solidFill>
                    <a:latin typeface="Arial" charset="0"/>
                    <a:cs typeface="Arial" charset="0"/>
                  </a:defRPr>
                </a:lvl6pPr>
                <a:lvl7pPr marL="2971800" indent="-228600" defTabSz="801688" eaLnBrk="0" fontAlgn="base" hangingPunct="0">
                  <a:spcBef>
                    <a:spcPct val="0"/>
                  </a:spcBef>
                  <a:spcAft>
                    <a:spcPct val="0"/>
                  </a:spcAft>
                  <a:defRPr sz="2400">
                    <a:solidFill>
                      <a:srgbClr val="000066"/>
                    </a:solidFill>
                    <a:latin typeface="Arial" charset="0"/>
                    <a:cs typeface="Arial" charset="0"/>
                  </a:defRPr>
                </a:lvl7pPr>
                <a:lvl8pPr marL="3429000" indent="-228600" defTabSz="801688" eaLnBrk="0" fontAlgn="base" hangingPunct="0">
                  <a:spcBef>
                    <a:spcPct val="0"/>
                  </a:spcBef>
                  <a:spcAft>
                    <a:spcPct val="0"/>
                  </a:spcAft>
                  <a:defRPr sz="2400">
                    <a:solidFill>
                      <a:srgbClr val="000066"/>
                    </a:solidFill>
                    <a:latin typeface="Arial" charset="0"/>
                    <a:cs typeface="Arial" charset="0"/>
                  </a:defRPr>
                </a:lvl8pPr>
                <a:lvl9pPr marL="3886200" indent="-228600" defTabSz="801688" eaLnBrk="0" fontAlgn="base" hangingPunct="0">
                  <a:spcBef>
                    <a:spcPct val="0"/>
                  </a:spcBef>
                  <a:spcAft>
                    <a:spcPct val="0"/>
                  </a:spcAft>
                  <a:defRPr sz="2400">
                    <a:solidFill>
                      <a:srgbClr val="000066"/>
                    </a:solidFill>
                    <a:latin typeface="Arial" charset="0"/>
                    <a:cs typeface="Arial" charset="0"/>
                  </a:defRPr>
                </a:lvl9pPr>
              </a:lstStyle>
              <a:p>
                <a:pPr algn="ctr" rtl="1" eaLnBrk="1" hangingPunct="1"/>
                <a:endParaRPr lang="en-US" sz="1800">
                  <a:solidFill>
                    <a:srgbClr val="FFFFFF"/>
                  </a:solidFill>
                  <a:latin typeface="Calibri" pitchFamily="34" charset="0"/>
                  <a:ea typeface="MS PGothic" pitchFamily="34" charset="-128"/>
                </a:endParaRPr>
              </a:p>
            </p:txBody>
          </p:sp>
        </p:grpSp>
        <p:grpSp>
          <p:nvGrpSpPr>
            <p:cNvPr id="32790" name="Grupper 7"/>
            <p:cNvGrpSpPr>
              <a:grpSpLocks/>
            </p:cNvGrpSpPr>
            <p:nvPr/>
          </p:nvGrpSpPr>
          <p:grpSpPr bwMode="auto">
            <a:xfrm>
              <a:off x="2863417" y="3775001"/>
              <a:ext cx="1917701" cy="1534160"/>
              <a:chOff x="2324056" y="1689384"/>
              <a:chExt cx="4786570" cy="3829252"/>
            </a:xfrm>
          </p:grpSpPr>
          <p:pic>
            <p:nvPicPr>
              <p:cNvPr id="32791" name="Billede 14" descr="e7.png"/>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324056" y="1689384"/>
                <a:ext cx="4786570" cy="3829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2792" name="Ellipse 15"/>
              <p:cNvGrpSpPr>
                <a:grpSpLocks/>
              </p:cNvGrpSpPr>
              <p:nvPr/>
            </p:nvGrpSpPr>
            <p:grpSpPr bwMode="auto">
              <a:xfrm>
                <a:off x="3039578" y="1889950"/>
                <a:ext cx="3006772" cy="3017813"/>
                <a:chOff x="3694176" y="4663440"/>
                <a:chExt cx="1755648" cy="1761744"/>
              </a:xfrm>
            </p:grpSpPr>
            <p:pic>
              <p:nvPicPr>
                <p:cNvPr id="32794" name="Ellipse 15"/>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94176" y="4663440"/>
                  <a:ext cx="1755648" cy="1761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95" name="Text Box 26"/>
                <p:cNvSpPr txBox="1">
                  <a:spLocks noChangeArrowheads="1"/>
                </p:cNvSpPr>
                <p:nvPr/>
              </p:nvSpPr>
              <p:spPr bwMode="auto">
                <a:xfrm>
                  <a:off x="3954659" y="4927741"/>
                  <a:ext cx="1233983" cy="1233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0133" tIns="40067" rIns="80133" bIns="40067" anchor="ctr"/>
                <a:lstStyle>
                  <a:lvl1pPr defTabSz="801688" eaLnBrk="0" hangingPunct="0">
                    <a:defRPr sz="2400">
                      <a:solidFill>
                        <a:srgbClr val="000066"/>
                      </a:solidFill>
                      <a:latin typeface="Arial" charset="0"/>
                      <a:cs typeface="Arial" charset="0"/>
                    </a:defRPr>
                  </a:lvl1pPr>
                  <a:lvl2pPr marL="742950" indent="-285750" defTabSz="801688" eaLnBrk="0" hangingPunct="0">
                    <a:defRPr sz="2400">
                      <a:solidFill>
                        <a:srgbClr val="000066"/>
                      </a:solidFill>
                      <a:latin typeface="Arial" charset="0"/>
                      <a:cs typeface="Arial" charset="0"/>
                    </a:defRPr>
                  </a:lvl2pPr>
                  <a:lvl3pPr marL="1143000" indent="-228600" defTabSz="801688" eaLnBrk="0" hangingPunct="0">
                    <a:defRPr sz="2400">
                      <a:solidFill>
                        <a:srgbClr val="000066"/>
                      </a:solidFill>
                      <a:latin typeface="Arial" charset="0"/>
                      <a:cs typeface="Arial" charset="0"/>
                    </a:defRPr>
                  </a:lvl3pPr>
                  <a:lvl4pPr marL="1600200" indent="-228600" defTabSz="801688" eaLnBrk="0" hangingPunct="0">
                    <a:defRPr sz="2400">
                      <a:solidFill>
                        <a:srgbClr val="000066"/>
                      </a:solidFill>
                      <a:latin typeface="Arial" charset="0"/>
                      <a:cs typeface="Arial" charset="0"/>
                    </a:defRPr>
                  </a:lvl4pPr>
                  <a:lvl5pPr marL="2057400" indent="-228600" defTabSz="801688" eaLnBrk="0" hangingPunct="0">
                    <a:defRPr sz="2400">
                      <a:solidFill>
                        <a:srgbClr val="000066"/>
                      </a:solidFill>
                      <a:latin typeface="Arial" charset="0"/>
                      <a:cs typeface="Arial" charset="0"/>
                    </a:defRPr>
                  </a:lvl5pPr>
                  <a:lvl6pPr marL="2514600" indent="-228600" defTabSz="801688" eaLnBrk="0" fontAlgn="base" hangingPunct="0">
                    <a:spcBef>
                      <a:spcPct val="0"/>
                    </a:spcBef>
                    <a:spcAft>
                      <a:spcPct val="0"/>
                    </a:spcAft>
                    <a:defRPr sz="2400">
                      <a:solidFill>
                        <a:srgbClr val="000066"/>
                      </a:solidFill>
                      <a:latin typeface="Arial" charset="0"/>
                      <a:cs typeface="Arial" charset="0"/>
                    </a:defRPr>
                  </a:lvl6pPr>
                  <a:lvl7pPr marL="2971800" indent="-228600" defTabSz="801688" eaLnBrk="0" fontAlgn="base" hangingPunct="0">
                    <a:spcBef>
                      <a:spcPct val="0"/>
                    </a:spcBef>
                    <a:spcAft>
                      <a:spcPct val="0"/>
                    </a:spcAft>
                    <a:defRPr sz="2400">
                      <a:solidFill>
                        <a:srgbClr val="000066"/>
                      </a:solidFill>
                      <a:latin typeface="Arial" charset="0"/>
                      <a:cs typeface="Arial" charset="0"/>
                    </a:defRPr>
                  </a:lvl7pPr>
                  <a:lvl8pPr marL="3429000" indent="-228600" defTabSz="801688" eaLnBrk="0" fontAlgn="base" hangingPunct="0">
                    <a:spcBef>
                      <a:spcPct val="0"/>
                    </a:spcBef>
                    <a:spcAft>
                      <a:spcPct val="0"/>
                    </a:spcAft>
                    <a:defRPr sz="2400">
                      <a:solidFill>
                        <a:srgbClr val="000066"/>
                      </a:solidFill>
                      <a:latin typeface="Arial" charset="0"/>
                      <a:cs typeface="Arial" charset="0"/>
                    </a:defRPr>
                  </a:lvl8pPr>
                  <a:lvl9pPr marL="3886200" indent="-228600" defTabSz="801688" eaLnBrk="0" fontAlgn="base" hangingPunct="0">
                    <a:spcBef>
                      <a:spcPct val="0"/>
                    </a:spcBef>
                    <a:spcAft>
                      <a:spcPct val="0"/>
                    </a:spcAft>
                    <a:defRPr sz="2400">
                      <a:solidFill>
                        <a:srgbClr val="000066"/>
                      </a:solidFill>
                      <a:latin typeface="Arial" charset="0"/>
                      <a:cs typeface="Arial" charset="0"/>
                    </a:defRPr>
                  </a:lvl9pPr>
                </a:lstStyle>
                <a:p>
                  <a:pPr algn="ctr" rtl="1" eaLnBrk="1" hangingPunct="1"/>
                  <a:endParaRPr lang="en-US" sz="1800">
                    <a:solidFill>
                      <a:srgbClr val="FFFFFF"/>
                    </a:solidFill>
                    <a:latin typeface="Calibri" pitchFamily="34" charset="0"/>
                    <a:ea typeface="MS PGothic" pitchFamily="34" charset="-128"/>
                  </a:endParaRPr>
                </a:p>
              </p:txBody>
            </p:sp>
          </p:grpSp>
          <p:sp>
            <p:nvSpPr>
              <p:cNvPr id="32793" name="Ellipse 16"/>
              <p:cNvSpPr>
                <a:spLocks noChangeArrowheads="1"/>
              </p:cNvSpPr>
              <p:nvPr/>
            </p:nvSpPr>
            <p:spPr bwMode="auto">
              <a:xfrm>
                <a:off x="3425540" y="1929109"/>
                <a:ext cx="2185913" cy="1642481"/>
              </a:xfrm>
              <a:prstGeom prst="ellipse">
                <a:avLst/>
              </a:prstGeom>
              <a:gradFill rotWithShape="1">
                <a:gsLst>
                  <a:gs pos="0">
                    <a:srgbClr val="C0BDB4">
                      <a:alpha val="0"/>
                    </a:srgbClr>
                  </a:gs>
                  <a:gs pos="100000">
                    <a:schemeClr val="bg1">
                      <a:alpha val="76999"/>
                    </a:schemeClr>
                  </a:gs>
                </a:gsLst>
                <a:lin ang="16200000"/>
              </a:gradFill>
              <a:ln>
                <a:noFill/>
              </a:ln>
              <a:extLst>
                <a:ext uri="{91240B29-F687-4F45-9708-019B960494DF}">
                  <a14:hiddenLine xmlns:a14="http://schemas.microsoft.com/office/drawing/2010/main" xmlns="" w="9525" algn="ctr">
                    <a:solidFill>
                      <a:srgbClr val="000000"/>
                    </a:solidFill>
                    <a:round/>
                    <a:headEnd/>
                    <a:tailEnd/>
                  </a14:hiddenLine>
                </a:ext>
              </a:extLst>
            </p:spPr>
            <p:txBody>
              <a:bodyPr lIns="80133" tIns="40067" rIns="80133" bIns="40067" anchor="ctr"/>
              <a:lstStyle/>
              <a:p>
                <a:pPr algn="ctr" rtl="1"/>
                <a:endParaRPr lang="en-US" sz="1800">
                  <a:solidFill>
                    <a:srgbClr val="FFFFFF"/>
                  </a:solidFill>
                  <a:latin typeface="Calibri" pitchFamily="34" charset="0"/>
                  <a:ea typeface="MS PGothic" pitchFamily="34" charset="-128"/>
                </a:endParaRPr>
              </a:p>
            </p:txBody>
          </p:sp>
        </p:grpSp>
      </p:grpSp>
      <p:grpSp>
        <p:nvGrpSpPr>
          <p:cNvPr id="32776" name="Grupper 36"/>
          <p:cNvGrpSpPr>
            <a:grpSpLocks/>
          </p:cNvGrpSpPr>
          <p:nvPr/>
        </p:nvGrpSpPr>
        <p:grpSpPr bwMode="auto">
          <a:xfrm>
            <a:off x="3274528" y="4669289"/>
            <a:ext cx="2400020" cy="1923404"/>
            <a:chOff x="5469248" y="3815082"/>
            <a:chExt cx="1832819" cy="1466255"/>
          </a:xfrm>
        </p:grpSpPr>
        <p:grpSp>
          <p:nvGrpSpPr>
            <p:cNvPr id="32798" name="Ellipse 17"/>
            <p:cNvGrpSpPr>
              <a:grpSpLocks/>
            </p:cNvGrpSpPr>
            <p:nvPr/>
          </p:nvGrpSpPr>
          <p:grpSpPr bwMode="auto">
            <a:xfrm>
              <a:off x="5690871" y="4905442"/>
              <a:ext cx="1342671" cy="301220"/>
              <a:chOff x="6406896" y="6193536"/>
              <a:chExt cx="1956816" cy="438912"/>
            </a:xfrm>
          </p:grpSpPr>
          <p:pic>
            <p:nvPicPr>
              <p:cNvPr id="32805" name="Ellipse 17"/>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06896" y="6193536"/>
                <a:ext cx="1956816" cy="43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806" name="Text Box 11"/>
              <p:cNvSpPr txBox="1">
                <a:spLocks noChangeArrowheads="1"/>
              </p:cNvSpPr>
              <p:nvPr/>
            </p:nvSpPr>
            <p:spPr bwMode="auto">
              <a:xfrm>
                <a:off x="6695895" y="6262351"/>
                <a:ext cx="1376900" cy="301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0133" tIns="40067" rIns="80133" bIns="40067" anchor="ctr"/>
              <a:lstStyle>
                <a:lvl1pPr defTabSz="801688" eaLnBrk="0" hangingPunct="0">
                  <a:defRPr sz="2400">
                    <a:solidFill>
                      <a:srgbClr val="000066"/>
                    </a:solidFill>
                    <a:latin typeface="Arial" charset="0"/>
                    <a:cs typeface="Arial" charset="0"/>
                  </a:defRPr>
                </a:lvl1pPr>
                <a:lvl2pPr marL="742950" indent="-285750" defTabSz="801688" eaLnBrk="0" hangingPunct="0">
                  <a:defRPr sz="2400">
                    <a:solidFill>
                      <a:srgbClr val="000066"/>
                    </a:solidFill>
                    <a:latin typeface="Arial" charset="0"/>
                    <a:cs typeface="Arial" charset="0"/>
                  </a:defRPr>
                </a:lvl2pPr>
                <a:lvl3pPr marL="1143000" indent="-228600" defTabSz="801688" eaLnBrk="0" hangingPunct="0">
                  <a:defRPr sz="2400">
                    <a:solidFill>
                      <a:srgbClr val="000066"/>
                    </a:solidFill>
                    <a:latin typeface="Arial" charset="0"/>
                    <a:cs typeface="Arial" charset="0"/>
                  </a:defRPr>
                </a:lvl3pPr>
                <a:lvl4pPr marL="1600200" indent="-228600" defTabSz="801688" eaLnBrk="0" hangingPunct="0">
                  <a:defRPr sz="2400">
                    <a:solidFill>
                      <a:srgbClr val="000066"/>
                    </a:solidFill>
                    <a:latin typeface="Arial" charset="0"/>
                    <a:cs typeface="Arial" charset="0"/>
                  </a:defRPr>
                </a:lvl4pPr>
                <a:lvl5pPr marL="2057400" indent="-228600" defTabSz="801688" eaLnBrk="0" hangingPunct="0">
                  <a:defRPr sz="2400">
                    <a:solidFill>
                      <a:srgbClr val="000066"/>
                    </a:solidFill>
                    <a:latin typeface="Arial" charset="0"/>
                    <a:cs typeface="Arial" charset="0"/>
                  </a:defRPr>
                </a:lvl5pPr>
                <a:lvl6pPr marL="2514600" indent="-228600" defTabSz="801688" eaLnBrk="0" fontAlgn="base" hangingPunct="0">
                  <a:spcBef>
                    <a:spcPct val="0"/>
                  </a:spcBef>
                  <a:spcAft>
                    <a:spcPct val="0"/>
                  </a:spcAft>
                  <a:defRPr sz="2400">
                    <a:solidFill>
                      <a:srgbClr val="000066"/>
                    </a:solidFill>
                    <a:latin typeface="Arial" charset="0"/>
                    <a:cs typeface="Arial" charset="0"/>
                  </a:defRPr>
                </a:lvl6pPr>
                <a:lvl7pPr marL="2971800" indent="-228600" defTabSz="801688" eaLnBrk="0" fontAlgn="base" hangingPunct="0">
                  <a:spcBef>
                    <a:spcPct val="0"/>
                  </a:spcBef>
                  <a:spcAft>
                    <a:spcPct val="0"/>
                  </a:spcAft>
                  <a:defRPr sz="2400">
                    <a:solidFill>
                      <a:srgbClr val="000066"/>
                    </a:solidFill>
                    <a:latin typeface="Arial" charset="0"/>
                    <a:cs typeface="Arial" charset="0"/>
                  </a:defRPr>
                </a:lvl7pPr>
                <a:lvl8pPr marL="3429000" indent="-228600" defTabSz="801688" eaLnBrk="0" fontAlgn="base" hangingPunct="0">
                  <a:spcBef>
                    <a:spcPct val="0"/>
                  </a:spcBef>
                  <a:spcAft>
                    <a:spcPct val="0"/>
                  </a:spcAft>
                  <a:defRPr sz="2400">
                    <a:solidFill>
                      <a:srgbClr val="000066"/>
                    </a:solidFill>
                    <a:latin typeface="Arial" charset="0"/>
                    <a:cs typeface="Arial" charset="0"/>
                  </a:defRPr>
                </a:lvl8pPr>
                <a:lvl9pPr marL="3886200" indent="-228600" defTabSz="801688" eaLnBrk="0" fontAlgn="base" hangingPunct="0">
                  <a:spcBef>
                    <a:spcPct val="0"/>
                  </a:spcBef>
                  <a:spcAft>
                    <a:spcPct val="0"/>
                  </a:spcAft>
                  <a:defRPr sz="2400">
                    <a:solidFill>
                      <a:srgbClr val="000066"/>
                    </a:solidFill>
                    <a:latin typeface="Arial" charset="0"/>
                    <a:cs typeface="Arial" charset="0"/>
                  </a:defRPr>
                </a:lvl9pPr>
              </a:lstStyle>
              <a:p>
                <a:pPr algn="ctr" rtl="1" eaLnBrk="1" hangingPunct="1"/>
                <a:endParaRPr lang="en-US" sz="1800">
                  <a:solidFill>
                    <a:srgbClr val="FFFFFF"/>
                  </a:solidFill>
                  <a:latin typeface="Calibri" pitchFamily="34" charset="0"/>
                  <a:ea typeface="MS PGothic" pitchFamily="34" charset="-128"/>
                </a:endParaRPr>
              </a:p>
            </p:txBody>
          </p:sp>
        </p:grpSp>
        <p:grpSp>
          <p:nvGrpSpPr>
            <p:cNvPr id="32799" name="Grupper 3"/>
            <p:cNvGrpSpPr>
              <a:grpSpLocks/>
            </p:cNvGrpSpPr>
            <p:nvPr/>
          </p:nvGrpSpPr>
          <p:grpSpPr bwMode="auto">
            <a:xfrm>
              <a:off x="5469248" y="3815082"/>
              <a:ext cx="1832819" cy="1466255"/>
              <a:chOff x="2216596" y="1772913"/>
              <a:chExt cx="4574704" cy="3659763"/>
            </a:xfrm>
          </p:grpSpPr>
          <p:pic>
            <p:nvPicPr>
              <p:cNvPr id="32800" name="Billede 4" descr="e1.png"/>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216596" y="1772913"/>
                <a:ext cx="4574704" cy="365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2801" name="Ellipse 20"/>
              <p:cNvGrpSpPr>
                <a:grpSpLocks/>
              </p:cNvGrpSpPr>
              <p:nvPr/>
            </p:nvGrpSpPr>
            <p:grpSpPr bwMode="auto">
              <a:xfrm>
                <a:off x="3041209" y="1894321"/>
                <a:ext cx="3006771" cy="3007372"/>
                <a:chOff x="6565392" y="4675632"/>
                <a:chExt cx="1755648" cy="1755648"/>
              </a:xfrm>
            </p:grpSpPr>
            <p:pic>
              <p:nvPicPr>
                <p:cNvPr id="32803" name="Ellipse 20"/>
                <p:cNvPicPr>
                  <a:picLocks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565392" y="4675632"/>
                  <a:ext cx="1755648" cy="1755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804" name="Text Box 16"/>
                <p:cNvSpPr txBox="1">
                  <a:spLocks noChangeArrowheads="1"/>
                </p:cNvSpPr>
                <p:nvPr/>
              </p:nvSpPr>
              <p:spPr bwMode="auto">
                <a:xfrm>
                  <a:off x="6824924" y="4937382"/>
                  <a:ext cx="1233982" cy="1233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0133" tIns="40067" rIns="80133" bIns="40067" anchor="ctr"/>
                <a:lstStyle>
                  <a:lvl1pPr defTabSz="801688" eaLnBrk="0" hangingPunct="0">
                    <a:defRPr sz="2400">
                      <a:solidFill>
                        <a:srgbClr val="000066"/>
                      </a:solidFill>
                      <a:latin typeface="Arial" charset="0"/>
                      <a:cs typeface="Arial" charset="0"/>
                    </a:defRPr>
                  </a:lvl1pPr>
                  <a:lvl2pPr marL="742950" indent="-285750" defTabSz="801688" eaLnBrk="0" hangingPunct="0">
                    <a:defRPr sz="2400">
                      <a:solidFill>
                        <a:srgbClr val="000066"/>
                      </a:solidFill>
                      <a:latin typeface="Arial" charset="0"/>
                      <a:cs typeface="Arial" charset="0"/>
                    </a:defRPr>
                  </a:lvl2pPr>
                  <a:lvl3pPr marL="1143000" indent="-228600" defTabSz="801688" eaLnBrk="0" hangingPunct="0">
                    <a:defRPr sz="2400">
                      <a:solidFill>
                        <a:srgbClr val="000066"/>
                      </a:solidFill>
                      <a:latin typeface="Arial" charset="0"/>
                      <a:cs typeface="Arial" charset="0"/>
                    </a:defRPr>
                  </a:lvl3pPr>
                  <a:lvl4pPr marL="1600200" indent="-228600" defTabSz="801688" eaLnBrk="0" hangingPunct="0">
                    <a:defRPr sz="2400">
                      <a:solidFill>
                        <a:srgbClr val="000066"/>
                      </a:solidFill>
                      <a:latin typeface="Arial" charset="0"/>
                      <a:cs typeface="Arial" charset="0"/>
                    </a:defRPr>
                  </a:lvl4pPr>
                  <a:lvl5pPr marL="2057400" indent="-228600" defTabSz="801688" eaLnBrk="0" hangingPunct="0">
                    <a:defRPr sz="2400">
                      <a:solidFill>
                        <a:srgbClr val="000066"/>
                      </a:solidFill>
                      <a:latin typeface="Arial" charset="0"/>
                      <a:cs typeface="Arial" charset="0"/>
                    </a:defRPr>
                  </a:lvl5pPr>
                  <a:lvl6pPr marL="2514600" indent="-228600" defTabSz="801688" eaLnBrk="0" fontAlgn="base" hangingPunct="0">
                    <a:spcBef>
                      <a:spcPct val="0"/>
                    </a:spcBef>
                    <a:spcAft>
                      <a:spcPct val="0"/>
                    </a:spcAft>
                    <a:defRPr sz="2400">
                      <a:solidFill>
                        <a:srgbClr val="000066"/>
                      </a:solidFill>
                      <a:latin typeface="Arial" charset="0"/>
                      <a:cs typeface="Arial" charset="0"/>
                    </a:defRPr>
                  </a:lvl6pPr>
                  <a:lvl7pPr marL="2971800" indent="-228600" defTabSz="801688" eaLnBrk="0" fontAlgn="base" hangingPunct="0">
                    <a:spcBef>
                      <a:spcPct val="0"/>
                    </a:spcBef>
                    <a:spcAft>
                      <a:spcPct val="0"/>
                    </a:spcAft>
                    <a:defRPr sz="2400">
                      <a:solidFill>
                        <a:srgbClr val="000066"/>
                      </a:solidFill>
                      <a:latin typeface="Arial" charset="0"/>
                      <a:cs typeface="Arial" charset="0"/>
                    </a:defRPr>
                  </a:lvl7pPr>
                  <a:lvl8pPr marL="3429000" indent="-228600" defTabSz="801688" eaLnBrk="0" fontAlgn="base" hangingPunct="0">
                    <a:spcBef>
                      <a:spcPct val="0"/>
                    </a:spcBef>
                    <a:spcAft>
                      <a:spcPct val="0"/>
                    </a:spcAft>
                    <a:defRPr sz="2400">
                      <a:solidFill>
                        <a:srgbClr val="000066"/>
                      </a:solidFill>
                      <a:latin typeface="Arial" charset="0"/>
                      <a:cs typeface="Arial" charset="0"/>
                    </a:defRPr>
                  </a:lvl8pPr>
                  <a:lvl9pPr marL="3886200" indent="-228600" defTabSz="801688" eaLnBrk="0" fontAlgn="base" hangingPunct="0">
                    <a:spcBef>
                      <a:spcPct val="0"/>
                    </a:spcBef>
                    <a:spcAft>
                      <a:spcPct val="0"/>
                    </a:spcAft>
                    <a:defRPr sz="2400">
                      <a:solidFill>
                        <a:srgbClr val="000066"/>
                      </a:solidFill>
                      <a:latin typeface="Arial" charset="0"/>
                      <a:cs typeface="Arial" charset="0"/>
                    </a:defRPr>
                  </a:lvl9pPr>
                </a:lstStyle>
                <a:p>
                  <a:pPr algn="ctr" rtl="1" eaLnBrk="1" hangingPunct="1"/>
                  <a:endParaRPr lang="en-US" sz="1800">
                    <a:solidFill>
                      <a:srgbClr val="FFFFFF"/>
                    </a:solidFill>
                    <a:latin typeface="Calibri" pitchFamily="34" charset="0"/>
                    <a:ea typeface="MS PGothic" pitchFamily="34" charset="-128"/>
                  </a:endParaRPr>
                </a:p>
              </p:txBody>
            </p:sp>
          </p:grpSp>
          <p:sp>
            <p:nvSpPr>
              <p:cNvPr id="32802" name="Ellipse 6"/>
              <p:cNvSpPr>
                <a:spLocks noChangeArrowheads="1"/>
              </p:cNvSpPr>
              <p:nvPr/>
            </p:nvSpPr>
            <p:spPr bwMode="auto">
              <a:xfrm>
                <a:off x="3422711" y="1950666"/>
                <a:ext cx="2191350" cy="1615288"/>
              </a:xfrm>
              <a:prstGeom prst="ellipse">
                <a:avLst/>
              </a:prstGeom>
              <a:gradFill rotWithShape="1">
                <a:gsLst>
                  <a:gs pos="0">
                    <a:srgbClr val="C0BDB4">
                      <a:alpha val="0"/>
                    </a:srgbClr>
                  </a:gs>
                  <a:gs pos="100000">
                    <a:schemeClr val="bg1">
                      <a:alpha val="76999"/>
                    </a:schemeClr>
                  </a:gs>
                </a:gsLst>
                <a:lin ang="16200000"/>
              </a:gradFill>
              <a:ln>
                <a:noFill/>
              </a:ln>
              <a:extLst>
                <a:ext uri="{91240B29-F687-4F45-9708-019B960494DF}">
                  <a14:hiddenLine xmlns:a14="http://schemas.microsoft.com/office/drawing/2010/main" xmlns="" w="9525" algn="ctr">
                    <a:solidFill>
                      <a:srgbClr val="000000"/>
                    </a:solidFill>
                    <a:round/>
                    <a:headEnd/>
                    <a:tailEnd/>
                  </a14:hiddenLine>
                </a:ext>
              </a:extLst>
            </p:spPr>
            <p:txBody>
              <a:bodyPr lIns="80133" tIns="40067" rIns="80133" bIns="40067" anchor="ctr"/>
              <a:lstStyle/>
              <a:p>
                <a:pPr algn="ctr" rtl="1"/>
                <a:endParaRPr lang="en-US" sz="1800">
                  <a:solidFill>
                    <a:srgbClr val="FFFFFF"/>
                  </a:solidFill>
                  <a:latin typeface="Calibri" pitchFamily="34" charset="0"/>
                  <a:ea typeface="MS PGothic" pitchFamily="34" charset="-128"/>
                </a:endParaRPr>
              </a:p>
            </p:txBody>
          </p:sp>
        </p:grpSp>
      </p:grpSp>
      <p:grpSp>
        <p:nvGrpSpPr>
          <p:cNvPr id="45" name="Grupper 32"/>
          <p:cNvGrpSpPr>
            <a:grpSpLocks/>
          </p:cNvGrpSpPr>
          <p:nvPr/>
        </p:nvGrpSpPr>
        <p:grpSpPr bwMode="auto">
          <a:xfrm>
            <a:off x="4947303" y="4623562"/>
            <a:ext cx="2455603" cy="1969131"/>
            <a:chOff x="240868" y="3757102"/>
            <a:chExt cx="1875873" cy="1500699"/>
          </a:xfrm>
        </p:grpSpPr>
        <p:grpSp>
          <p:nvGrpSpPr>
            <p:cNvPr id="46" name="Ellipse 7"/>
            <p:cNvGrpSpPr>
              <a:grpSpLocks/>
            </p:cNvGrpSpPr>
            <p:nvPr/>
          </p:nvGrpSpPr>
          <p:grpSpPr bwMode="auto">
            <a:xfrm>
              <a:off x="421076" y="4905442"/>
              <a:ext cx="1342671" cy="301220"/>
              <a:chOff x="707136" y="6193536"/>
              <a:chExt cx="1956816" cy="438912"/>
            </a:xfrm>
          </p:grpSpPr>
          <p:pic>
            <p:nvPicPr>
              <p:cNvPr id="53" name="Ellipse 7"/>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7136" y="6193536"/>
                <a:ext cx="1956816" cy="43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 name="Text Box 31"/>
              <p:cNvSpPr txBox="1">
                <a:spLocks noChangeArrowheads="1"/>
              </p:cNvSpPr>
              <p:nvPr/>
            </p:nvSpPr>
            <p:spPr bwMode="auto">
              <a:xfrm>
                <a:off x="996343" y="6262350"/>
                <a:ext cx="1376900" cy="301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0133" tIns="40067" rIns="80133" bIns="40067" anchor="ctr"/>
              <a:lstStyle>
                <a:lvl1pPr defTabSz="801688" eaLnBrk="0" hangingPunct="0">
                  <a:defRPr sz="2400">
                    <a:solidFill>
                      <a:srgbClr val="000066"/>
                    </a:solidFill>
                    <a:latin typeface="Arial" charset="0"/>
                    <a:cs typeface="Arial" charset="0"/>
                  </a:defRPr>
                </a:lvl1pPr>
                <a:lvl2pPr marL="742950" indent="-285750" defTabSz="801688" eaLnBrk="0" hangingPunct="0">
                  <a:defRPr sz="2400">
                    <a:solidFill>
                      <a:srgbClr val="000066"/>
                    </a:solidFill>
                    <a:latin typeface="Arial" charset="0"/>
                    <a:cs typeface="Arial" charset="0"/>
                  </a:defRPr>
                </a:lvl2pPr>
                <a:lvl3pPr marL="1143000" indent="-228600" defTabSz="801688" eaLnBrk="0" hangingPunct="0">
                  <a:defRPr sz="2400">
                    <a:solidFill>
                      <a:srgbClr val="000066"/>
                    </a:solidFill>
                    <a:latin typeface="Arial" charset="0"/>
                    <a:cs typeface="Arial" charset="0"/>
                  </a:defRPr>
                </a:lvl3pPr>
                <a:lvl4pPr marL="1600200" indent="-228600" defTabSz="801688" eaLnBrk="0" hangingPunct="0">
                  <a:defRPr sz="2400">
                    <a:solidFill>
                      <a:srgbClr val="000066"/>
                    </a:solidFill>
                    <a:latin typeface="Arial" charset="0"/>
                    <a:cs typeface="Arial" charset="0"/>
                  </a:defRPr>
                </a:lvl4pPr>
                <a:lvl5pPr marL="2057400" indent="-228600" defTabSz="801688" eaLnBrk="0" hangingPunct="0">
                  <a:defRPr sz="2400">
                    <a:solidFill>
                      <a:srgbClr val="000066"/>
                    </a:solidFill>
                    <a:latin typeface="Arial" charset="0"/>
                    <a:cs typeface="Arial" charset="0"/>
                  </a:defRPr>
                </a:lvl5pPr>
                <a:lvl6pPr marL="2514600" indent="-228600" defTabSz="801688" eaLnBrk="0" fontAlgn="base" hangingPunct="0">
                  <a:spcBef>
                    <a:spcPct val="0"/>
                  </a:spcBef>
                  <a:spcAft>
                    <a:spcPct val="0"/>
                  </a:spcAft>
                  <a:defRPr sz="2400">
                    <a:solidFill>
                      <a:srgbClr val="000066"/>
                    </a:solidFill>
                    <a:latin typeface="Arial" charset="0"/>
                    <a:cs typeface="Arial" charset="0"/>
                  </a:defRPr>
                </a:lvl6pPr>
                <a:lvl7pPr marL="2971800" indent="-228600" defTabSz="801688" eaLnBrk="0" fontAlgn="base" hangingPunct="0">
                  <a:spcBef>
                    <a:spcPct val="0"/>
                  </a:spcBef>
                  <a:spcAft>
                    <a:spcPct val="0"/>
                  </a:spcAft>
                  <a:defRPr sz="2400">
                    <a:solidFill>
                      <a:srgbClr val="000066"/>
                    </a:solidFill>
                    <a:latin typeface="Arial" charset="0"/>
                    <a:cs typeface="Arial" charset="0"/>
                  </a:defRPr>
                </a:lvl7pPr>
                <a:lvl8pPr marL="3429000" indent="-228600" defTabSz="801688" eaLnBrk="0" fontAlgn="base" hangingPunct="0">
                  <a:spcBef>
                    <a:spcPct val="0"/>
                  </a:spcBef>
                  <a:spcAft>
                    <a:spcPct val="0"/>
                  </a:spcAft>
                  <a:defRPr sz="2400">
                    <a:solidFill>
                      <a:srgbClr val="000066"/>
                    </a:solidFill>
                    <a:latin typeface="Arial" charset="0"/>
                    <a:cs typeface="Arial" charset="0"/>
                  </a:defRPr>
                </a:lvl8pPr>
                <a:lvl9pPr marL="3886200" indent="-228600" defTabSz="801688" eaLnBrk="0" fontAlgn="base" hangingPunct="0">
                  <a:spcBef>
                    <a:spcPct val="0"/>
                  </a:spcBef>
                  <a:spcAft>
                    <a:spcPct val="0"/>
                  </a:spcAft>
                  <a:defRPr sz="2400">
                    <a:solidFill>
                      <a:srgbClr val="000066"/>
                    </a:solidFill>
                    <a:latin typeface="Arial" charset="0"/>
                    <a:cs typeface="Arial" charset="0"/>
                  </a:defRPr>
                </a:lvl9pPr>
              </a:lstStyle>
              <a:p>
                <a:pPr algn="ctr" rtl="1" eaLnBrk="1" hangingPunct="1"/>
                <a:endParaRPr lang="en-US" sz="1800">
                  <a:solidFill>
                    <a:srgbClr val="FFFFFF"/>
                  </a:solidFill>
                  <a:latin typeface="Calibri" pitchFamily="34" charset="0"/>
                  <a:ea typeface="MS PGothic" pitchFamily="34" charset="-128"/>
                </a:endParaRPr>
              </a:p>
            </p:txBody>
          </p:sp>
        </p:grpSp>
        <p:grpSp>
          <p:nvGrpSpPr>
            <p:cNvPr id="47" name="Grupper 11"/>
            <p:cNvGrpSpPr>
              <a:grpSpLocks/>
            </p:cNvGrpSpPr>
            <p:nvPr/>
          </p:nvGrpSpPr>
          <p:grpSpPr bwMode="auto">
            <a:xfrm>
              <a:off x="240868" y="3757102"/>
              <a:ext cx="1875873" cy="1500699"/>
              <a:chOff x="2320997" y="1568930"/>
              <a:chExt cx="4682168" cy="3745734"/>
            </a:xfrm>
          </p:grpSpPr>
          <p:pic>
            <p:nvPicPr>
              <p:cNvPr id="48" name="Billede 9" descr="e6.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20997" y="1568930"/>
                <a:ext cx="4682168" cy="3745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9" name="Ellipse 10"/>
              <p:cNvGrpSpPr>
                <a:grpSpLocks/>
              </p:cNvGrpSpPr>
              <p:nvPr/>
            </p:nvGrpSpPr>
            <p:grpSpPr bwMode="auto">
              <a:xfrm>
                <a:off x="3021359" y="1814172"/>
                <a:ext cx="3006772" cy="3017813"/>
                <a:chOff x="853440" y="4663440"/>
                <a:chExt cx="1755648" cy="1761744"/>
              </a:xfrm>
            </p:grpSpPr>
            <p:pic>
              <p:nvPicPr>
                <p:cNvPr id="51" name="Ellipse 10"/>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53440" y="4663440"/>
                  <a:ext cx="1755648" cy="1761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 name="Text Box 36"/>
                <p:cNvSpPr txBox="1">
                  <a:spLocks noChangeArrowheads="1"/>
                </p:cNvSpPr>
                <p:nvPr/>
              </p:nvSpPr>
              <p:spPr bwMode="auto">
                <a:xfrm>
                  <a:off x="1114673" y="4927493"/>
                  <a:ext cx="1233983" cy="1233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0133" tIns="40067" rIns="80133" bIns="40067" anchor="ctr"/>
                <a:lstStyle>
                  <a:lvl1pPr defTabSz="801688" eaLnBrk="0" hangingPunct="0">
                    <a:defRPr sz="2400">
                      <a:solidFill>
                        <a:srgbClr val="000066"/>
                      </a:solidFill>
                      <a:latin typeface="Arial" charset="0"/>
                      <a:cs typeface="Arial" charset="0"/>
                    </a:defRPr>
                  </a:lvl1pPr>
                  <a:lvl2pPr marL="742950" indent="-285750" defTabSz="801688" eaLnBrk="0" hangingPunct="0">
                    <a:defRPr sz="2400">
                      <a:solidFill>
                        <a:srgbClr val="000066"/>
                      </a:solidFill>
                      <a:latin typeface="Arial" charset="0"/>
                      <a:cs typeface="Arial" charset="0"/>
                    </a:defRPr>
                  </a:lvl2pPr>
                  <a:lvl3pPr marL="1143000" indent="-228600" defTabSz="801688" eaLnBrk="0" hangingPunct="0">
                    <a:defRPr sz="2400">
                      <a:solidFill>
                        <a:srgbClr val="000066"/>
                      </a:solidFill>
                      <a:latin typeface="Arial" charset="0"/>
                      <a:cs typeface="Arial" charset="0"/>
                    </a:defRPr>
                  </a:lvl3pPr>
                  <a:lvl4pPr marL="1600200" indent="-228600" defTabSz="801688" eaLnBrk="0" hangingPunct="0">
                    <a:defRPr sz="2400">
                      <a:solidFill>
                        <a:srgbClr val="000066"/>
                      </a:solidFill>
                      <a:latin typeface="Arial" charset="0"/>
                      <a:cs typeface="Arial" charset="0"/>
                    </a:defRPr>
                  </a:lvl4pPr>
                  <a:lvl5pPr marL="2057400" indent="-228600" defTabSz="801688" eaLnBrk="0" hangingPunct="0">
                    <a:defRPr sz="2400">
                      <a:solidFill>
                        <a:srgbClr val="000066"/>
                      </a:solidFill>
                      <a:latin typeface="Arial" charset="0"/>
                      <a:cs typeface="Arial" charset="0"/>
                    </a:defRPr>
                  </a:lvl5pPr>
                  <a:lvl6pPr marL="2514600" indent="-228600" defTabSz="801688" eaLnBrk="0" fontAlgn="base" hangingPunct="0">
                    <a:spcBef>
                      <a:spcPct val="0"/>
                    </a:spcBef>
                    <a:spcAft>
                      <a:spcPct val="0"/>
                    </a:spcAft>
                    <a:defRPr sz="2400">
                      <a:solidFill>
                        <a:srgbClr val="000066"/>
                      </a:solidFill>
                      <a:latin typeface="Arial" charset="0"/>
                      <a:cs typeface="Arial" charset="0"/>
                    </a:defRPr>
                  </a:lvl6pPr>
                  <a:lvl7pPr marL="2971800" indent="-228600" defTabSz="801688" eaLnBrk="0" fontAlgn="base" hangingPunct="0">
                    <a:spcBef>
                      <a:spcPct val="0"/>
                    </a:spcBef>
                    <a:spcAft>
                      <a:spcPct val="0"/>
                    </a:spcAft>
                    <a:defRPr sz="2400">
                      <a:solidFill>
                        <a:srgbClr val="000066"/>
                      </a:solidFill>
                      <a:latin typeface="Arial" charset="0"/>
                      <a:cs typeface="Arial" charset="0"/>
                    </a:defRPr>
                  </a:lvl7pPr>
                  <a:lvl8pPr marL="3429000" indent="-228600" defTabSz="801688" eaLnBrk="0" fontAlgn="base" hangingPunct="0">
                    <a:spcBef>
                      <a:spcPct val="0"/>
                    </a:spcBef>
                    <a:spcAft>
                      <a:spcPct val="0"/>
                    </a:spcAft>
                    <a:defRPr sz="2400">
                      <a:solidFill>
                        <a:srgbClr val="000066"/>
                      </a:solidFill>
                      <a:latin typeface="Arial" charset="0"/>
                      <a:cs typeface="Arial" charset="0"/>
                    </a:defRPr>
                  </a:lvl8pPr>
                  <a:lvl9pPr marL="3886200" indent="-228600" defTabSz="801688" eaLnBrk="0" fontAlgn="base" hangingPunct="0">
                    <a:spcBef>
                      <a:spcPct val="0"/>
                    </a:spcBef>
                    <a:spcAft>
                      <a:spcPct val="0"/>
                    </a:spcAft>
                    <a:defRPr sz="2400">
                      <a:solidFill>
                        <a:srgbClr val="000066"/>
                      </a:solidFill>
                      <a:latin typeface="Arial" charset="0"/>
                      <a:cs typeface="Arial" charset="0"/>
                    </a:defRPr>
                  </a:lvl9pPr>
                </a:lstStyle>
                <a:p>
                  <a:pPr algn="ctr" rtl="1" eaLnBrk="1" hangingPunct="1"/>
                  <a:endParaRPr lang="en-US" sz="1800">
                    <a:solidFill>
                      <a:srgbClr val="FFFFFF"/>
                    </a:solidFill>
                    <a:latin typeface="Calibri" pitchFamily="34" charset="0"/>
                    <a:ea typeface="MS PGothic" pitchFamily="34" charset="-128"/>
                  </a:endParaRPr>
                </a:p>
              </p:txBody>
            </p:sp>
          </p:grpSp>
          <p:sp>
            <p:nvSpPr>
              <p:cNvPr id="50" name="Ellipse 11"/>
              <p:cNvSpPr>
                <a:spLocks noChangeArrowheads="1"/>
              </p:cNvSpPr>
              <p:nvPr/>
            </p:nvSpPr>
            <p:spPr bwMode="auto">
              <a:xfrm>
                <a:off x="3411236" y="1877806"/>
                <a:ext cx="2185913" cy="1618005"/>
              </a:xfrm>
              <a:prstGeom prst="ellipse">
                <a:avLst/>
              </a:prstGeom>
              <a:gradFill rotWithShape="1">
                <a:gsLst>
                  <a:gs pos="0">
                    <a:srgbClr val="C0BDB4">
                      <a:alpha val="0"/>
                    </a:srgbClr>
                  </a:gs>
                  <a:gs pos="100000">
                    <a:schemeClr val="bg1">
                      <a:alpha val="76999"/>
                    </a:schemeClr>
                  </a:gs>
                </a:gsLst>
                <a:lin ang="16200000"/>
              </a:gradFill>
              <a:ln>
                <a:noFill/>
              </a:ln>
              <a:extLst>
                <a:ext uri="{91240B29-F687-4F45-9708-019B960494DF}">
                  <a14:hiddenLine xmlns:a14="http://schemas.microsoft.com/office/drawing/2010/main" xmlns="" w="9525" algn="ctr">
                    <a:solidFill>
                      <a:srgbClr val="000000"/>
                    </a:solidFill>
                    <a:round/>
                    <a:headEnd/>
                    <a:tailEnd/>
                  </a14:hiddenLine>
                </a:ext>
              </a:extLst>
            </p:spPr>
            <p:txBody>
              <a:bodyPr lIns="80133" tIns="40067" rIns="80133" bIns="40067" anchor="ctr"/>
              <a:lstStyle/>
              <a:p>
                <a:pPr algn="ctr" rtl="1"/>
                <a:endParaRPr lang="en-US" sz="1800">
                  <a:solidFill>
                    <a:srgbClr val="FFFFFF"/>
                  </a:solidFill>
                  <a:latin typeface="Calibri" pitchFamily="34" charset="0"/>
                  <a:ea typeface="MS PGothic" pitchFamily="34" charset="-128"/>
                </a:endParaRPr>
              </a:p>
            </p:txBody>
          </p:sp>
        </p:grpSp>
      </p:grpSp>
      <p:grpSp>
        <p:nvGrpSpPr>
          <p:cNvPr id="55" name="Grupper 33"/>
          <p:cNvGrpSpPr>
            <a:grpSpLocks/>
          </p:cNvGrpSpPr>
          <p:nvPr/>
        </p:nvGrpSpPr>
        <p:grpSpPr bwMode="auto">
          <a:xfrm>
            <a:off x="6675661" y="4579263"/>
            <a:ext cx="2508334" cy="2013430"/>
            <a:chOff x="2863417" y="3775001"/>
            <a:chExt cx="1917701" cy="1534160"/>
          </a:xfrm>
        </p:grpSpPr>
        <p:grpSp>
          <p:nvGrpSpPr>
            <p:cNvPr id="56" name="Ellipse 12"/>
            <p:cNvGrpSpPr>
              <a:grpSpLocks/>
            </p:cNvGrpSpPr>
            <p:nvPr/>
          </p:nvGrpSpPr>
          <p:grpSpPr bwMode="auto">
            <a:xfrm>
              <a:off x="3053881" y="4905443"/>
              <a:ext cx="1346854" cy="301220"/>
              <a:chOff x="3553968" y="6193536"/>
              <a:chExt cx="1962912" cy="438912"/>
            </a:xfrm>
          </p:grpSpPr>
          <p:pic>
            <p:nvPicPr>
              <p:cNvPr id="63" name="Ellipse 12"/>
              <p:cNvPicPr>
                <a:picLocks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553968" y="6193536"/>
                <a:ext cx="1962912" cy="43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 name="Text Box 21"/>
              <p:cNvSpPr txBox="1">
                <a:spLocks noChangeArrowheads="1"/>
              </p:cNvSpPr>
              <p:nvPr/>
            </p:nvSpPr>
            <p:spPr bwMode="auto">
              <a:xfrm>
                <a:off x="3846119" y="6262350"/>
                <a:ext cx="1376899" cy="301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0133" tIns="40067" rIns="80133" bIns="40067" anchor="ctr"/>
              <a:lstStyle>
                <a:lvl1pPr defTabSz="801688" eaLnBrk="0" hangingPunct="0">
                  <a:defRPr sz="2400">
                    <a:solidFill>
                      <a:srgbClr val="000066"/>
                    </a:solidFill>
                    <a:latin typeface="Arial" charset="0"/>
                    <a:cs typeface="Arial" charset="0"/>
                  </a:defRPr>
                </a:lvl1pPr>
                <a:lvl2pPr marL="742950" indent="-285750" defTabSz="801688" eaLnBrk="0" hangingPunct="0">
                  <a:defRPr sz="2400">
                    <a:solidFill>
                      <a:srgbClr val="000066"/>
                    </a:solidFill>
                    <a:latin typeface="Arial" charset="0"/>
                    <a:cs typeface="Arial" charset="0"/>
                  </a:defRPr>
                </a:lvl2pPr>
                <a:lvl3pPr marL="1143000" indent="-228600" defTabSz="801688" eaLnBrk="0" hangingPunct="0">
                  <a:defRPr sz="2400">
                    <a:solidFill>
                      <a:srgbClr val="000066"/>
                    </a:solidFill>
                    <a:latin typeface="Arial" charset="0"/>
                    <a:cs typeface="Arial" charset="0"/>
                  </a:defRPr>
                </a:lvl3pPr>
                <a:lvl4pPr marL="1600200" indent="-228600" defTabSz="801688" eaLnBrk="0" hangingPunct="0">
                  <a:defRPr sz="2400">
                    <a:solidFill>
                      <a:srgbClr val="000066"/>
                    </a:solidFill>
                    <a:latin typeface="Arial" charset="0"/>
                    <a:cs typeface="Arial" charset="0"/>
                  </a:defRPr>
                </a:lvl4pPr>
                <a:lvl5pPr marL="2057400" indent="-228600" defTabSz="801688" eaLnBrk="0" hangingPunct="0">
                  <a:defRPr sz="2400">
                    <a:solidFill>
                      <a:srgbClr val="000066"/>
                    </a:solidFill>
                    <a:latin typeface="Arial" charset="0"/>
                    <a:cs typeface="Arial" charset="0"/>
                  </a:defRPr>
                </a:lvl5pPr>
                <a:lvl6pPr marL="2514600" indent="-228600" defTabSz="801688" eaLnBrk="0" fontAlgn="base" hangingPunct="0">
                  <a:spcBef>
                    <a:spcPct val="0"/>
                  </a:spcBef>
                  <a:spcAft>
                    <a:spcPct val="0"/>
                  </a:spcAft>
                  <a:defRPr sz="2400">
                    <a:solidFill>
                      <a:srgbClr val="000066"/>
                    </a:solidFill>
                    <a:latin typeface="Arial" charset="0"/>
                    <a:cs typeface="Arial" charset="0"/>
                  </a:defRPr>
                </a:lvl6pPr>
                <a:lvl7pPr marL="2971800" indent="-228600" defTabSz="801688" eaLnBrk="0" fontAlgn="base" hangingPunct="0">
                  <a:spcBef>
                    <a:spcPct val="0"/>
                  </a:spcBef>
                  <a:spcAft>
                    <a:spcPct val="0"/>
                  </a:spcAft>
                  <a:defRPr sz="2400">
                    <a:solidFill>
                      <a:srgbClr val="000066"/>
                    </a:solidFill>
                    <a:latin typeface="Arial" charset="0"/>
                    <a:cs typeface="Arial" charset="0"/>
                  </a:defRPr>
                </a:lvl7pPr>
                <a:lvl8pPr marL="3429000" indent="-228600" defTabSz="801688" eaLnBrk="0" fontAlgn="base" hangingPunct="0">
                  <a:spcBef>
                    <a:spcPct val="0"/>
                  </a:spcBef>
                  <a:spcAft>
                    <a:spcPct val="0"/>
                  </a:spcAft>
                  <a:defRPr sz="2400">
                    <a:solidFill>
                      <a:srgbClr val="000066"/>
                    </a:solidFill>
                    <a:latin typeface="Arial" charset="0"/>
                    <a:cs typeface="Arial" charset="0"/>
                  </a:defRPr>
                </a:lvl8pPr>
                <a:lvl9pPr marL="3886200" indent="-228600" defTabSz="801688" eaLnBrk="0" fontAlgn="base" hangingPunct="0">
                  <a:spcBef>
                    <a:spcPct val="0"/>
                  </a:spcBef>
                  <a:spcAft>
                    <a:spcPct val="0"/>
                  </a:spcAft>
                  <a:defRPr sz="2400">
                    <a:solidFill>
                      <a:srgbClr val="000066"/>
                    </a:solidFill>
                    <a:latin typeface="Arial" charset="0"/>
                    <a:cs typeface="Arial" charset="0"/>
                  </a:defRPr>
                </a:lvl9pPr>
              </a:lstStyle>
              <a:p>
                <a:pPr algn="ctr" rtl="1" eaLnBrk="1" hangingPunct="1"/>
                <a:endParaRPr lang="en-US" sz="1800">
                  <a:solidFill>
                    <a:srgbClr val="FFFFFF"/>
                  </a:solidFill>
                  <a:latin typeface="Calibri" pitchFamily="34" charset="0"/>
                  <a:ea typeface="MS PGothic" pitchFamily="34" charset="-128"/>
                </a:endParaRPr>
              </a:p>
            </p:txBody>
          </p:sp>
        </p:grpSp>
        <p:grpSp>
          <p:nvGrpSpPr>
            <p:cNvPr id="57" name="Grupper 7"/>
            <p:cNvGrpSpPr>
              <a:grpSpLocks/>
            </p:cNvGrpSpPr>
            <p:nvPr/>
          </p:nvGrpSpPr>
          <p:grpSpPr bwMode="auto">
            <a:xfrm>
              <a:off x="2863417" y="3775001"/>
              <a:ext cx="1917701" cy="1534160"/>
              <a:chOff x="2324056" y="1689384"/>
              <a:chExt cx="4786570" cy="3829252"/>
            </a:xfrm>
          </p:grpSpPr>
          <p:pic>
            <p:nvPicPr>
              <p:cNvPr id="58" name="Billede 14" descr="e7.png"/>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324056" y="1689384"/>
                <a:ext cx="4786570" cy="3829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9" name="Ellipse 15"/>
              <p:cNvGrpSpPr>
                <a:grpSpLocks/>
              </p:cNvGrpSpPr>
              <p:nvPr/>
            </p:nvGrpSpPr>
            <p:grpSpPr bwMode="auto">
              <a:xfrm>
                <a:off x="3039578" y="1889950"/>
                <a:ext cx="3006772" cy="3017813"/>
                <a:chOff x="3694176" y="4663440"/>
                <a:chExt cx="1755648" cy="1761744"/>
              </a:xfrm>
            </p:grpSpPr>
            <p:pic>
              <p:nvPicPr>
                <p:cNvPr id="61" name="Ellipse 15"/>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94176" y="4663440"/>
                  <a:ext cx="1755648" cy="1761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 name="Text Box 26"/>
                <p:cNvSpPr txBox="1">
                  <a:spLocks noChangeArrowheads="1"/>
                </p:cNvSpPr>
                <p:nvPr/>
              </p:nvSpPr>
              <p:spPr bwMode="auto">
                <a:xfrm>
                  <a:off x="3954659" y="4927741"/>
                  <a:ext cx="1233983" cy="1233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0133" tIns="40067" rIns="80133" bIns="40067" anchor="ctr"/>
                <a:lstStyle>
                  <a:lvl1pPr defTabSz="801688" eaLnBrk="0" hangingPunct="0">
                    <a:defRPr sz="2400">
                      <a:solidFill>
                        <a:srgbClr val="000066"/>
                      </a:solidFill>
                      <a:latin typeface="Arial" charset="0"/>
                      <a:cs typeface="Arial" charset="0"/>
                    </a:defRPr>
                  </a:lvl1pPr>
                  <a:lvl2pPr marL="742950" indent="-285750" defTabSz="801688" eaLnBrk="0" hangingPunct="0">
                    <a:defRPr sz="2400">
                      <a:solidFill>
                        <a:srgbClr val="000066"/>
                      </a:solidFill>
                      <a:latin typeface="Arial" charset="0"/>
                      <a:cs typeface="Arial" charset="0"/>
                    </a:defRPr>
                  </a:lvl2pPr>
                  <a:lvl3pPr marL="1143000" indent="-228600" defTabSz="801688" eaLnBrk="0" hangingPunct="0">
                    <a:defRPr sz="2400">
                      <a:solidFill>
                        <a:srgbClr val="000066"/>
                      </a:solidFill>
                      <a:latin typeface="Arial" charset="0"/>
                      <a:cs typeface="Arial" charset="0"/>
                    </a:defRPr>
                  </a:lvl3pPr>
                  <a:lvl4pPr marL="1600200" indent="-228600" defTabSz="801688" eaLnBrk="0" hangingPunct="0">
                    <a:defRPr sz="2400">
                      <a:solidFill>
                        <a:srgbClr val="000066"/>
                      </a:solidFill>
                      <a:latin typeface="Arial" charset="0"/>
                      <a:cs typeface="Arial" charset="0"/>
                    </a:defRPr>
                  </a:lvl4pPr>
                  <a:lvl5pPr marL="2057400" indent="-228600" defTabSz="801688" eaLnBrk="0" hangingPunct="0">
                    <a:defRPr sz="2400">
                      <a:solidFill>
                        <a:srgbClr val="000066"/>
                      </a:solidFill>
                      <a:latin typeface="Arial" charset="0"/>
                      <a:cs typeface="Arial" charset="0"/>
                    </a:defRPr>
                  </a:lvl5pPr>
                  <a:lvl6pPr marL="2514600" indent="-228600" defTabSz="801688" eaLnBrk="0" fontAlgn="base" hangingPunct="0">
                    <a:spcBef>
                      <a:spcPct val="0"/>
                    </a:spcBef>
                    <a:spcAft>
                      <a:spcPct val="0"/>
                    </a:spcAft>
                    <a:defRPr sz="2400">
                      <a:solidFill>
                        <a:srgbClr val="000066"/>
                      </a:solidFill>
                      <a:latin typeface="Arial" charset="0"/>
                      <a:cs typeface="Arial" charset="0"/>
                    </a:defRPr>
                  </a:lvl6pPr>
                  <a:lvl7pPr marL="2971800" indent="-228600" defTabSz="801688" eaLnBrk="0" fontAlgn="base" hangingPunct="0">
                    <a:spcBef>
                      <a:spcPct val="0"/>
                    </a:spcBef>
                    <a:spcAft>
                      <a:spcPct val="0"/>
                    </a:spcAft>
                    <a:defRPr sz="2400">
                      <a:solidFill>
                        <a:srgbClr val="000066"/>
                      </a:solidFill>
                      <a:latin typeface="Arial" charset="0"/>
                      <a:cs typeface="Arial" charset="0"/>
                    </a:defRPr>
                  </a:lvl7pPr>
                  <a:lvl8pPr marL="3429000" indent="-228600" defTabSz="801688" eaLnBrk="0" fontAlgn="base" hangingPunct="0">
                    <a:spcBef>
                      <a:spcPct val="0"/>
                    </a:spcBef>
                    <a:spcAft>
                      <a:spcPct val="0"/>
                    </a:spcAft>
                    <a:defRPr sz="2400">
                      <a:solidFill>
                        <a:srgbClr val="000066"/>
                      </a:solidFill>
                      <a:latin typeface="Arial" charset="0"/>
                      <a:cs typeface="Arial" charset="0"/>
                    </a:defRPr>
                  </a:lvl8pPr>
                  <a:lvl9pPr marL="3886200" indent="-228600" defTabSz="801688" eaLnBrk="0" fontAlgn="base" hangingPunct="0">
                    <a:spcBef>
                      <a:spcPct val="0"/>
                    </a:spcBef>
                    <a:spcAft>
                      <a:spcPct val="0"/>
                    </a:spcAft>
                    <a:defRPr sz="2400">
                      <a:solidFill>
                        <a:srgbClr val="000066"/>
                      </a:solidFill>
                      <a:latin typeface="Arial" charset="0"/>
                      <a:cs typeface="Arial" charset="0"/>
                    </a:defRPr>
                  </a:lvl9pPr>
                </a:lstStyle>
                <a:p>
                  <a:pPr algn="ctr" rtl="1" eaLnBrk="1" hangingPunct="1"/>
                  <a:endParaRPr lang="en-US" sz="1800">
                    <a:solidFill>
                      <a:srgbClr val="FFFFFF"/>
                    </a:solidFill>
                    <a:latin typeface="Calibri" pitchFamily="34" charset="0"/>
                    <a:ea typeface="MS PGothic" pitchFamily="34" charset="-128"/>
                  </a:endParaRPr>
                </a:p>
              </p:txBody>
            </p:sp>
          </p:grpSp>
          <p:sp>
            <p:nvSpPr>
              <p:cNvPr id="60" name="Ellipse 16"/>
              <p:cNvSpPr>
                <a:spLocks noChangeArrowheads="1"/>
              </p:cNvSpPr>
              <p:nvPr/>
            </p:nvSpPr>
            <p:spPr bwMode="auto">
              <a:xfrm>
                <a:off x="3425540" y="1929109"/>
                <a:ext cx="2185913" cy="1642481"/>
              </a:xfrm>
              <a:prstGeom prst="ellipse">
                <a:avLst/>
              </a:prstGeom>
              <a:gradFill rotWithShape="1">
                <a:gsLst>
                  <a:gs pos="0">
                    <a:srgbClr val="C0BDB4">
                      <a:alpha val="0"/>
                    </a:srgbClr>
                  </a:gs>
                  <a:gs pos="100000">
                    <a:schemeClr val="bg1">
                      <a:alpha val="76999"/>
                    </a:schemeClr>
                  </a:gs>
                </a:gsLst>
                <a:lin ang="16200000"/>
              </a:gradFill>
              <a:ln>
                <a:noFill/>
              </a:ln>
              <a:extLst>
                <a:ext uri="{91240B29-F687-4F45-9708-019B960494DF}">
                  <a14:hiddenLine xmlns:a14="http://schemas.microsoft.com/office/drawing/2010/main" xmlns="" w="9525" algn="ctr">
                    <a:solidFill>
                      <a:srgbClr val="000000"/>
                    </a:solidFill>
                    <a:round/>
                    <a:headEnd/>
                    <a:tailEnd/>
                  </a14:hiddenLine>
                </a:ext>
              </a:extLst>
            </p:spPr>
            <p:txBody>
              <a:bodyPr lIns="80133" tIns="40067" rIns="80133" bIns="40067" anchor="ctr"/>
              <a:lstStyle/>
              <a:p>
                <a:pPr algn="ctr" rtl="1"/>
                <a:endParaRPr lang="en-US" sz="1800">
                  <a:solidFill>
                    <a:srgbClr val="FFFFFF"/>
                  </a:solidFill>
                  <a:latin typeface="Calibri" pitchFamily="34" charset="0"/>
                  <a:ea typeface="MS PGothic" pitchFamily="34" charset="-128"/>
                </a:endParaRPr>
              </a:p>
            </p:txBody>
          </p:sp>
        </p:grpSp>
      </p:grpSp>
      <p:grpSp>
        <p:nvGrpSpPr>
          <p:cNvPr id="65" name="Grupper 36"/>
          <p:cNvGrpSpPr>
            <a:grpSpLocks/>
          </p:cNvGrpSpPr>
          <p:nvPr/>
        </p:nvGrpSpPr>
        <p:grpSpPr bwMode="auto">
          <a:xfrm>
            <a:off x="8456752" y="4669289"/>
            <a:ext cx="2400020" cy="1923404"/>
            <a:chOff x="5469248" y="3815082"/>
            <a:chExt cx="1832819" cy="1466255"/>
          </a:xfrm>
        </p:grpSpPr>
        <p:grpSp>
          <p:nvGrpSpPr>
            <p:cNvPr id="66" name="Ellipse 17"/>
            <p:cNvGrpSpPr>
              <a:grpSpLocks/>
            </p:cNvGrpSpPr>
            <p:nvPr/>
          </p:nvGrpSpPr>
          <p:grpSpPr bwMode="auto">
            <a:xfrm>
              <a:off x="5690871" y="4905442"/>
              <a:ext cx="1342671" cy="301220"/>
              <a:chOff x="6406896" y="6193536"/>
              <a:chExt cx="1956816" cy="438912"/>
            </a:xfrm>
          </p:grpSpPr>
          <p:pic>
            <p:nvPicPr>
              <p:cNvPr id="73" name="Ellipse 17"/>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06896" y="6193536"/>
                <a:ext cx="1956816" cy="43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4" name="Text Box 11"/>
              <p:cNvSpPr txBox="1">
                <a:spLocks noChangeArrowheads="1"/>
              </p:cNvSpPr>
              <p:nvPr/>
            </p:nvSpPr>
            <p:spPr bwMode="auto">
              <a:xfrm>
                <a:off x="6695895" y="6262351"/>
                <a:ext cx="1376900" cy="301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0133" tIns="40067" rIns="80133" bIns="40067" anchor="ctr"/>
              <a:lstStyle>
                <a:lvl1pPr defTabSz="801688" eaLnBrk="0" hangingPunct="0">
                  <a:defRPr sz="2400">
                    <a:solidFill>
                      <a:srgbClr val="000066"/>
                    </a:solidFill>
                    <a:latin typeface="Arial" charset="0"/>
                    <a:cs typeface="Arial" charset="0"/>
                  </a:defRPr>
                </a:lvl1pPr>
                <a:lvl2pPr marL="742950" indent="-285750" defTabSz="801688" eaLnBrk="0" hangingPunct="0">
                  <a:defRPr sz="2400">
                    <a:solidFill>
                      <a:srgbClr val="000066"/>
                    </a:solidFill>
                    <a:latin typeface="Arial" charset="0"/>
                    <a:cs typeface="Arial" charset="0"/>
                  </a:defRPr>
                </a:lvl2pPr>
                <a:lvl3pPr marL="1143000" indent="-228600" defTabSz="801688" eaLnBrk="0" hangingPunct="0">
                  <a:defRPr sz="2400">
                    <a:solidFill>
                      <a:srgbClr val="000066"/>
                    </a:solidFill>
                    <a:latin typeface="Arial" charset="0"/>
                    <a:cs typeface="Arial" charset="0"/>
                  </a:defRPr>
                </a:lvl3pPr>
                <a:lvl4pPr marL="1600200" indent="-228600" defTabSz="801688" eaLnBrk="0" hangingPunct="0">
                  <a:defRPr sz="2400">
                    <a:solidFill>
                      <a:srgbClr val="000066"/>
                    </a:solidFill>
                    <a:latin typeface="Arial" charset="0"/>
                    <a:cs typeface="Arial" charset="0"/>
                  </a:defRPr>
                </a:lvl4pPr>
                <a:lvl5pPr marL="2057400" indent="-228600" defTabSz="801688" eaLnBrk="0" hangingPunct="0">
                  <a:defRPr sz="2400">
                    <a:solidFill>
                      <a:srgbClr val="000066"/>
                    </a:solidFill>
                    <a:latin typeface="Arial" charset="0"/>
                    <a:cs typeface="Arial" charset="0"/>
                  </a:defRPr>
                </a:lvl5pPr>
                <a:lvl6pPr marL="2514600" indent="-228600" defTabSz="801688" eaLnBrk="0" fontAlgn="base" hangingPunct="0">
                  <a:spcBef>
                    <a:spcPct val="0"/>
                  </a:spcBef>
                  <a:spcAft>
                    <a:spcPct val="0"/>
                  </a:spcAft>
                  <a:defRPr sz="2400">
                    <a:solidFill>
                      <a:srgbClr val="000066"/>
                    </a:solidFill>
                    <a:latin typeface="Arial" charset="0"/>
                    <a:cs typeface="Arial" charset="0"/>
                  </a:defRPr>
                </a:lvl6pPr>
                <a:lvl7pPr marL="2971800" indent="-228600" defTabSz="801688" eaLnBrk="0" fontAlgn="base" hangingPunct="0">
                  <a:spcBef>
                    <a:spcPct val="0"/>
                  </a:spcBef>
                  <a:spcAft>
                    <a:spcPct val="0"/>
                  </a:spcAft>
                  <a:defRPr sz="2400">
                    <a:solidFill>
                      <a:srgbClr val="000066"/>
                    </a:solidFill>
                    <a:latin typeface="Arial" charset="0"/>
                    <a:cs typeface="Arial" charset="0"/>
                  </a:defRPr>
                </a:lvl7pPr>
                <a:lvl8pPr marL="3429000" indent="-228600" defTabSz="801688" eaLnBrk="0" fontAlgn="base" hangingPunct="0">
                  <a:spcBef>
                    <a:spcPct val="0"/>
                  </a:spcBef>
                  <a:spcAft>
                    <a:spcPct val="0"/>
                  </a:spcAft>
                  <a:defRPr sz="2400">
                    <a:solidFill>
                      <a:srgbClr val="000066"/>
                    </a:solidFill>
                    <a:latin typeface="Arial" charset="0"/>
                    <a:cs typeface="Arial" charset="0"/>
                  </a:defRPr>
                </a:lvl8pPr>
                <a:lvl9pPr marL="3886200" indent="-228600" defTabSz="801688" eaLnBrk="0" fontAlgn="base" hangingPunct="0">
                  <a:spcBef>
                    <a:spcPct val="0"/>
                  </a:spcBef>
                  <a:spcAft>
                    <a:spcPct val="0"/>
                  </a:spcAft>
                  <a:defRPr sz="2400">
                    <a:solidFill>
                      <a:srgbClr val="000066"/>
                    </a:solidFill>
                    <a:latin typeface="Arial" charset="0"/>
                    <a:cs typeface="Arial" charset="0"/>
                  </a:defRPr>
                </a:lvl9pPr>
              </a:lstStyle>
              <a:p>
                <a:pPr algn="ctr" rtl="1" eaLnBrk="1" hangingPunct="1"/>
                <a:endParaRPr lang="en-US" sz="1800">
                  <a:solidFill>
                    <a:srgbClr val="FFFFFF"/>
                  </a:solidFill>
                  <a:latin typeface="Calibri" pitchFamily="34" charset="0"/>
                  <a:ea typeface="MS PGothic" pitchFamily="34" charset="-128"/>
                </a:endParaRPr>
              </a:p>
            </p:txBody>
          </p:sp>
        </p:grpSp>
        <p:grpSp>
          <p:nvGrpSpPr>
            <p:cNvPr id="67" name="Grupper 3"/>
            <p:cNvGrpSpPr>
              <a:grpSpLocks/>
            </p:cNvGrpSpPr>
            <p:nvPr/>
          </p:nvGrpSpPr>
          <p:grpSpPr bwMode="auto">
            <a:xfrm>
              <a:off x="5469248" y="3815082"/>
              <a:ext cx="1832819" cy="1466255"/>
              <a:chOff x="2216596" y="1772913"/>
              <a:chExt cx="4574704" cy="3659763"/>
            </a:xfrm>
          </p:grpSpPr>
          <p:pic>
            <p:nvPicPr>
              <p:cNvPr id="68" name="Billede 4" descr="e1.png"/>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216596" y="1772913"/>
                <a:ext cx="4574704" cy="365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9" name="Ellipse 20"/>
              <p:cNvGrpSpPr>
                <a:grpSpLocks/>
              </p:cNvGrpSpPr>
              <p:nvPr/>
            </p:nvGrpSpPr>
            <p:grpSpPr bwMode="auto">
              <a:xfrm>
                <a:off x="3041209" y="1894321"/>
                <a:ext cx="3006771" cy="3007372"/>
                <a:chOff x="6565392" y="4675632"/>
                <a:chExt cx="1755648" cy="1755648"/>
              </a:xfrm>
            </p:grpSpPr>
            <p:pic>
              <p:nvPicPr>
                <p:cNvPr id="71" name="Ellipse 20"/>
                <p:cNvPicPr>
                  <a:picLocks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565392" y="4675632"/>
                  <a:ext cx="1755648" cy="1755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 name="Text Box 16"/>
                <p:cNvSpPr txBox="1">
                  <a:spLocks noChangeArrowheads="1"/>
                </p:cNvSpPr>
                <p:nvPr/>
              </p:nvSpPr>
              <p:spPr bwMode="auto">
                <a:xfrm>
                  <a:off x="6824924" y="4937382"/>
                  <a:ext cx="1233982" cy="1233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0133" tIns="40067" rIns="80133" bIns="40067" anchor="ctr"/>
                <a:lstStyle>
                  <a:lvl1pPr defTabSz="801688" eaLnBrk="0" hangingPunct="0">
                    <a:defRPr sz="2400">
                      <a:solidFill>
                        <a:srgbClr val="000066"/>
                      </a:solidFill>
                      <a:latin typeface="Arial" charset="0"/>
                      <a:cs typeface="Arial" charset="0"/>
                    </a:defRPr>
                  </a:lvl1pPr>
                  <a:lvl2pPr marL="742950" indent="-285750" defTabSz="801688" eaLnBrk="0" hangingPunct="0">
                    <a:defRPr sz="2400">
                      <a:solidFill>
                        <a:srgbClr val="000066"/>
                      </a:solidFill>
                      <a:latin typeface="Arial" charset="0"/>
                      <a:cs typeface="Arial" charset="0"/>
                    </a:defRPr>
                  </a:lvl2pPr>
                  <a:lvl3pPr marL="1143000" indent="-228600" defTabSz="801688" eaLnBrk="0" hangingPunct="0">
                    <a:defRPr sz="2400">
                      <a:solidFill>
                        <a:srgbClr val="000066"/>
                      </a:solidFill>
                      <a:latin typeface="Arial" charset="0"/>
                      <a:cs typeface="Arial" charset="0"/>
                    </a:defRPr>
                  </a:lvl3pPr>
                  <a:lvl4pPr marL="1600200" indent="-228600" defTabSz="801688" eaLnBrk="0" hangingPunct="0">
                    <a:defRPr sz="2400">
                      <a:solidFill>
                        <a:srgbClr val="000066"/>
                      </a:solidFill>
                      <a:latin typeface="Arial" charset="0"/>
                      <a:cs typeface="Arial" charset="0"/>
                    </a:defRPr>
                  </a:lvl4pPr>
                  <a:lvl5pPr marL="2057400" indent="-228600" defTabSz="801688" eaLnBrk="0" hangingPunct="0">
                    <a:defRPr sz="2400">
                      <a:solidFill>
                        <a:srgbClr val="000066"/>
                      </a:solidFill>
                      <a:latin typeface="Arial" charset="0"/>
                      <a:cs typeface="Arial" charset="0"/>
                    </a:defRPr>
                  </a:lvl5pPr>
                  <a:lvl6pPr marL="2514600" indent="-228600" defTabSz="801688" eaLnBrk="0" fontAlgn="base" hangingPunct="0">
                    <a:spcBef>
                      <a:spcPct val="0"/>
                    </a:spcBef>
                    <a:spcAft>
                      <a:spcPct val="0"/>
                    </a:spcAft>
                    <a:defRPr sz="2400">
                      <a:solidFill>
                        <a:srgbClr val="000066"/>
                      </a:solidFill>
                      <a:latin typeface="Arial" charset="0"/>
                      <a:cs typeface="Arial" charset="0"/>
                    </a:defRPr>
                  </a:lvl6pPr>
                  <a:lvl7pPr marL="2971800" indent="-228600" defTabSz="801688" eaLnBrk="0" fontAlgn="base" hangingPunct="0">
                    <a:spcBef>
                      <a:spcPct val="0"/>
                    </a:spcBef>
                    <a:spcAft>
                      <a:spcPct val="0"/>
                    </a:spcAft>
                    <a:defRPr sz="2400">
                      <a:solidFill>
                        <a:srgbClr val="000066"/>
                      </a:solidFill>
                      <a:latin typeface="Arial" charset="0"/>
                      <a:cs typeface="Arial" charset="0"/>
                    </a:defRPr>
                  </a:lvl7pPr>
                  <a:lvl8pPr marL="3429000" indent="-228600" defTabSz="801688" eaLnBrk="0" fontAlgn="base" hangingPunct="0">
                    <a:spcBef>
                      <a:spcPct val="0"/>
                    </a:spcBef>
                    <a:spcAft>
                      <a:spcPct val="0"/>
                    </a:spcAft>
                    <a:defRPr sz="2400">
                      <a:solidFill>
                        <a:srgbClr val="000066"/>
                      </a:solidFill>
                      <a:latin typeface="Arial" charset="0"/>
                      <a:cs typeface="Arial" charset="0"/>
                    </a:defRPr>
                  </a:lvl8pPr>
                  <a:lvl9pPr marL="3886200" indent="-228600" defTabSz="801688" eaLnBrk="0" fontAlgn="base" hangingPunct="0">
                    <a:spcBef>
                      <a:spcPct val="0"/>
                    </a:spcBef>
                    <a:spcAft>
                      <a:spcPct val="0"/>
                    </a:spcAft>
                    <a:defRPr sz="2400">
                      <a:solidFill>
                        <a:srgbClr val="000066"/>
                      </a:solidFill>
                      <a:latin typeface="Arial" charset="0"/>
                      <a:cs typeface="Arial" charset="0"/>
                    </a:defRPr>
                  </a:lvl9pPr>
                </a:lstStyle>
                <a:p>
                  <a:pPr algn="ctr" rtl="1" eaLnBrk="1" hangingPunct="1"/>
                  <a:endParaRPr lang="en-US" sz="1800">
                    <a:solidFill>
                      <a:srgbClr val="FFFFFF"/>
                    </a:solidFill>
                    <a:latin typeface="Calibri" pitchFamily="34" charset="0"/>
                    <a:ea typeface="MS PGothic" pitchFamily="34" charset="-128"/>
                  </a:endParaRPr>
                </a:p>
              </p:txBody>
            </p:sp>
          </p:grpSp>
          <p:sp>
            <p:nvSpPr>
              <p:cNvPr id="70" name="Ellipse 6"/>
              <p:cNvSpPr>
                <a:spLocks noChangeArrowheads="1"/>
              </p:cNvSpPr>
              <p:nvPr/>
            </p:nvSpPr>
            <p:spPr bwMode="auto">
              <a:xfrm>
                <a:off x="3422711" y="1950666"/>
                <a:ext cx="2191350" cy="1615288"/>
              </a:xfrm>
              <a:prstGeom prst="ellipse">
                <a:avLst/>
              </a:prstGeom>
              <a:gradFill rotWithShape="1">
                <a:gsLst>
                  <a:gs pos="0">
                    <a:srgbClr val="C0BDB4">
                      <a:alpha val="0"/>
                    </a:srgbClr>
                  </a:gs>
                  <a:gs pos="100000">
                    <a:schemeClr val="bg1">
                      <a:alpha val="76999"/>
                    </a:schemeClr>
                  </a:gs>
                </a:gsLst>
                <a:lin ang="16200000"/>
              </a:gradFill>
              <a:ln>
                <a:noFill/>
              </a:ln>
              <a:extLst>
                <a:ext uri="{91240B29-F687-4F45-9708-019B960494DF}">
                  <a14:hiddenLine xmlns:a14="http://schemas.microsoft.com/office/drawing/2010/main" xmlns="" w="9525" algn="ctr">
                    <a:solidFill>
                      <a:srgbClr val="000000"/>
                    </a:solidFill>
                    <a:round/>
                    <a:headEnd/>
                    <a:tailEnd/>
                  </a14:hiddenLine>
                </a:ext>
              </a:extLst>
            </p:spPr>
            <p:txBody>
              <a:bodyPr lIns="80133" tIns="40067" rIns="80133" bIns="40067" anchor="ctr"/>
              <a:lstStyle/>
              <a:p>
                <a:pPr algn="ctr" rtl="1"/>
                <a:endParaRPr lang="en-US" sz="1800">
                  <a:solidFill>
                    <a:srgbClr val="FFFFFF"/>
                  </a:solidFill>
                  <a:latin typeface="Calibri" pitchFamily="34" charset="0"/>
                  <a:ea typeface="MS PGothic" pitchFamily="34" charset="-128"/>
                </a:endParaRPr>
              </a:p>
            </p:txBody>
          </p:sp>
        </p:grpSp>
      </p:grpSp>
      <p:sp>
        <p:nvSpPr>
          <p:cNvPr id="75" name="Rectangle 5"/>
          <p:cNvSpPr txBox="1">
            <a:spLocks noChangeArrowheads="1"/>
          </p:cNvSpPr>
          <p:nvPr/>
        </p:nvSpPr>
        <p:spPr bwMode="gray">
          <a:xfrm>
            <a:off x="1889572" y="847985"/>
            <a:ext cx="1462743" cy="5097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45704" rIns="0" bIns="45704"/>
          <a:lstStyle>
            <a:lvl1pPr defTabSz="801688" eaLnBrk="0" hangingPunct="0">
              <a:defRPr sz="2400">
                <a:solidFill>
                  <a:srgbClr val="000066"/>
                </a:solidFill>
                <a:latin typeface="Arial" charset="0"/>
                <a:cs typeface="Arial" charset="0"/>
              </a:defRPr>
            </a:lvl1pPr>
            <a:lvl2pPr marL="742950" indent="-285750" defTabSz="801688" eaLnBrk="0" hangingPunct="0">
              <a:defRPr sz="2400">
                <a:solidFill>
                  <a:srgbClr val="000066"/>
                </a:solidFill>
                <a:latin typeface="Arial" charset="0"/>
                <a:cs typeface="Arial" charset="0"/>
              </a:defRPr>
            </a:lvl2pPr>
            <a:lvl3pPr marL="1143000" indent="-228600" defTabSz="801688" eaLnBrk="0" hangingPunct="0">
              <a:defRPr sz="2400">
                <a:solidFill>
                  <a:srgbClr val="000066"/>
                </a:solidFill>
                <a:latin typeface="Arial" charset="0"/>
                <a:cs typeface="Arial" charset="0"/>
              </a:defRPr>
            </a:lvl3pPr>
            <a:lvl4pPr marL="1600200" indent="-228600" defTabSz="801688" eaLnBrk="0" hangingPunct="0">
              <a:defRPr sz="2400">
                <a:solidFill>
                  <a:srgbClr val="000066"/>
                </a:solidFill>
                <a:latin typeface="Arial" charset="0"/>
                <a:cs typeface="Arial" charset="0"/>
              </a:defRPr>
            </a:lvl4pPr>
            <a:lvl5pPr marL="2057400" indent="-228600" defTabSz="801688" eaLnBrk="0" hangingPunct="0">
              <a:defRPr sz="2400">
                <a:solidFill>
                  <a:srgbClr val="000066"/>
                </a:solidFill>
                <a:latin typeface="Arial" charset="0"/>
                <a:cs typeface="Arial" charset="0"/>
              </a:defRPr>
            </a:lvl5pPr>
            <a:lvl6pPr marL="2514600" indent="-228600" defTabSz="801688" eaLnBrk="0" fontAlgn="base" hangingPunct="0">
              <a:spcBef>
                <a:spcPct val="0"/>
              </a:spcBef>
              <a:spcAft>
                <a:spcPct val="0"/>
              </a:spcAft>
              <a:defRPr sz="2400">
                <a:solidFill>
                  <a:srgbClr val="000066"/>
                </a:solidFill>
                <a:latin typeface="Arial" charset="0"/>
                <a:cs typeface="Arial" charset="0"/>
              </a:defRPr>
            </a:lvl6pPr>
            <a:lvl7pPr marL="2971800" indent="-228600" defTabSz="801688" eaLnBrk="0" fontAlgn="base" hangingPunct="0">
              <a:spcBef>
                <a:spcPct val="0"/>
              </a:spcBef>
              <a:spcAft>
                <a:spcPct val="0"/>
              </a:spcAft>
              <a:defRPr sz="2400">
                <a:solidFill>
                  <a:srgbClr val="000066"/>
                </a:solidFill>
                <a:latin typeface="Arial" charset="0"/>
                <a:cs typeface="Arial" charset="0"/>
              </a:defRPr>
            </a:lvl7pPr>
            <a:lvl8pPr marL="3429000" indent="-228600" defTabSz="801688" eaLnBrk="0" fontAlgn="base" hangingPunct="0">
              <a:spcBef>
                <a:spcPct val="0"/>
              </a:spcBef>
              <a:spcAft>
                <a:spcPct val="0"/>
              </a:spcAft>
              <a:defRPr sz="2400">
                <a:solidFill>
                  <a:srgbClr val="000066"/>
                </a:solidFill>
                <a:latin typeface="Arial" charset="0"/>
                <a:cs typeface="Arial" charset="0"/>
              </a:defRPr>
            </a:lvl8pPr>
            <a:lvl9pPr marL="3886200" indent="-228600" defTabSz="801688" eaLnBrk="0" fontAlgn="base" hangingPunct="0">
              <a:spcBef>
                <a:spcPct val="0"/>
              </a:spcBef>
              <a:spcAft>
                <a:spcPct val="0"/>
              </a:spcAft>
              <a:defRPr sz="2400">
                <a:solidFill>
                  <a:srgbClr val="000066"/>
                </a:solidFill>
                <a:latin typeface="Arial" charset="0"/>
                <a:cs typeface="Arial" charset="0"/>
              </a:defRPr>
            </a:lvl9pPr>
          </a:lstStyle>
          <a:p>
            <a:pPr algn="ctr" rtl="0" eaLnBrk="1" hangingPunct="1"/>
            <a:r>
              <a:rPr lang="en-US" sz="1400" b="1" u="sng" dirty="0" smtClean="0">
                <a:solidFill>
                  <a:schemeClr val="bg1"/>
                </a:solidFill>
                <a:latin typeface="Calibri" pitchFamily="34" charset="0"/>
                <a:ea typeface="MS PGothic" pitchFamily="34" charset="-128"/>
              </a:rPr>
              <a:t>Objective 2</a:t>
            </a:r>
          </a:p>
          <a:p>
            <a:pPr algn="ctr" rtl="0" eaLnBrk="1" hangingPunct="1"/>
            <a:r>
              <a:rPr lang="en-US" sz="1400" b="1" dirty="0">
                <a:solidFill>
                  <a:schemeClr val="bg1"/>
                </a:solidFill>
                <a:latin typeface="Calibri" pitchFamily="34" charset="0"/>
                <a:ea typeface="MS PGothic" pitchFamily="34" charset="-128"/>
              </a:rPr>
              <a:t>To strengthen national capacity, leadership, governance, multisectoral action and partnerships to accelerate </a:t>
            </a:r>
          </a:p>
          <a:p>
            <a:pPr algn="ctr" rtl="0" eaLnBrk="1" hangingPunct="1"/>
            <a:r>
              <a:rPr lang="en-US" sz="1400" b="1" dirty="0">
                <a:solidFill>
                  <a:schemeClr val="bg1"/>
                </a:solidFill>
                <a:latin typeface="Calibri" pitchFamily="34" charset="0"/>
                <a:ea typeface="MS PGothic" pitchFamily="34" charset="-128"/>
              </a:rPr>
              <a:t>country response for the prevention and control of </a:t>
            </a:r>
            <a:r>
              <a:rPr lang="en-US" sz="1400" b="1" dirty="0" smtClean="0">
                <a:solidFill>
                  <a:schemeClr val="bg1"/>
                </a:solidFill>
                <a:latin typeface="Calibri" pitchFamily="34" charset="0"/>
                <a:ea typeface="MS PGothic" pitchFamily="34" charset="-128"/>
              </a:rPr>
              <a:t>NCDs</a:t>
            </a:r>
            <a:endParaRPr lang="en-US" sz="1400" b="1" dirty="0">
              <a:solidFill>
                <a:srgbClr val="FFFFFF"/>
              </a:solidFill>
              <a:latin typeface="Calibri" pitchFamily="34" charset="0"/>
              <a:ea typeface="MS PGothic" pitchFamily="34" charset="-128"/>
            </a:endParaRPr>
          </a:p>
        </p:txBody>
      </p:sp>
      <p:sp>
        <p:nvSpPr>
          <p:cNvPr id="76" name="Rectangle 5"/>
          <p:cNvSpPr txBox="1">
            <a:spLocks noChangeArrowheads="1"/>
          </p:cNvSpPr>
          <p:nvPr/>
        </p:nvSpPr>
        <p:spPr bwMode="gray">
          <a:xfrm>
            <a:off x="3696568" y="847985"/>
            <a:ext cx="1462743" cy="5097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45704" rIns="0" bIns="45704"/>
          <a:lstStyle>
            <a:lvl1pPr defTabSz="801688" eaLnBrk="0" hangingPunct="0">
              <a:defRPr sz="2400">
                <a:solidFill>
                  <a:srgbClr val="000066"/>
                </a:solidFill>
                <a:latin typeface="Arial" charset="0"/>
                <a:cs typeface="Arial" charset="0"/>
              </a:defRPr>
            </a:lvl1pPr>
            <a:lvl2pPr marL="742950" indent="-285750" defTabSz="801688" eaLnBrk="0" hangingPunct="0">
              <a:defRPr sz="2400">
                <a:solidFill>
                  <a:srgbClr val="000066"/>
                </a:solidFill>
                <a:latin typeface="Arial" charset="0"/>
                <a:cs typeface="Arial" charset="0"/>
              </a:defRPr>
            </a:lvl2pPr>
            <a:lvl3pPr marL="1143000" indent="-228600" defTabSz="801688" eaLnBrk="0" hangingPunct="0">
              <a:defRPr sz="2400">
                <a:solidFill>
                  <a:srgbClr val="000066"/>
                </a:solidFill>
                <a:latin typeface="Arial" charset="0"/>
                <a:cs typeface="Arial" charset="0"/>
              </a:defRPr>
            </a:lvl3pPr>
            <a:lvl4pPr marL="1600200" indent="-228600" defTabSz="801688" eaLnBrk="0" hangingPunct="0">
              <a:defRPr sz="2400">
                <a:solidFill>
                  <a:srgbClr val="000066"/>
                </a:solidFill>
                <a:latin typeface="Arial" charset="0"/>
                <a:cs typeface="Arial" charset="0"/>
              </a:defRPr>
            </a:lvl4pPr>
            <a:lvl5pPr marL="2057400" indent="-228600" defTabSz="801688" eaLnBrk="0" hangingPunct="0">
              <a:defRPr sz="2400">
                <a:solidFill>
                  <a:srgbClr val="000066"/>
                </a:solidFill>
                <a:latin typeface="Arial" charset="0"/>
                <a:cs typeface="Arial" charset="0"/>
              </a:defRPr>
            </a:lvl5pPr>
            <a:lvl6pPr marL="2514600" indent="-228600" defTabSz="801688" eaLnBrk="0" fontAlgn="base" hangingPunct="0">
              <a:spcBef>
                <a:spcPct val="0"/>
              </a:spcBef>
              <a:spcAft>
                <a:spcPct val="0"/>
              </a:spcAft>
              <a:defRPr sz="2400">
                <a:solidFill>
                  <a:srgbClr val="000066"/>
                </a:solidFill>
                <a:latin typeface="Arial" charset="0"/>
                <a:cs typeface="Arial" charset="0"/>
              </a:defRPr>
            </a:lvl6pPr>
            <a:lvl7pPr marL="2971800" indent="-228600" defTabSz="801688" eaLnBrk="0" fontAlgn="base" hangingPunct="0">
              <a:spcBef>
                <a:spcPct val="0"/>
              </a:spcBef>
              <a:spcAft>
                <a:spcPct val="0"/>
              </a:spcAft>
              <a:defRPr sz="2400">
                <a:solidFill>
                  <a:srgbClr val="000066"/>
                </a:solidFill>
                <a:latin typeface="Arial" charset="0"/>
                <a:cs typeface="Arial" charset="0"/>
              </a:defRPr>
            </a:lvl7pPr>
            <a:lvl8pPr marL="3429000" indent="-228600" defTabSz="801688" eaLnBrk="0" fontAlgn="base" hangingPunct="0">
              <a:spcBef>
                <a:spcPct val="0"/>
              </a:spcBef>
              <a:spcAft>
                <a:spcPct val="0"/>
              </a:spcAft>
              <a:defRPr sz="2400">
                <a:solidFill>
                  <a:srgbClr val="000066"/>
                </a:solidFill>
                <a:latin typeface="Arial" charset="0"/>
                <a:cs typeface="Arial" charset="0"/>
              </a:defRPr>
            </a:lvl8pPr>
            <a:lvl9pPr marL="3886200" indent="-228600" defTabSz="801688" eaLnBrk="0" fontAlgn="base" hangingPunct="0">
              <a:spcBef>
                <a:spcPct val="0"/>
              </a:spcBef>
              <a:spcAft>
                <a:spcPct val="0"/>
              </a:spcAft>
              <a:defRPr sz="2400">
                <a:solidFill>
                  <a:srgbClr val="000066"/>
                </a:solidFill>
                <a:latin typeface="Arial" charset="0"/>
                <a:cs typeface="Arial" charset="0"/>
              </a:defRPr>
            </a:lvl9pPr>
          </a:lstStyle>
          <a:p>
            <a:pPr algn="ctr" rtl="0" eaLnBrk="1" hangingPunct="1"/>
            <a:r>
              <a:rPr lang="en-US" sz="1400" b="1" u="sng" dirty="0" smtClean="0">
                <a:solidFill>
                  <a:schemeClr val="bg1"/>
                </a:solidFill>
                <a:latin typeface="Calibri" pitchFamily="34" charset="0"/>
                <a:ea typeface="MS PGothic" pitchFamily="34" charset="-128"/>
              </a:rPr>
              <a:t>Objective 3</a:t>
            </a:r>
          </a:p>
          <a:p>
            <a:pPr algn="ctr" rtl="0" eaLnBrk="1" hangingPunct="1"/>
            <a:r>
              <a:rPr lang="en-US" sz="1400" b="1" dirty="0">
                <a:solidFill>
                  <a:schemeClr val="bg1"/>
                </a:solidFill>
                <a:latin typeface="Calibri" pitchFamily="34" charset="0"/>
                <a:ea typeface="MS PGothic" pitchFamily="34" charset="-128"/>
              </a:rPr>
              <a:t>To reduce modifiable risk factors for </a:t>
            </a:r>
            <a:r>
              <a:rPr lang="en-US" sz="1400" b="1" dirty="0" smtClean="0">
                <a:solidFill>
                  <a:schemeClr val="bg1"/>
                </a:solidFill>
                <a:latin typeface="Calibri" pitchFamily="34" charset="0"/>
                <a:ea typeface="MS PGothic" pitchFamily="34" charset="-128"/>
              </a:rPr>
              <a:t>NCDs </a:t>
            </a:r>
            <a:r>
              <a:rPr lang="en-US" sz="1400" b="1" dirty="0">
                <a:solidFill>
                  <a:schemeClr val="bg1"/>
                </a:solidFill>
                <a:latin typeface="Calibri" pitchFamily="34" charset="0"/>
                <a:ea typeface="MS PGothic" pitchFamily="34" charset="-128"/>
              </a:rPr>
              <a:t>and underlying social determinants through </a:t>
            </a:r>
          </a:p>
          <a:p>
            <a:pPr algn="ctr" rtl="0" eaLnBrk="1" hangingPunct="1"/>
            <a:r>
              <a:rPr lang="en-US" sz="1400" b="1" dirty="0">
                <a:solidFill>
                  <a:schemeClr val="bg1"/>
                </a:solidFill>
                <a:latin typeface="Calibri" pitchFamily="34" charset="0"/>
                <a:ea typeface="MS PGothic" pitchFamily="34" charset="-128"/>
              </a:rPr>
              <a:t>creation of health-promoting environments</a:t>
            </a:r>
            <a:endParaRPr lang="en-US" sz="1400" b="1" dirty="0">
              <a:solidFill>
                <a:srgbClr val="FFFFFF"/>
              </a:solidFill>
              <a:latin typeface="Calibri" pitchFamily="34" charset="0"/>
              <a:ea typeface="MS PGothic" pitchFamily="34" charset="-128"/>
            </a:endParaRPr>
          </a:p>
        </p:txBody>
      </p:sp>
      <p:sp>
        <p:nvSpPr>
          <p:cNvPr id="77" name="Rectangle 5"/>
          <p:cNvSpPr txBox="1">
            <a:spLocks noChangeArrowheads="1"/>
          </p:cNvSpPr>
          <p:nvPr/>
        </p:nvSpPr>
        <p:spPr bwMode="gray">
          <a:xfrm>
            <a:off x="5387452" y="847985"/>
            <a:ext cx="1462743" cy="5097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45704" rIns="0" bIns="45704"/>
          <a:lstStyle>
            <a:lvl1pPr defTabSz="801688" eaLnBrk="0" hangingPunct="0">
              <a:defRPr sz="2400">
                <a:solidFill>
                  <a:srgbClr val="000066"/>
                </a:solidFill>
                <a:latin typeface="Arial" charset="0"/>
                <a:cs typeface="Arial" charset="0"/>
              </a:defRPr>
            </a:lvl1pPr>
            <a:lvl2pPr marL="742950" indent="-285750" defTabSz="801688" eaLnBrk="0" hangingPunct="0">
              <a:defRPr sz="2400">
                <a:solidFill>
                  <a:srgbClr val="000066"/>
                </a:solidFill>
                <a:latin typeface="Arial" charset="0"/>
                <a:cs typeface="Arial" charset="0"/>
              </a:defRPr>
            </a:lvl2pPr>
            <a:lvl3pPr marL="1143000" indent="-228600" defTabSz="801688" eaLnBrk="0" hangingPunct="0">
              <a:defRPr sz="2400">
                <a:solidFill>
                  <a:srgbClr val="000066"/>
                </a:solidFill>
                <a:latin typeface="Arial" charset="0"/>
                <a:cs typeface="Arial" charset="0"/>
              </a:defRPr>
            </a:lvl3pPr>
            <a:lvl4pPr marL="1600200" indent="-228600" defTabSz="801688" eaLnBrk="0" hangingPunct="0">
              <a:defRPr sz="2400">
                <a:solidFill>
                  <a:srgbClr val="000066"/>
                </a:solidFill>
                <a:latin typeface="Arial" charset="0"/>
                <a:cs typeface="Arial" charset="0"/>
              </a:defRPr>
            </a:lvl4pPr>
            <a:lvl5pPr marL="2057400" indent="-228600" defTabSz="801688" eaLnBrk="0" hangingPunct="0">
              <a:defRPr sz="2400">
                <a:solidFill>
                  <a:srgbClr val="000066"/>
                </a:solidFill>
                <a:latin typeface="Arial" charset="0"/>
                <a:cs typeface="Arial" charset="0"/>
              </a:defRPr>
            </a:lvl5pPr>
            <a:lvl6pPr marL="2514600" indent="-228600" defTabSz="801688" eaLnBrk="0" fontAlgn="base" hangingPunct="0">
              <a:spcBef>
                <a:spcPct val="0"/>
              </a:spcBef>
              <a:spcAft>
                <a:spcPct val="0"/>
              </a:spcAft>
              <a:defRPr sz="2400">
                <a:solidFill>
                  <a:srgbClr val="000066"/>
                </a:solidFill>
                <a:latin typeface="Arial" charset="0"/>
                <a:cs typeface="Arial" charset="0"/>
              </a:defRPr>
            </a:lvl6pPr>
            <a:lvl7pPr marL="2971800" indent="-228600" defTabSz="801688" eaLnBrk="0" fontAlgn="base" hangingPunct="0">
              <a:spcBef>
                <a:spcPct val="0"/>
              </a:spcBef>
              <a:spcAft>
                <a:spcPct val="0"/>
              </a:spcAft>
              <a:defRPr sz="2400">
                <a:solidFill>
                  <a:srgbClr val="000066"/>
                </a:solidFill>
                <a:latin typeface="Arial" charset="0"/>
                <a:cs typeface="Arial" charset="0"/>
              </a:defRPr>
            </a:lvl7pPr>
            <a:lvl8pPr marL="3429000" indent="-228600" defTabSz="801688" eaLnBrk="0" fontAlgn="base" hangingPunct="0">
              <a:spcBef>
                <a:spcPct val="0"/>
              </a:spcBef>
              <a:spcAft>
                <a:spcPct val="0"/>
              </a:spcAft>
              <a:defRPr sz="2400">
                <a:solidFill>
                  <a:srgbClr val="000066"/>
                </a:solidFill>
                <a:latin typeface="Arial" charset="0"/>
                <a:cs typeface="Arial" charset="0"/>
              </a:defRPr>
            </a:lvl8pPr>
            <a:lvl9pPr marL="3886200" indent="-228600" defTabSz="801688" eaLnBrk="0" fontAlgn="base" hangingPunct="0">
              <a:spcBef>
                <a:spcPct val="0"/>
              </a:spcBef>
              <a:spcAft>
                <a:spcPct val="0"/>
              </a:spcAft>
              <a:defRPr sz="2400">
                <a:solidFill>
                  <a:srgbClr val="000066"/>
                </a:solidFill>
                <a:latin typeface="Arial" charset="0"/>
                <a:cs typeface="Arial" charset="0"/>
              </a:defRPr>
            </a:lvl9pPr>
          </a:lstStyle>
          <a:p>
            <a:pPr algn="ctr" rtl="0" eaLnBrk="1" hangingPunct="1"/>
            <a:r>
              <a:rPr lang="en-US" sz="1400" b="1" u="sng" dirty="0" smtClean="0">
                <a:solidFill>
                  <a:schemeClr val="bg1"/>
                </a:solidFill>
                <a:latin typeface="Calibri" pitchFamily="34" charset="0"/>
                <a:ea typeface="MS PGothic" pitchFamily="34" charset="-128"/>
              </a:rPr>
              <a:t>Objective 4</a:t>
            </a:r>
          </a:p>
          <a:p>
            <a:pPr algn="ctr" rtl="0" eaLnBrk="1" hangingPunct="1"/>
            <a:r>
              <a:rPr lang="en-US" sz="1400" b="1" dirty="0" smtClean="0">
                <a:solidFill>
                  <a:schemeClr val="bg1"/>
                </a:solidFill>
                <a:latin typeface="Calibri" pitchFamily="34" charset="0"/>
                <a:ea typeface="MS PGothic" pitchFamily="34" charset="-128"/>
              </a:rPr>
              <a:t>To </a:t>
            </a:r>
            <a:r>
              <a:rPr lang="en-US" sz="1400" b="1" dirty="0">
                <a:solidFill>
                  <a:schemeClr val="bg1"/>
                </a:solidFill>
                <a:latin typeface="Calibri" pitchFamily="34" charset="0"/>
                <a:ea typeface="MS PGothic" pitchFamily="34" charset="-128"/>
              </a:rPr>
              <a:t>strengthen and orient health systems to address the prevention and control of noncommunicable diseases and </a:t>
            </a:r>
          </a:p>
          <a:p>
            <a:pPr algn="ctr" rtl="0" eaLnBrk="1" hangingPunct="1"/>
            <a:r>
              <a:rPr lang="en-US" sz="1400" b="1" dirty="0">
                <a:solidFill>
                  <a:schemeClr val="bg1"/>
                </a:solidFill>
                <a:latin typeface="Calibri" pitchFamily="34" charset="0"/>
                <a:ea typeface="MS PGothic" pitchFamily="34" charset="-128"/>
              </a:rPr>
              <a:t>the underlying social determinants through people-</a:t>
            </a:r>
            <a:r>
              <a:rPr lang="en-US" sz="1400" b="1" dirty="0" err="1">
                <a:solidFill>
                  <a:schemeClr val="bg1"/>
                </a:solidFill>
                <a:latin typeface="Calibri" pitchFamily="34" charset="0"/>
                <a:ea typeface="MS PGothic" pitchFamily="34" charset="-128"/>
              </a:rPr>
              <a:t>centred</a:t>
            </a:r>
            <a:r>
              <a:rPr lang="en-US" sz="1400" b="1" dirty="0">
                <a:solidFill>
                  <a:schemeClr val="bg1"/>
                </a:solidFill>
                <a:latin typeface="Calibri" pitchFamily="34" charset="0"/>
                <a:ea typeface="MS PGothic" pitchFamily="34" charset="-128"/>
              </a:rPr>
              <a:t> primary health care and universal health coverage</a:t>
            </a:r>
            <a:endParaRPr lang="en-US" sz="1400" b="1" dirty="0">
              <a:solidFill>
                <a:srgbClr val="FFFFFF"/>
              </a:solidFill>
              <a:latin typeface="Calibri" pitchFamily="34" charset="0"/>
              <a:ea typeface="MS PGothic" pitchFamily="34" charset="-128"/>
            </a:endParaRPr>
          </a:p>
        </p:txBody>
      </p:sp>
      <p:sp>
        <p:nvSpPr>
          <p:cNvPr id="78" name="Rectangle 5"/>
          <p:cNvSpPr txBox="1">
            <a:spLocks noChangeArrowheads="1"/>
          </p:cNvSpPr>
          <p:nvPr/>
        </p:nvSpPr>
        <p:spPr bwMode="gray">
          <a:xfrm>
            <a:off x="7150906" y="847985"/>
            <a:ext cx="1462743" cy="5097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45704" rIns="0" bIns="45704"/>
          <a:lstStyle>
            <a:lvl1pPr defTabSz="801688" eaLnBrk="0" hangingPunct="0">
              <a:defRPr sz="2400">
                <a:solidFill>
                  <a:srgbClr val="000066"/>
                </a:solidFill>
                <a:latin typeface="Arial" charset="0"/>
                <a:cs typeface="Arial" charset="0"/>
              </a:defRPr>
            </a:lvl1pPr>
            <a:lvl2pPr marL="742950" indent="-285750" defTabSz="801688" eaLnBrk="0" hangingPunct="0">
              <a:defRPr sz="2400">
                <a:solidFill>
                  <a:srgbClr val="000066"/>
                </a:solidFill>
                <a:latin typeface="Arial" charset="0"/>
                <a:cs typeface="Arial" charset="0"/>
              </a:defRPr>
            </a:lvl2pPr>
            <a:lvl3pPr marL="1143000" indent="-228600" defTabSz="801688" eaLnBrk="0" hangingPunct="0">
              <a:defRPr sz="2400">
                <a:solidFill>
                  <a:srgbClr val="000066"/>
                </a:solidFill>
                <a:latin typeface="Arial" charset="0"/>
                <a:cs typeface="Arial" charset="0"/>
              </a:defRPr>
            </a:lvl3pPr>
            <a:lvl4pPr marL="1600200" indent="-228600" defTabSz="801688" eaLnBrk="0" hangingPunct="0">
              <a:defRPr sz="2400">
                <a:solidFill>
                  <a:srgbClr val="000066"/>
                </a:solidFill>
                <a:latin typeface="Arial" charset="0"/>
                <a:cs typeface="Arial" charset="0"/>
              </a:defRPr>
            </a:lvl4pPr>
            <a:lvl5pPr marL="2057400" indent="-228600" defTabSz="801688" eaLnBrk="0" hangingPunct="0">
              <a:defRPr sz="2400">
                <a:solidFill>
                  <a:srgbClr val="000066"/>
                </a:solidFill>
                <a:latin typeface="Arial" charset="0"/>
                <a:cs typeface="Arial" charset="0"/>
              </a:defRPr>
            </a:lvl5pPr>
            <a:lvl6pPr marL="2514600" indent="-228600" defTabSz="801688" eaLnBrk="0" fontAlgn="base" hangingPunct="0">
              <a:spcBef>
                <a:spcPct val="0"/>
              </a:spcBef>
              <a:spcAft>
                <a:spcPct val="0"/>
              </a:spcAft>
              <a:defRPr sz="2400">
                <a:solidFill>
                  <a:srgbClr val="000066"/>
                </a:solidFill>
                <a:latin typeface="Arial" charset="0"/>
                <a:cs typeface="Arial" charset="0"/>
              </a:defRPr>
            </a:lvl6pPr>
            <a:lvl7pPr marL="2971800" indent="-228600" defTabSz="801688" eaLnBrk="0" fontAlgn="base" hangingPunct="0">
              <a:spcBef>
                <a:spcPct val="0"/>
              </a:spcBef>
              <a:spcAft>
                <a:spcPct val="0"/>
              </a:spcAft>
              <a:defRPr sz="2400">
                <a:solidFill>
                  <a:srgbClr val="000066"/>
                </a:solidFill>
                <a:latin typeface="Arial" charset="0"/>
                <a:cs typeface="Arial" charset="0"/>
              </a:defRPr>
            </a:lvl7pPr>
            <a:lvl8pPr marL="3429000" indent="-228600" defTabSz="801688" eaLnBrk="0" fontAlgn="base" hangingPunct="0">
              <a:spcBef>
                <a:spcPct val="0"/>
              </a:spcBef>
              <a:spcAft>
                <a:spcPct val="0"/>
              </a:spcAft>
              <a:defRPr sz="2400">
                <a:solidFill>
                  <a:srgbClr val="000066"/>
                </a:solidFill>
                <a:latin typeface="Arial" charset="0"/>
                <a:cs typeface="Arial" charset="0"/>
              </a:defRPr>
            </a:lvl8pPr>
            <a:lvl9pPr marL="3886200" indent="-228600" defTabSz="801688" eaLnBrk="0" fontAlgn="base" hangingPunct="0">
              <a:spcBef>
                <a:spcPct val="0"/>
              </a:spcBef>
              <a:spcAft>
                <a:spcPct val="0"/>
              </a:spcAft>
              <a:defRPr sz="2400">
                <a:solidFill>
                  <a:srgbClr val="000066"/>
                </a:solidFill>
                <a:latin typeface="Arial" charset="0"/>
                <a:cs typeface="Arial" charset="0"/>
              </a:defRPr>
            </a:lvl9pPr>
          </a:lstStyle>
          <a:p>
            <a:pPr algn="ctr" rtl="0" eaLnBrk="1" hangingPunct="1"/>
            <a:r>
              <a:rPr lang="en-US" sz="1400" b="1" u="sng" dirty="0" smtClean="0">
                <a:solidFill>
                  <a:schemeClr val="bg1"/>
                </a:solidFill>
                <a:latin typeface="Calibri" pitchFamily="34" charset="0"/>
                <a:ea typeface="MS PGothic" pitchFamily="34" charset="-128"/>
              </a:rPr>
              <a:t>Objective 5</a:t>
            </a:r>
          </a:p>
          <a:p>
            <a:pPr algn="ctr" rtl="0" eaLnBrk="1" hangingPunct="1"/>
            <a:r>
              <a:rPr lang="en-US" sz="1400" b="1" dirty="0" smtClean="0">
                <a:solidFill>
                  <a:schemeClr val="bg1"/>
                </a:solidFill>
                <a:latin typeface="Calibri" pitchFamily="34" charset="0"/>
                <a:ea typeface="MS PGothic" pitchFamily="34" charset="-128"/>
              </a:rPr>
              <a:t>To </a:t>
            </a:r>
            <a:r>
              <a:rPr lang="en-US" sz="1400" b="1" dirty="0">
                <a:solidFill>
                  <a:schemeClr val="bg1"/>
                </a:solidFill>
                <a:latin typeface="Calibri" pitchFamily="34" charset="0"/>
                <a:ea typeface="MS PGothic" pitchFamily="34" charset="-128"/>
              </a:rPr>
              <a:t>promote and support national capacity for high-quality research and development for the prevention and </a:t>
            </a:r>
          </a:p>
          <a:p>
            <a:pPr algn="ctr" rtl="0" eaLnBrk="1" hangingPunct="1"/>
            <a:r>
              <a:rPr lang="en-US" sz="1400" b="1" dirty="0">
                <a:solidFill>
                  <a:schemeClr val="bg1"/>
                </a:solidFill>
                <a:latin typeface="Calibri" pitchFamily="34" charset="0"/>
                <a:ea typeface="MS PGothic" pitchFamily="34" charset="-128"/>
              </a:rPr>
              <a:t>control of </a:t>
            </a:r>
            <a:r>
              <a:rPr lang="en-US" sz="1400" b="1" dirty="0" smtClean="0">
                <a:solidFill>
                  <a:schemeClr val="bg1"/>
                </a:solidFill>
                <a:latin typeface="Calibri" pitchFamily="34" charset="0"/>
                <a:ea typeface="MS PGothic" pitchFamily="34" charset="-128"/>
              </a:rPr>
              <a:t>NCDs</a:t>
            </a:r>
            <a:endParaRPr lang="en-US" sz="1400" b="1" dirty="0">
              <a:solidFill>
                <a:srgbClr val="FFFFFF"/>
              </a:solidFill>
              <a:latin typeface="Calibri" pitchFamily="34" charset="0"/>
              <a:ea typeface="MS PGothic" pitchFamily="34" charset="-128"/>
            </a:endParaRPr>
          </a:p>
        </p:txBody>
      </p:sp>
      <p:sp>
        <p:nvSpPr>
          <p:cNvPr id="79" name="Rectangle 5"/>
          <p:cNvSpPr txBox="1">
            <a:spLocks noChangeArrowheads="1"/>
          </p:cNvSpPr>
          <p:nvPr/>
        </p:nvSpPr>
        <p:spPr bwMode="gray">
          <a:xfrm>
            <a:off x="8899846" y="847985"/>
            <a:ext cx="1462743" cy="5097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45704" rIns="0" bIns="45704"/>
          <a:lstStyle>
            <a:lvl1pPr defTabSz="801688" eaLnBrk="0" hangingPunct="0">
              <a:defRPr sz="2400">
                <a:solidFill>
                  <a:srgbClr val="000066"/>
                </a:solidFill>
                <a:latin typeface="Arial" charset="0"/>
                <a:cs typeface="Arial" charset="0"/>
              </a:defRPr>
            </a:lvl1pPr>
            <a:lvl2pPr marL="742950" indent="-285750" defTabSz="801688" eaLnBrk="0" hangingPunct="0">
              <a:defRPr sz="2400">
                <a:solidFill>
                  <a:srgbClr val="000066"/>
                </a:solidFill>
                <a:latin typeface="Arial" charset="0"/>
                <a:cs typeface="Arial" charset="0"/>
              </a:defRPr>
            </a:lvl2pPr>
            <a:lvl3pPr marL="1143000" indent="-228600" defTabSz="801688" eaLnBrk="0" hangingPunct="0">
              <a:defRPr sz="2400">
                <a:solidFill>
                  <a:srgbClr val="000066"/>
                </a:solidFill>
                <a:latin typeface="Arial" charset="0"/>
                <a:cs typeface="Arial" charset="0"/>
              </a:defRPr>
            </a:lvl3pPr>
            <a:lvl4pPr marL="1600200" indent="-228600" defTabSz="801688" eaLnBrk="0" hangingPunct="0">
              <a:defRPr sz="2400">
                <a:solidFill>
                  <a:srgbClr val="000066"/>
                </a:solidFill>
                <a:latin typeface="Arial" charset="0"/>
                <a:cs typeface="Arial" charset="0"/>
              </a:defRPr>
            </a:lvl4pPr>
            <a:lvl5pPr marL="2057400" indent="-228600" defTabSz="801688" eaLnBrk="0" hangingPunct="0">
              <a:defRPr sz="2400">
                <a:solidFill>
                  <a:srgbClr val="000066"/>
                </a:solidFill>
                <a:latin typeface="Arial" charset="0"/>
                <a:cs typeface="Arial" charset="0"/>
              </a:defRPr>
            </a:lvl5pPr>
            <a:lvl6pPr marL="2514600" indent="-228600" defTabSz="801688" eaLnBrk="0" fontAlgn="base" hangingPunct="0">
              <a:spcBef>
                <a:spcPct val="0"/>
              </a:spcBef>
              <a:spcAft>
                <a:spcPct val="0"/>
              </a:spcAft>
              <a:defRPr sz="2400">
                <a:solidFill>
                  <a:srgbClr val="000066"/>
                </a:solidFill>
                <a:latin typeface="Arial" charset="0"/>
                <a:cs typeface="Arial" charset="0"/>
              </a:defRPr>
            </a:lvl6pPr>
            <a:lvl7pPr marL="2971800" indent="-228600" defTabSz="801688" eaLnBrk="0" fontAlgn="base" hangingPunct="0">
              <a:spcBef>
                <a:spcPct val="0"/>
              </a:spcBef>
              <a:spcAft>
                <a:spcPct val="0"/>
              </a:spcAft>
              <a:defRPr sz="2400">
                <a:solidFill>
                  <a:srgbClr val="000066"/>
                </a:solidFill>
                <a:latin typeface="Arial" charset="0"/>
                <a:cs typeface="Arial" charset="0"/>
              </a:defRPr>
            </a:lvl7pPr>
            <a:lvl8pPr marL="3429000" indent="-228600" defTabSz="801688" eaLnBrk="0" fontAlgn="base" hangingPunct="0">
              <a:spcBef>
                <a:spcPct val="0"/>
              </a:spcBef>
              <a:spcAft>
                <a:spcPct val="0"/>
              </a:spcAft>
              <a:defRPr sz="2400">
                <a:solidFill>
                  <a:srgbClr val="000066"/>
                </a:solidFill>
                <a:latin typeface="Arial" charset="0"/>
                <a:cs typeface="Arial" charset="0"/>
              </a:defRPr>
            </a:lvl8pPr>
            <a:lvl9pPr marL="3886200" indent="-228600" defTabSz="801688" eaLnBrk="0" fontAlgn="base" hangingPunct="0">
              <a:spcBef>
                <a:spcPct val="0"/>
              </a:spcBef>
              <a:spcAft>
                <a:spcPct val="0"/>
              </a:spcAft>
              <a:defRPr sz="2400">
                <a:solidFill>
                  <a:srgbClr val="000066"/>
                </a:solidFill>
                <a:latin typeface="Arial" charset="0"/>
                <a:cs typeface="Arial" charset="0"/>
              </a:defRPr>
            </a:lvl9pPr>
          </a:lstStyle>
          <a:p>
            <a:pPr algn="ctr" rtl="0" eaLnBrk="1" hangingPunct="1"/>
            <a:r>
              <a:rPr lang="en-US" sz="1400" b="1" u="sng" dirty="0" smtClean="0">
                <a:solidFill>
                  <a:schemeClr val="bg1"/>
                </a:solidFill>
                <a:latin typeface="Calibri" pitchFamily="34" charset="0"/>
                <a:ea typeface="MS PGothic" pitchFamily="34" charset="-128"/>
              </a:rPr>
              <a:t>Objective 6</a:t>
            </a:r>
          </a:p>
          <a:p>
            <a:pPr algn="ctr" rtl="0" eaLnBrk="1" hangingPunct="1"/>
            <a:r>
              <a:rPr lang="en-US" sz="1400" b="1" dirty="0">
                <a:solidFill>
                  <a:schemeClr val="bg1"/>
                </a:solidFill>
                <a:latin typeface="Calibri" pitchFamily="34" charset="0"/>
                <a:ea typeface="MS PGothic" pitchFamily="34" charset="-128"/>
              </a:rPr>
              <a:t>To </a:t>
            </a:r>
            <a:r>
              <a:rPr lang="en-US" sz="1400" b="1" dirty="0" smtClean="0">
                <a:solidFill>
                  <a:schemeClr val="bg1"/>
                </a:solidFill>
                <a:latin typeface="Calibri" pitchFamily="34" charset="0"/>
                <a:ea typeface="MS PGothic" pitchFamily="34" charset="-128"/>
              </a:rPr>
              <a:t>monitor </a:t>
            </a:r>
            <a:r>
              <a:rPr lang="en-US" sz="1400" b="1" dirty="0">
                <a:solidFill>
                  <a:schemeClr val="bg1"/>
                </a:solidFill>
                <a:latin typeface="Calibri" pitchFamily="34" charset="0"/>
                <a:ea typeface="MS PGothic" pitchFamily="34" charset="-128"/>
              </a:rPr>
              <a:t>the trends and determinants of </a:t>
            </a:r>
            <a:r>
              <a:rPr lang="en-US" sz="1400" b="1" dirty="0" smtClean="0">
                <a:solidFill>
                  <a:schemeClr val="bg1"/>
                </a:solidFill>
                <a:latin typeface="Calibri" pitchFamily="34" charset="0"/>
                <a:ea typeface="MS PGothic" pitchFamily="34" charset="-128"/>
              </a:rPr>
              <a:t>NCDs </a:t>
            </a:r>
            <a:r>
              <a:rPr lang="en-US" sz="1400" b="1" dirty="0">
                <a:solidFill>
                  <a:schemeClr val="bg1"/>
                </a:solidFill>
                <a:latin typeface="Calibri" pitchFamily="34" charset="0"/>
                <a:ea typeface="MS PGothic" pitchFamily="34" charset="-128"/>
              </a:rPr>
              <a:t>and evaluate progress in their prevention </a:t>
            </a:r>
          </a:p>
          <a:p>
            <a:pPr algn="ctr" rtl="0" eaLnBrk="1" hangingPunct="1"/>
            <a:r>
              <a:rPr lang="en-US" sz="1400" b="1" dirty="0">
                <a:solidFill>
                  <a:schemeClr val="bg1"/>
                </a:solidFill>
                <a:latin typeface="Calibri" pitchFamily="34" charset="0"/>
                <a:ea typeface="MS PGothic" pitchFamily="34" charset="-128"/>
              </a:rPr>
              <a:t>and </a:t>
            </a:r>
            <a:r>
              <a:rPr lang="en-US" sz="1400" b="1" dirty="0" smtClean="0">
                <a:solidFill>
                  <a:schemeClr val="bg1"/>
                </a:solidFill>
                <a:latin typeface="Calibri" pitchFamily="34" charset="0"/>
                <a:ea typeface="MS PGothic" pitchFamily="34" charset="-128"/>
              </a:rPr>
              <a:t>control</a:t>
            </a:r>
            <a:endParaRPr lang="en-US" sz="1400" b="1" dirty="0">
              <a:solidFill>
                <a:srgbClr val="FFFFFF"/>
              </a:solidFill>
              <a:latin typeface="Calibri" pitchFamily="34" charset="0"/>
              <a:ea typeface="MS PGothic" pitchFamily="34" charset="-128"/>
            </a:endParaRPr>
          </a:p>
        </p:txBody>
      </p:sp>
    </p:spTree>
    <p:extLst>
      <p:ext uri="{BB962C8B-B14F-4D97-AF65-F5344CB8AC3E}">
        <p14:creationId xmlns:p14="http://schemas.microsoft.com/office/powerpoint/2010/main" xmlns="" val="123650631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88686"/>
            <a:ext cx="10693400" cy="7749952"/>
          </a:xfrm>
          <a:prstGeom prst="rect">
            <a:avLst/>
          </a:prstGeom>
        </p:spPr>
      </p:pic>
      <p:sp>
        <p:nvSpPr>
          <p:cNvPr id="3" name="Text Box 22"/>
          <p:cNvSpPr txBox="1">
            <a:spLocks noChangeArrowheads="1"/>
          </p:cNvSpPr>
          <p:nvPr/>
        </p:nvSpPr>
        <p:spPr bwMode="auto">
          <a:xfrm>
            <a:off x="0" y="0"/>
            <a:ext cx="10693400" cy="399867"/>
          </a:xfrm>
          <a:prstGeom prst="rect">
            <a:avLst/>
          </a:prstGeom>
          <a:solidFill>
            <a:srgbClr val="1E7FB8"/>
          </a:solidFill>
          <a:ln>
            <a:noFill/>
          </a:ln>
          <a:effectLst/>
          <a:extLst/>
        </p:spPr>
        <p:txBody>
          <a:bodyPr wrap="square" lIns="91200" tIns="45600" rIns="91200" bIns="456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dirty="0" smtClean="0">
                <a:solidFill>
                  <a:srgbClr val="FFFFFF"/>
                </a:solidFill>
                <a:latin typeface="Calibri" pitchFamily="34" charset="0"/>
                <a:cs typeface="Arial" charset="0"/>
              </a:rPr>
              <a:t>Set of 9 voluntary global targets on NCDs for 2025</a:t>
            </a:r>
          </a:p>
        </p:txBody>
      </p:sp>
    </p:spTree>
    <p:extLst>
      <p:ext uri="{BB962C8B-B14F-4D97-AF65-F5344CB8AC3E}">
        <p14:creationId xmlns:p14="http://schemas.microsoft.com/office/powerpoint/2010/main" xmlns="" val="292295509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2051" name="Picture 19" descr="puzzl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4588" y="1309688"/>
            <a:ext cx="5738812" cy="4918075"/>
          </a:xfrm>
          <a:prstGeom prst="rect">
            <a:avLst/>
          </a:prstGeom>
          <a:noFill/>
          <a:extLst>
            <a:ext uri="{909E8E84-426E-40DD-AFC4-6F175D3DCCD1}">
              <a14:hiddenFill xmlns:a14="http://schemas.microsoft.com/office/drawing/2010/main" xmlns="">
                <a:solidFill>
                  <a:srgbClr val="FFFFFF"/>
                </a:solidFill>
              </a14:hiddenFill>
            </a:ext>
          </a:extLst>
        </p:spPr>
      </p:pic>
      <p:sp>
        <p:nvSpPr>
          <p:cNvPr id="812050" name="Text Box 18"/>
          <p:cNvSpPr txBox="1">
            <a:spLocks noChangeArrowheads="1"/>
          </p:cNvSpPr>
          <p:nvPr/>
        </p:nvSpPr>
        <p:spPr bwMode="auto">
          <a:xfrm>
            <a:off x="362863" y="729445"/>
            <a:ext cx="5652477" cy="61862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424" tIns="45712" rIns="91424" bIns="45712">
            <a:spAutoFit/>
          </a:bodyPr>
          <a:lstStyle>
            <a:lvl1pPr defTabSz="1042988">
              <a:defRPr>
                <a:solidFill>
                  <a:schemeClr val="tx1"/>
                </a:solidFill>
                <a:latin typeface="Arial" charset="0"/>
                <a:cs typeface="Arial" charset="0"/>
              </a:defRPr>
            </a:lvl1pPr>
            <a:lvl2pPr marL="455613" defTabSz="1042988">
              <a:defRPr>
                <a:solidFill>
                  <a:schemeClr val="tx1"/>
                </a:solidFill>
                <a:latin typeface="Arial" charset="0"/>
                <a:cs typeface="Arial" charset="0"/>
              </a:defRPr>
            </a:lvl2pPr>
            <a:lvl3pPr defTabSz="1042988">
              <a:defRPr>
                <a:solidFill>
                  <a:schemeClr val="tx1"/>
                </a:solidFill>
                <a:latin typeface="Arial" charset="0"/>
                <a:cs typeface="Arial" charset="0"/>
              </a:defRPr>
            </a:lvl3pPr>
            <a:lvl4pPr defTabSz="1042988">
              <a:defRPr>
                <a:solidFill>
                  <a:schemeClr val="tx1"/>
                </a:solidFill>
                <a:latin typeface="Arial" charset="0"/>
                <a:cs typeface="Arial" charset="0"/>
              </a:defRPr>
            </a:lvl4pPr>
            <a:lvl5pPr defTabSz="1042988">
              <a:defRPr>
                <a:solidFill>
                  <a:schemeClr val="tx1"/>
                </a:solidFill>
                <a:latin typeface="Arial" charset="0"/>
                <a:cs typeface="Arial" charset="0"/>
              </a:defRPr>
            </a:lvl5pPr>
            <a:lvl6pPr algn="r" defTabSz="1042988" rtl="1" fontAlgn="base">
              <a:spcBef>
                <a:spcPct val="0"/>
              </a:spcBef>
              <a:spcAft>
                <a:spcPct val="0"/>
              </a:spcAft>
              <a:defRPr>
                <a:solidFill>
                  <a:schemeClr val="tx1"/>
                </a:solidFill>
                <a:latin typeface="Arial" charset="0"/>
                <a:cs typeface="Arial" charset="0"/>
              </a:defRPr>
            </a:lvl6pPr>
            <a:lvl7pPr algn="r" defTabSz="1042988" rtl="1" fontAlgn="base">
              <a:spcBef>
                <a:spcPct val="0"/>
              </a:spcBef>
              <a:spcAft>
                <a:spcPct val="0"/>
              </a:spcAft>
              <a:defRPr>
                <a:solidFill>
                  <a:schemeClr val="tx1"/>
                </a:solidFill>
                <a:latin typeface="Arial" charset="0"/>
                <a:cs typeface="Arial" charset="0"/>
              </a:defRPr>
            </a:lvl7pPr>
            <a:lvl8pPr algn="r" defTabSz="1042988" rtl="1" fontAlgn="base">
              <a:spcBef>
                <a:spcPct val="0"/>
              </a:spcBef>
              <a:spcAft>
                <a:spcPct val="0"/>
              </a:spcAft>
              <a:defRPr>
                <a:solidFill>
                  <a:schemeClr val="tx1"/>
                </a:solidFill>
                <a:latin typeface="Arial" charset="0"/>
                <a:cs typeface="Arial" charset="0"/>
              </a:defRPr>
            </a:lvl8pPr>
            <a:lvl9pPr algn="r" defTabSz="1042988" rtl="1" fontAlgn="base">
              <a:spcBef>
                <a:spcPct val="0"/>
              </a:spcBef>
              <a:spcAft>
                <a:spcPct val="0"/>
              </a:spcAft>
              <a:defRPr>
                <a:solidFill>
                  <a:schemeClr val="tx1"/>
                </a:solidFill>
                <a:latin typeface="Arial" charset="0"/>
                <a:cs typeface="Arial" charset="0"/>
              </a:defRPr>
            </a:lvl9pPr>
          </a:lstStyle>
          <a:p>
            <a:pPr algn="l" rtl="0"/>
            <a:r>
              <a:rPr lang="en-GB" sz="2200" b="1" u="sng" dirty="0" smtClean="0">
                <a:solidFill>
                  <a:srgbClr val="1255A4"/>
                </a:solidFill>
              </a:rPr>
              <a:t>Objectives of the session</a:t>
            </a:r>
            <a:r>
              <a:rPr lang="en-GB" sz="2200" dirty="0" smtClean="0">
                <a:solidFill>
                  <a:srgbClr val="1255A4"/>
                </a:solidFill>
              </a:rPr>
              <a:t>:</a:t>
            </a:r>
          </a:p>
          <a:p>
            <a:pPr algn="l" rtl="0"/>
            <a:r>
              <a:rPr lang="en-GB" sz="2200" dirty="0" smtClean="0">
                <a:solidFill>
                  <a:srgbClr val="1255A4"/>
                </a:solidFill>
              </a:rPr>
              <a:t>Convince decision makers that addressing NCDs merit increased investment</a:t>
            </a:r>
          </a:p>
          <a:p>
            <a:pPr algn="l" rtl="0"/>
            <a:endParaRPr lang="en-GB" sz="2200" b="1" u="sng" dirty="0">
              <a:solidFill>
                <a:srgbClr val="1255A4"/>
              </a:solidFill>
            </a:endParaRPr>
          </a:p>
          <a:p>
            <a:pPr algn="l" rtl="0"/>
            <a:r>
              <a:rPr lang="en-GB" sz="2200" b="1" u="sng" dirty="0" smtClean="0">
                <a:solidFill>
                  <a:srgbClr val="1255A4"/>
                </a:solidFill>
              </a:rPr>
              <a:t>Format</a:t>
            </a:r>
            <a:r>
              <a:rPr lang="en-GB" sz="2200" b="1" dirty="0">
                <a:solidFill>
                  <a:srgbClr val="1255A4"/>
                </a:solidFill>
              </a:rPr>
              <a:t>: </a:t>
            </a:r>
          </a:p>
          <a:p>
            <a:pPr marL="457200" indent="-457200" algn="l" rtl="0">
              <a:buFont typeface="Arial" pitchFamily="34" charset="0"/>
              <a:buChar char="•"/>
            </a:pPr>
            <a:r>
              <a:rPr lang="en-GB" sz="2200" dirty="0" smtClean="0">
                <a:solidFill>
                  <a:srgbClr val="1255A4"/>
                </a:solidFill>
              </a:rPr>
              <a:t>Exercises</a:t>
            </a:r>
            <a:endParaRPr lang="en-GB" sz="2200" dirty="0">
              <a:solidFill>
                <a:srgbClr val="1255A4"/>
              </a:solidFill>
            </a:endParaRPr>
          </a:p>
          <a:p>
            <a:pPr marL="457200" indent="-457200" algn="l" rtl="0">
              <a:buFont typeface="Arial" pitchFamily="34" charset="0"/>
              <a:buChar char="•"/>
            </a:pPr>
            <a:r>
              <a:rPr lang="en-GB" sz="2200" dirty="0" smtClean="0">
                <a:solidFill>
                  <a:srgbClr val="1255A4"/>
                </a:solidFill>
              </a:rPr>
              <a:t>Explain tool following first exercise</a:t>
            </a:r>
            <a:endParaRPr lang="en-GB" sz="2200" dirty="0">
              <a:solidFill>
                <a:srgbClr val="1255A4"/>
              </a:solidFill>
            </a:endParaRPr>
          </a:p>
          <a:p>
            <a:pPr marL="457200" indent="-457200" algn="l" rtl="0">
              <a:buFont typeface="Arial" pitchFamily="34" charset="0"/>
              <a:buChar char="•"/>
            </a:pPr>
            <a:r>
              <a:rPr lang="en-GB" sz="2200" dirty="0" smtClean="0">
                <a:solidFill>
                  <a:srgbClr val="1255A4"/>
                </a:solidFill>
              </a:rPr>
              <a:t>Interactive</a:t>
            </a:r>
            <a:endParaRPr lang="en-GB" sz="2200" dirty="0">
              <a:solidFill>
                <a:srgbClr val="1255A4"/>
              </a:solidFill>
            </a:endParaRPr>
          </a:p>
          <a:p>
            <a:pPr marL="457200" indent="-457200" algn="l" rtl="0">
              <a:buFont typeface="Arial" pitchFamily="34" charset="0"/>
              <a:buChar char="•"/>
            </a:pPr>
            <a:r>
              <a:rPr lang="en-GB" sz="2200" dirty="0" smtClean="0">
                <a:solidFill>
                  <a:srgbClr val="1255A4"/>
                </a:solidFill>
              </a:rPr>
              <a:t>Informal</a:t>
            </a:r>
            <a:endParaRPr lang="en-GB" sz="2200" dirty="0">
              <a:solidFill>
                <a:srgbClr val="1255A4"/>
              </a:solidFill>
            </a:endParaRPr>
          </a:p>
          <a:p>
            <a:pPr marL="457200" indent="-457200" algn="l" rtl="0">
              <a:buFont typeface="Arial" pitchFamily="34" charset="0"/>
              <a:buChar char="•"/>
            </a:pPr>
            <a:r>
              <a:rPr lang="en-GB" sz="2200" dirty="0" smtClean="0">
                <a:solidFill>
                  <a:srgbClr val="1255A4"/>
                </a:solidFill>
              </a:rPr>
              <a:t>Interruptions </a:t>
            </a:r>
            <a:r>
              <a:rPr lang="en-GB" sz="2200" dirty="0">
                <a:solidFill>
                  <a:srgbClr val="1255A4"/>
                </a:solidFill>
              </a:rPr>
              <a:t>encouraged </a:t>
            </a:r>
            <a:r>
              <a:rPr lang="en-GB" sz="2200" dirty="0">
                <a:solidFill>
                  <a:srgbClr val="1255A4"/>
                </a:solidFill>
                <a:sym typeface="Wingdings" pitchFamily="2" charset="2"/>
              </a:rPr>
              <a:t></a:t>
            </a:r>
          </a:p>
          <a:p>
            <a:pPr algn="l" rtl="0"/>
            <a:endParaRPr lang="en-GB" sz="2200" dirty="0">
              <a:solidFill>
                <a:srgbClr val="1255A4"/>
              </a:solidFill>
            </a:endParaRPr>
          </a:p>
          <a:p>
            <a:pPr algn="l" rtl="0"/>
            <a:r>
              <a:rPr lang="en-GB" sz="2200" b="1" u="sng" dirty="0">
                <a:solidFill>
                  <a:srgbClr val="1255A4"/>
                </a:solidFill>
              </a:rPr>
              <a:t>Time management:</a:t>
            </a:r>
          </a:p>
          <a:p>
            <a:pPr marL="457200" indent="-457200" algn="l" rtl="0">
              <a:buFont typeface="Arial" pitchFamily="34" charset="0"/>
              <a:buChar char="•"/>
            </a:pPr>
            <a:r>
              <a:rPr lang="en-GB" sz="2200" dirty="0" smtClean="0">
                <a:solidFill>
                  <a:srgbClr val="1255A4"/>
                </a:solidFill>
              </a:rPr>
              <a:t>10:30 </a:t>
            </a:r>
            <a:r>
              <a:rPr lang="en-GB" sz="2200" dirty="0">
                <a:solidFill>
                  <a:srgbClr val="1255A4"/>
                </a:solidFill>
              </a:rPr>
              <a:t>– </a:t>
            </a:r>
            <a:r>
              <a:rPr lang="en-GB" sz="2200" dirty="0" smtClean="0">
                <a:solidFill>
                  <a:srgbClr val="1255A4"/>
                </a:solidFill>
              </a:rPr>
              <a:t>12:00</a:t>
            </a:r>
          </a:p>
          <a:p>
            <a:pPr algn="l" rtl="0"/>
            <a:endParaRPr lang="en-GB" sz="2200" dirty="0" smtClean="0">
              <a:solidFill>
                <a:srgbClr val="1255A4"/>
              </a:solidFill>
            </a:endParaRPr>
          </a:p>
          <a:p>
            <a:pPr algn="l" rtl="0"/>
            <a:r>
              <a:rPr lang="en-GB" sz="2200" b="1" u="sng" dirty="0" smtClean="0">
                <a:solidFill>
                  <a:srgbClr val="1255A4"/>
                </a:solidFill>
              </a:rPr>
              <a:t>Background reading:</a:t>
            </a:r>
          </a:p>
          <a:p>
            <a:pPr marL="342900" indent="-342900" algn="l" rtl="0">
              <a:buFont typeface="Arial" pitchFamily="34" charset="0"/>
              <a:buChar char="•"/>
            </a:pPr>
            <a:r>
              <a:rPr lang="en-GB" sz="2200" dirty="0" smtClean="0">
                <a:solidFill>
                  <a:srgbClr val="1255A4"/>
                </a:solidFill>
              </a:rPr>
              <a:t>This slide deck</a:t>
            </a:r>
          </a:p>
          <a:p>
            <a:pPr marL="342900" indent="-342900" algn="l" rtl="0">
              <a:buFont typeface="Arial" pitchFamily="34" charset="0"/>
              <a:buChar char="•"/>
            </a:pPr>
            <a:r>
              <a:rPr lang="en-GB" sz="2200" dirty="0" smtClean="0">
                <a:solidFill>
                  <a:srgbClr val="1255A4"/>
                </a:solidFill>
              </a:rPr>
              <a:t>www.who.int/ncd</a:t>
            </a:r>
            <a:endParaRPr lang="en-GB" sz="2200" dirty="0">
              <a:solidFill>
                <a:srgbClr val="1255A4"/>
              </a:solidFill>
            </a:endParaRPr>
          </a:p>
          <a:p>
            <a:pPr algn="l" rtl="0"/>
            <a:endParaRPr lang="en-US" sz="2200" dirty="0">
              <a:solidFill>
                <a:srgbClr val="1255A4"/>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17714"/>
            <a:ext cx="10693400" cy="7778977"/>
          </a:xfrm>
          <a:prstGeom prst="rect">
            <a:avLst/>
          </a:prstGeom>
        </p:spPr>
      </p:pic>
      <p:sp>
        <p:nvSpPr>
          <p:cNvPr id="4" name="Text Box 22"/>
          <p:cNvSpPr txBox="1">
            <a:spLocks noChangeArrowheads="1"/>
          </p:cNvSpPr>
          <p:nvPr/>
        </p:nvSpPr>
        <p:spPr bwMode="auto">
          <a:xfrm>
            <a:off x="0" y="0"/>
            <a:ext cx="10693400" cy="399867"/>
          </a:xfrm>
          <a:prstGeom prst="rect">
            <a:avLst/>
          </a:prstGeom>
          <a:solidFill>
            <a:srgbClr val="1E7FB8"/>
          </a:solidFill>
          <a:ln>
            <a:noFill/>
          </a:ln>
          <a:effectLst/>
          <a:extLst/>
        </p:spPr>
        <p:txBody>
          <a:bodyPr wrap="square" lIns="91200" tIns="45600" rIns="91200" bIns="456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dirty="0" smtClean="0">
                <a:solidFill>
                  <a:srgbClr val="FFFFFF"/>
                </a:solidFill>
                <a:latin typeface="Calibri" pitchFamily="34" charset="0"/>
                <a:cs typeface="Arial" charset="0"/>
              </a:rPr>
              <a:t>Global Monitoring Framework for NCDs</a:t>
            </a:r>
          </a:p>
        </p:txBody>
      </p:sp>
    </p:spTree>
    <p:extLst>
      <p:ext uri="{BB962C8B-B14F-4D97-AF65-F5344CB8AC3E}">
        <p14:creationId xmlns:p14="http://schemas.microsoft.com/office/powerpoint/2010/main" xmlns="" val="195597237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xmlns="" val="3407934274"/>
              </p:ext>
            </p:extLst>
          </p:nvPr>
        </p:nvGraphicFramePr>
        <p:xfrm>
          <a:off x="0" y="228600"/>
          <a:ext cx="106934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 Box 22"/>
          <p:cNvSpPr txBox="1">
            <a:spLocks noChangeArrowheads="1"/>
          </p:cNvSpPr>
          <p:nvPr/>
        </p:nvSpPr>
        <p:spPr bwMode="auto">
          <a:xfrm>
            <a:off x="0" y="0"/>
            <a:ext cx="10693400" cy="399867"/>
          </a:xfrm>
          <a:prstGeom prst="rect">
            <a:avLst/>
          </a:prstGeom>
          <a:solidFill>
            <a:srgbClr val="1E7FB8"/>
          </a:solidFill>
          <a:ln>
            <a:noFill/>
          </a:ln>
          <a:effectLst/>
          <a:extLst/>
        </p:spPr>
        <p:txBody>
          <a:bodyPr wrap="square" lIns="91200" tIns="45600" rIns="91200" bIns="456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dirty="0" smtClean="0">
                <a:solidFill>
                  <a:srgbClr val="FFFFFF"/>
                </a:solidFill>
                <a:latin typeface="Calibri" pitchFamily="34" charset="0"/>
                <a:cs typeface="Arial" charset="0"/>
              </a:rPr>
              <a:t>Reporting on indicators</a:t>
            </a:r>
          </a:p>
        </p:txBody>
      </p:sp>
    </p:spTree>
    <p:extLst>
      <p:ext uri="{BB962C8B-B14F-4D97-AF65-F5344CB8AC3E}">
        <p14:creationId xmlns:p14="http://schemas.microsoft.com/office/powerpoint/2010/main" xmlns="" val="305514770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2"/>
          <p:cNvSpPr txBox="1">
            <a:spLocks noChangeArrowheads="1"/>
          </p:cNvSpPr>
          <p:nvPr/>
        </p:nvSpPr>
        <p:spPr bwMode="auto">
          <a:xfrm>
            <a:off x="0" y="0"/>
            <a:ext cx="10693400" cy="399867"/>
          </a:xfrm>
          <a:prstGeom prst="rect">
            <a:avLst/>
          </a:prstGeom>
          <a:solidFill>
            <a:srgbClr val="1E7FB8"/>
          </a:solidFill>
          <a:ln>
            <a:noFill/>
          </a:ln>
          <a:effectLst/>
          <a:extLst/>
        </p:spPr>
        <p:txBody>
          <a:bodyPr wrap="square" lIns="91200" tIns="45600" rIns="91200" bIns="456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dirty="0" smtClean="0">
                <a:solidFill>
                  <a:srgbClr val="FFFFFF"/>
                </a:solidFill>
                <a:latin typeface="Calibri" pitchFamily="34" charset="0"/>
                <a:cs typeface="Arial" charset="0"/>
              </a:rPr>
              <a:t>Set national targets and indicators</a:t>
            </a:r>
          </a:p>
        </p:txBody>
      </p:sp>
      <p:sp>
        <p:nvSpPr>
          <p:cNvPr id="8" name="TextBox 7"/>
          <p:cNvSpPr txBox="1"/>
          <p:nvPr/>
        </p:nvSpPr>
        <p:spPr>
          <a:xfrm>
            <a:off x="349903" y="907211"/>
            <a:ext cx="9635926" cy="5693866"/>
          </a:xfrm>
          <a:prstGeom prst="rect">
            <a:avLst/>
          </a:prstGeom>
          <a:noFill/>
        </p:spPr>
        <p:txBody>
          <a:bodyPr wrap="square" rtlCol="0">
            <a:spAutoFit/>
          </a:bodyPr>
          <a:lstStyle/>
          <a:p>
            <a:pPr marL="536575" indent="-536575" algn="l" rtl="0">
              <a:spcAft>
                <a:spcPts val="0"/>
              </a:spcAft>
              <a:buClr>
                <a:srgbClr val="1E7FB8"/>
              </a:buClr>
              <a:buFont typeface="Wingdings" pitchFamily="2" charset="2"/>
              <a:buChar char="ü"/>
            </a:pPr>
            <a:r>
              <a:rPr lang="en-US" sz="2800" b="0" dirty="0" smtClean="0">
                <a:solidFill>
                  <a:srgbClr val="000000"/>
                </a:solidFill>
                <a:latin typeface="Calibri" pitchFamily="34" charset="0"/>
                <a:ea typeface="ＭＳ Ｐゴシック" pitchFamily="-1" charset="-128"/>
                <a:cs typeface="Calibri" pitchFamily="34" charset="0"/>
              </a:rPr>
              <a:t>Member States have committed themselves to "consider the development of national targets based on national situations", building on the 9 voluntary global targets</a:t>
            </a:r>
          </a:p>
          <a:p>
            <a:pPr marL="536575" indent="-536575" algn="l" rtl="0">
              <a:spcAft>
                <a:spcPts val="0"/>
              </a:spcAft>
              <a:buClr>
                <a:srgbClr val="1E7FB8"/>
              </a:buClr>
              <a:buFont typeface="Wingdings" pitchFamily="2" charset="2"/>
              <a:buChar char="ü"/>
            </a:pPr>
            <a:r>
              <a:rPr lang="en-US" sz="2800" b="0" dirty="0" smtClean="0">
                <a:solidFill>
                  <a:srgbClr val="000000"/>
                </a:solidFill>
                <a:latin typeface="Calibri" pitchFamily="34" charset="0"/>
                <a:ea typeface="ＭＳ Ｐゴシック" pitchFamily="-1" charset="-128"/>
                <a:cs typeface="Calibri" pitchFamily="34" charset="0"/>
              </a:rPr>
              <a:t>National targets can be more or less ambitious than the global ones</a:t>
            </a:r>
          </a:p>
          <a:p>
            <a:pPr marL="536575" indent="-536575" algn="l" rtl="0">
              <a:spcAft>
                <a:spcPts val="0"/>
              </a:spcAft>
              <a:buClr>
                <a:srgbClr val="1E7FB8"/>
              </a:buClr>
              <a:buFont typeface="Wingdings" pitchFamily="2" charset="2"/>
              <a:buChar char="ü"/>
            </a:pPr>
            <a:r>
              <a:rPr lang="en-US" sz="2800" b="0" dirty="0" smtClean="0">
                <a:solidFill>
                  <a:srgbClr val="000000"/>
                </a:solidFill>
                <a:latin typeface="Calibri" pitchFamily="34" charset="0"/>
                <a:ea typeface="ＭＳ Ｐゴシック" pitchFamily="-1" charset="-128"/>
                <a:cs typeface="Calibri" pitchFamily="34" charset="0"/>
              </a:rPr>
              <a:t>National adaptation of global targets should be guided by:</a:t>
            </a:r>
          </a:p>
          <a:p>
            <a:pPr marL="993775" lvl="1" indent="-454025" algn="l" rtl="0">
              <a:spcAft>
                <a:spcPts val="0"/>
              </a:spcAft>
              <a:buClr>
                <a:srgbClr val="1E7FB8"/>
              </a:buClr>
              <a:buFont typeface="Courier New" pitchFamily="49" charset="0"/>
              <a:buChar char="o"/>
            </a:pPr>
            <a:r>
              <a:rPr lang="en-US" sz="2800" b="0" dirty="0" smtClean="0">
                <a:solidFill>
                  <a:srgbClr val="000000"/>
                </a:solidFill>
                <a:latin typeface="Calibri" pitchFamily="34" charset="0"/>
                <a:ea typeface="ＭＳ Ｐゴシック" pitchFamily="-1" charset="-128"/>
                <a:cs typeface="Calibri" pitchFamily="34" charset="0"/>
              </a:rPr>
              <a:t>Current performance, </a:t>
            </a:r>
          </a:p>
          <a:p>
            <a:pPr marL="993775" lvl="1" indent="-454025" algn="l" rtl="0">
              <a:spcAft>
                <a:spcPts val="0"/>
              </a:spcAft>
              <a:buClr>
                <a:srgbClr val="1E7FB8"/>
              </a:buClr>
              <a:buFont typeface="Courier New" pitchFamily="49" charset="0"/>
              <a:buChar char="o"/>
            </a:pPr>
            <a:r>
              <a:rPr lang="en-US" sz="2800" b="0" dirty="0" smtClean="0">
                <a:solidFill>
                  <a:srgbClr val="000000"/>
                </a:solidFill>
                <a:latin typeface="Calibri" pitchFamily="34" charset="0"/>
                <a:ea typeface="ＭＳ Ｐゴシック" pitchFamily="-1" charset="-128"/>
                <a:cs typeface="Calibri" pitchFamily="34" charset="0"/>
              </a:rPr>
              <a:t>Current level of exposure </a:t>
            </a:r>
          </a:p>
          <a:p>
            <a:pPr marL="993775" lvl="1" indent="-454025" algn="l" rtl="0">
              <a:spcAft>
                <a:spcPts val="0"/>
              </a:spcAft>
              <a:buClr>
                <a:srgbClr val="1E7FB8"/>
              </a:buClr>
              <a:buFont typeface="Courier New" pitchFamily="49" charset="0"/>
              <a:buChar char="o"/>
            </a:pPr>
            <a:r>
              <a:rPr lang="en-US" sz="2800" b="0" dirty="0" err="1" smtClean="0">
                <a:solidFill>
                  <a:srgbClr val="000000"/>
                </a:solidFill>
                <a:latin typeface="Calibri" pitchFamily="34" charset="0"/>
                <a:ea typeface="ＭＳ Ｐゴシック" pitchFamily="-1" charset="-128"/>
                <a:cs typeface="Calibri" pitchFamily="34" charset="0"/>
              </a:rPr>
              <a:t>Programmes</a:t>
            </a:r>
            <a:r>
              <a:rPr lang="en-US" sz="2800" b="0" dirty="0" smtClean="0">
                <a:solidFill>
                  <a:srgbClr val="000000"/>
                </a:solidFill>
                <a:latin typeface="Calibri" pitchFamily="34" charset="0"/>
                <a:ea typeface="ＭＳ Ｐゴシック" pitchFamily="-1" charset="-128"/>
                <a:cs typeface="Calibri" pitchFamily="34" charset="0"/>
              </a:rPr>
              <a:t> planned and in place</a:t>
            </a:r>
          </a:p>
          <a:p>
            <a:pPr marL="536575" indent="-536575" algn="l" rtl="0">
              <a:spcAft>
                <a:spcPts val="0"/>
              </a:spcAft>
              <a:buClr>
                <a:srgbClr val="1E7FB8"/>
              </a:buClr>
              <a:buFont typeface="Wingdings" pitchFamily="2" charset="2"/>
              <a:buChar char="ü"/>
            </a:pPr>
            <a:r>
              <a:rPr lang="en-US" sz="2800" b="0" dirty="0" smtClean="0">
                <a:solidFill>
                  <a:srgbClr val="000000"/>
                </a:solidFill>
                <a:latin typeface="Calibri" pitchFamily="34" charset="0"/>
                <a:ea typeface="ＭＳ Ｐゴシック" pitchFamily="-1" charset="-128"/>
                <a:cs typeface="Calibri" pitchFamily="34" charset="0"/>
              </a:rPr>
              <a:t>WHO is developing a Toolkit on NCD Surveillance, which will include a module on setting national targets and measuring results</a:t>
            </a:r>
          </a:p>
          <a:p>
            <a:pPr marL="536575" indent="-536575" algn="l" rtl="0">
              <a:spcAft>
                <a:spcPts val="0"/>
              </a:spcAft>
              <a:buClr>
                <a:srgbClr val="1E7FB8"/>
              </a:buClr>
              <a:buFont typeface="Wingdings" pitchFamily="2" charset="2"/>
              <a:buChar char="ü"/>
            </a:pPr>
            <a:r>
              <a:rPr lang="en-US" sz="2800" b="0" dirty="0" smtClean="0">
                <a:solidFill>
                  <a:srgbClr val="000000"/>
                </a:solidFill>
                <a:latin typeface="Calibri" pitchFamily="34" charset="0"/>
                <a:ea typeface="ＭＳ Ｐゴシック" pitchFamily="-1" charset="-128"/>
                <a:cs typeface="Calibri" pitchFamily="34" charset="0"/>
              </a:rPr>
              <a:t>Early adopter countries: India and others</a:t>
            </a:r>
            <a:endParaRPr lang="en-US" sz="2800" b="0" dirty="0">
              <a:solidFill>
                <a:srgbClr val="000000"/>
              </a:solidFill>
              <a:latin typeface="Calibri" pitchFamily="34" charset="0"/>
              <a:ea typeface="ＭＳ Ｐゴシック" pitchFamily="-1" charset="-128"/>
              <a:cs typeface="Calibri" pitchFamily="34" charset="0"/>
            </a:endParaRPr>
          </a:p>
        </p:txBody>
      </p:sp>
    </p:spTree>
    <p:extLst>
      <p:ext uri="{BB962C8B-B14F-4D97-AF65-F5344CB8AC3E}">
        <p14:creationId xmlns:p14="http://schemas.microsoft.com/office/powerpoint/2010/main" xmlns="" val="420327316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5490" y="1041851"/>
            <a:ext cx="4579939" cy="6125150"/>
          </a:xfrm>
          <a:prstGeom prst="rect">
            <a:avLst/>
          </a:prstGeom>
          <a:noFill/>
        </p:spPr>
        <p:txBody>
          <a:bodyPr wrap="square" lIns="91280" tIns="45640" rIns="91280" bIns="45640" rtlCol="0">
            <a:spAutoFit/>
          </a:bodyPr>
          <a:lstStyle/>
          <a:p>
            <a:pPr fontAlgn="auto">
              <a:spcBef>
                <a:spcPts val="0"/>
              </a:spcBef>
              <a:spcAft>
                <a:spcPts val="0"/>
              </a:spcAft>
            </a:pPr>
            <a:r>
              <a:rPr lang="en-US" sz="2400" b="1" dirty="0">
                <a:solidFill>
                  <a:srgbClr val="3399FF"/>
                </a:solidFill>
                <a:latin typeface="Calibri" pitchFamily="34" charset="0"/>
                <a:ea typeface="+mn-ea"/>
                <a:cs typeface="Calibri" pitchFamily="34" charset="0"/>
              </a:rPr>
              <a:t>“</a:t>
            </a:r>
            <a:r>
              <a:rPr lang="en-US" sz="2400" b="1" dirty="0">
                <a:solidFill>
                  <a:srgbClr val="1E7FB8"/>
                </a:solidFill>
                <a:latin typeface="Calibri" pitchFamily="34" charset="0"/>
                <a:ea typeface="+mn-ea"/>
                <a:cs typeface="Calibri" pitchFamily="34" charset="0"/>
              </a:rPr>
              <a:t> </a:t>
            </a:r>
            <a:r>
              <a:rPr lang="en-GB" sz="2400" dirty="0">
                <a:solidFill>
                  <a:srgbClr val="000000"/>
                </a:solidFill>
                <a:latin typeface="Calibri" pitchFamily="34" charset="0"/>
                <a:ea typeface="+mn-ea"/>
                <a:cs typeface="Calibri" pitchFamily="34" charset="0"/>
              </a:rPr>
              <a:t>We understand the goals of  sustainable development can only be achieved in the absence of a high prevalence of  debilitating communicable </a:t>
            </a:r>
            <a:r>
              <a:rPr lang="en-GB" sz="2400" b="1" dirty="0">
                <a:solidFill>
                  <a:srgbClr val="000000"/>
                </a:solidFill>
                <a:latin typeface="Calibri" pitchFamily="34" charset="0"/>
                <a:ea typeface="+mn-ea"/>
                <a:cs typeface="Calibri" pitchFamily="34" charset="0"/>
              </a:rPr>
              <a:t>and NCDs</a:t>
            </a:r>
            <a:r>
              <a:rPr lang="en-GB" sz="2400" dirty="0">
                <a:solidFill>
                  <a:srgbClr val="000000"/>
                </a:solidFill>
                <a:latin typeface="Calibri" pitchFamily="34" charset="0"/>
                <a:ea typeface="+mn-ea"/>
                <a:cs typeface="Calibri" pitchFamily="34" charset="0"/>
              </a:rPr>
              <a:t>, and where populations  can reach a state of physical, mental and social well-being.</a:t>
            </a:r>
            <a:r>
              <a:rPr lang="en-US" sz="2400" b="1" dirty="0">
                <a:solidFill>
                  <a:srgbClr val="3399FF"/>
                </a:solidFill>
                <a:latin typeface="Calibri" pitchFamily="34" charset="0"/>
                <a:ea typeface="+mn-ea"/>
                <a:cs typeface="Calibri" pitchFamily="34" charset="0"/>
              </a:rPr>
              <a:t> ”</a:t>
            </a:r>
            <a:r>
              <a:rPr lang="en-US" sz="2400" dirty="0">
                <a:solidFill>
                  <a:srgbClr val="3399FF"/>
                </a:solidFill>
                <a:latin typeface="Calibri" pitchFamily="34" charset="0"/>
                <a:ea typeface="+mn-ea"/>
                <a:cs typeface="Calibri" pitchFamily="34" charset="0"/>
              </a:rPr>
              <a:t> (paragraph 138)</a:t>
            </a:r>
          </a:p>
          <a:p>
            <a:pPr fontAlgn="auto">
              <a:spcBef>
                <a:spcPts val="0"/>
              </a:spcBef>
              <a:spcAft>
                <a:spcPts val="0"/>
              </a:spcAft>
            </a:pPr>
            <a:endParaRPr lang="en-US" sz="2400" dirty="0">
              <a:solidFill>
                <a:srgbClr val="000000"/>
              </a:solidFill>
              <a:latin typeface="Calibri" pitchFamily="34" charset="0"/>
              <a:ea typeface="+mn-ea"/>
              <a:cs typeface="Calibri" pitchFamily="34" charset="0"/>
            </a:endParaRPr>
          </a:p>
          <a:p>
            <a:pPr fontAlgn="auto">
              <a:spcBef>
                <a:spcPts val="0"/>
              </a:spcBef>
              <a:spcAft>
                <a:spcPts val="0"/>
              </a:spcAft>
            </a:pPr>
            <a:r>
              <a:rPr lang="en-US" sz="2400" b="1" dirty="0">
                <a:solidFill>
                  <a:srgbClr val="3399FF"/>
                </a:solidFill>
                <a:latin typeface="Calibri" pitchFamily="34" charset="0"/>
                <a:ea typeface="+mn-ea"/>
                <a:cs typeface="Calibri" pitchFamily="34" charset="0"/>
              </a:rPr>
              <a:t>“ </a:t>
            </a:r>
            <a:r>
              <a:rPr lang="en-US" sz="2400" dirty="0">
                <a:solidFill>
                  <a:srgbClr val="000000"/>
                </a:solidFill>
                <a:latin typeface="Calibri" pitchFamily="34" charset="0"/>
                <a:ea typeface="+mn-ea"/>
                <a:cs typeface="Calibri" pitchFamily="34" charset="0"/>
              </a:rPr>
              <a:t>We acknowledge that the global burden and threat of </a:t>
            </a:r>
            <a:r>
              <a:rPr lang="en-US" sz="2400" b="1" dirty="0">
                <a:solidFill>
                  <a:srgbClr val="000000"/>
                </a:solidFill>
                <a:latin typeface="Calibri" pitchFamily="34" charset="0"/>
                <a:ea typeface="+mn-ea"/>
                <a:cs typeface="Calibri" pitchFamily="34" charset="0"/>
              </a:rPr>
              <a:t>NCDs</a:t>
            </a:r>
            <a:r>
              <a:rPr lang="en-US" sz="2400" dirty="0">
                <a:solidFill>
                  <a:srgbClr val="000000"/>
                </a:solidFill>
                <a:latin typeface="Calibri" pitchFamily="34" charset="0"/>
                <a:ea typeface="+mn-ea"/>
                <a:cs typeface="Calibri" pitchFamily="34" charset="0"/>
              </a:rPr>
              <a:t> constitutes one of the major challenges for sustainable development in the twenty-first century.</a:t>
            </a:r>
            <a:r>
              <a:rPr lang="en-US" sz="2400" b="1" dirty="0">
                <a:solidFill>
                  <a:srgbClr val="1E7FB8"/>
                </a:solidFill>
                <a:latin typeface="Calibri" pitchFamily="34" charset="0"/>
                <a:ea typeface="+mn-ea"/>
                <a:cs typeface="Calibri" pitchFamily="34" charset="0"/>
              </a:rPr>
              <a:t> ”</a:t>
            </a:r>
            <a:r>
              <a:rPr lang="en-US" sz="2400" dirty="0">
                <a:solidFill>
                  <a:srgbClr val="3399FF"/>
                </a:solidFill>
                <a:latin typeface="Calibri" pitchFamily="34" charset="0"/>
                <a:ea typeface="+mn-ea"/>
                <a:cs typeface="Calibri" pitchFamily="34" charset="0"/>
              </a:rPr>
              <a:t> (paragraph 141)</a:t>
            </a:r>
          </a:p>
          <a:p>
            <a:pPr fontAlgn="auto">
              <a:spcBef>
                <a:spcPts val="0"/>
              </a:spcBef>
              <a:spcAft>
                <a:spcPts val="0"/>
              </a:spcAft>
            </a:pPr>
            <a:endParaRPr lang="en-US" sz="2400" dirty="0">
              <a:solidFill>
                <a:srgbClr val="000000"/>
              </a:solidFill>
              <a:latin typeface="Calibri" pitchFamily="34" charset="0"/>
              <a:ea typeface="+mn-ea"/>
              <a:cs typeface="Calibri"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9651" y="1146629"/>
            <a:ext cx="3476643" cy="5384800"/>
          </a:xfrm>
          <a:prstGeom prst="rect">
            <a:avLst/>
          </a:prstGeom>
          <a:effectLst>
            <a:outerShdw blurRad="50800" dist="38100" dir="2700000" algn="tl" rotWithShape="0">
              <a:prstClr val="black">
                <a:alpha val="40000"/>
              </a:prstClr>
            </a:outerShdw>
          </a:effectLst>
        </p:spPr>
      </p:pic>
      <p:sp>
        <p:nvSpPr>
          <p:cNvPr id="4" name="Text Box 22"/>
          <p:cNvSpPr txBox="1">
            <a:spLocks noChangeArrowheads="1"/>
          </p:cNvSpPr>
          <p:nvPr/>
        </p:nvSpPr>
        <p:spPr bwMode="auto">
          <a:xfrm>
            <a:off x="-32170" y="0"/>
            <a:ext cx="10725570" cy="707644"/>
          </a:xfrm>
          <a:prstGeom prst="rect">
            <a:avLst/>
          </a:prstGeom>
          <a:solidFill>
            <a:srgbClr val="1E7FB8"/>
          </a:solidFill>
          <a:ln>
            <a:noFill/>
          </a:ln>
          <a:effectLst/>
          <a:extLst/>
        </p:spPr>
        <p:txBody>
          <a:bodyPr wrap="square" lIns="91200" tIns="45600" rIns="91200" bIns="456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pPr>
            <a:r>
              <a:rPr lang="en-GB" sz="2000" b="1" dirty="0">
                <a:solidFill>
                  <a:prstClr val="white"/>
                </a:solidFill>
                <a:latin typeface="Calibri" pitchFamily="34" charset="0"/>
                <a:ea typeface="+mn-ea"/>
                <a:cs typeface="Arial" charset="0"/>
              </a:rPr>
              <a:t>Rio+20:</a:t>
            </a:r>
          </a:p>
          <a:p>
            <a:pPr algn="ctr" eaLnBrk="1" fontAlgn="auto" hangingPunct="1">
              <a:spcBef>
                <a:spcPts val="0"/>
              </a:spcBef>
              <a:spcAft>
                <a:spcPts val="0"/>
              </a:spcAft>
            </a:pPr>
            <a:r>
              <a:rPr lang="en-GB" sz="2000" b="1" dirty="0">
                <a:solidFill>
                  <a:prstClr val="white"/>
                </a:solidFill>
                <a:latin typeface="Calibri" pitchFamily="34" charset="0"/>
                <a:ea typeface="+mn-ea"/>
                <a:cs typeface="Arial" charset="0"/>
              </a:rPr>
              <a:t>"NCDs constitute one of the major challenges for sustainable development"</a:t>
            </a:r>
          </a:p>
        </p:txBody>
      </p:sp>
    </p:spTree>
    <p:extLst>
      <p:ext uri="{BB962C8B-B14F-4D97-AF65-F5344CB8AC3E}">
        <p14:creationId xmlns:p14="http://schemas.microsoft.com/office/powerpoint/2010/main" xmlns="" val="405787514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0" y="2887663"/>
            <a:ext cx="10693400" cy="4673600"/>
          </a:xfrm>
          <a:prstGeom prst="rect">
            <a:avLst/>
          </a:prstGeom>
          <a:solidFill>
            <a:srgbClr val="1255A4"/>
          </a:solidFill>
          <a:ln>
            <a:noFill/>
          </a:ln>
          <a:effectLst>
            <a:outerShdw dist="107763" dir="2700000" algn="ctr" rotWithShape="0">
              <a:schemeClr val="bg2">
                <a:alpha val="50000"/>
              </a:schemeClr>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r" rtl="1"/>
            <a:endParaRPr lang="en-US"/>
          </a:p>
        </p:txBody>
      </p:sp>
      <p:sp>
        <p:nvSpPr>
          <p:cNvPr id="37892" name="Rectangle 3"/>
          <p:cNvSpPr>
            <a:spLocks noGrp="1" noChangeArrowheads="1"/>
          </p:cNvSpPr>
          <p:nvPr>
            <p:ph type="body" idx="1"/>
          </p:nvPr>
        </p:nvSpPr>
        <p:spPr>
          <a:xfrm>
            <a:off x="534988" y="1858963"/>
            <a:ext cx="9623425" cy="5675312"/>
          </a:xfrm>
        </p:spPr>
        <p:txBody>
          <a:bodyPr/>
          <a:lstStyle/>
          <a:p>
            <a:pPr marL="609600" indent="-609600" algn="r" defTabSz="914400" eaLnBrk="1" hangingPunct="1">
              <a:lnSpc>
                <a:spcPct val="90000"/>
              </a:lnSpc>
              <a:spcAft>
                <a:spcPct val="20000"/>
              </a:spcAft>
              <a:buFontTx/>
              <a:buNone/>
            </a:pPr>
            <a:r>
              <a:rPr lang="en-GB" sz="8800" dirty="0" smtClean="0">
                <a:solidFill>
                  <a:srgbClr val="1255A4"/>
                </a:solidFill>
                <a:latin typeface="Calibri" pitchFamily="34" charset="0"/>
                <a:cs typeface="Calibri" pitchFamily="34" charset="0"/>
                <a:sym typeface="Wingdings 2" pitchFamily="18" charset="2"/>
              </a:rPr>
              <a:t></a:t>
            </a:r>
          </a:p>
          <a:p>
            <a:pPr marL="609600" indent="-609600" defTabSz="914400" eaLnBrk="1" hangingPunct="1">
              <a:lnSpc>
                <a:spcPct val="90000"/>
              </a:lnSpc>
              <a:spcAft>
                <a:spcPct val="20000"/>
              </a:spcAft>
              <a:buFontTx/>
              <a:buNone/>
            </a:pPr>
            <a:r>
              <a:rPr lang="en-GB" sz="3200" dirty="0" smtClean="0">
                <a:solidFill>
                  <a:srgbClr val="1255A4"/>
                </a:solidFill>
                <a:latin typeface="Calibri" pitchFamily="34" charset="0"/>
                <a:cs typeface="Calibri" pitchFamily="34" charset="0"/>
                <a:sym typeface="Wingdings 2" pitchFamily="18" charset="2"/>
              </a:rPr>
              <a:t>	</a:t>
            </a:r>
            <a:r>
              <a:rPr lang="en-US" sz="3600" b="1" dirty="0">
                <a:solidFill>
                  <a:schemeClr val="bg1"/>
                </a:solidFill>
                <a:latin typeface="Calibri" pitchFamily="34" charset="0"/>
                <a:cs typeface="Calibri" pitchFamily="34" charset="0"/>
              </a:rPr>
              <a:t>At WHO, we witness how </a:t>
            </a:r>
            <a:r>
              <a:rPr lang="en-US" sz="3600" b="1" dirty="0" err="1">
                <a:solidFill>
                  <a:schemeClr val="bg1"/>
                </a:solidFill>
                <a:latin typeface="Calibri" pitchFamily="34" charset="0"/>
                <a:cs typeface="Calibri" pitchFamily="34" charset="0"/>
              </a:rPr>
              <a:t>programme</a:t>
            </a:r>
            <a:r>
              <a:rPr lang="en-US" sz="3600" b="1" dirty="0">
                <a:solidFill>
                  <a:schemeClr val="bg1"/>
                </a:solidFill>
                <a:latin typeface="Calibri" pitchFamily="34" charset="0"/>
                <a:cs typeface="Calibri" pitchFamily="34" charset="0"/>
              </a:rPr>
              <a:t> managers in developing countries are increasingly challenged to formulate effective strategies to address NCDs.  </a:t>
            </a:r>
            <a:r>
              <a:rPr lang="en-US" sz="3600" b="1" dirty="0" smtClean="0">
                <a:solidFill>
                  <a:schemeClr val="bg1"/>
                </a:solidFill>
                <a:latin typeface="Calibri" pitchFamily="34" charset="0"/>
                <a:cs typeface="Calibri" pitchFamily="34" charset="0"/>
              </a:rPr>
              <a:t/>
            </a:r>
            <a:br>
              <a:rPr lang="en-US" sz="3600" b="1" dirty="0" smtClean="0">
                <a:solidFill>
                  <a:schemeClr val="bg1"/>
                </a:solidFill>
                <a:latin typeface="Calibri" pitchFamily="34" charset="0"/>
                <a:cs typeface="Calibri" pitchFamily="34" charset="0"/>
              </a:rPr>
            </a:br>
            <a:r>
              <a:rPr lang="en-US" sz="3600" b="1" dirty="0" smtClean="0">
                <a:solidFill>
                  <a:schemeClr val="bg1"/>
                </a:solidFill>
                <a:latin typeface="Calibri" pitchFamily="34" charset="0"/>
                <a:cs typeface="Calibri" pitchFamily="34" charset="0"/>
              </a:rPr>
              <a:t>Donors</a:t>
            </a:r>
            <a:r>
              <a:rPr lang="en-US" sz="3600" b="1" dirty="0">
                <a:solidFill>
                  <a:schemeClr val="bg1"/>
                </a:solidFill>
                <a:latin typeface="Calibri" pitchFamily="34" charset="0"/>
                <a:cs typeface="Calibri" pitchFamily="34" charset="0"/>
              </a:rPr>
              <a:t>, like USAID, should start considering these requests for technical assistance, even if these problems are not included in the </a:t>
            </a:r>
            <a:r>
              <a:rPr lang="en-US" sz="3600" b="1" dirty="0" smtClean="0">
                <a:solidFill>
                  <a:schemeClr val="bg1"/>
                </a:solidFill>
                <a:latin typeface="Calibri" pitchFamily="34" charset="0"/>
                <a:cs typeface="Calibri" pitchFamily="34" charset="0"/>
              </a:rPr>
              <a:t>MDGs</a:t>
            </a:r>
            <a:endParaRPr lang="en-GB" sz="3600" b="1" dirty="0" smtClean="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xmlns="" val="27856734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reeform 8"/>
          <p:cNvSpPr>
            <a:spLocks/>
          </p:cNvSpPr>
          <p:nvPr/>
        </p:nvSpPr>
        <p:spPr bwMode="auto">
          <a:xfrm>
            <a:off x="5921375" y="1839913"/>
            <a:ext cx="4613275" cy="4613275"/>
          </a:xfrm>
          <a:custGeom>
            <a:avLst/>
            <a:gdLst>
              <a:gd name="T0" fmla="*/ 2147483647 w 178"/>
              <a:gd name="T1" fmla="*/ 2147483647 h 178"/>
              <a:gd name="T2" fmla="*/ 0 w 178"/>
              <a:gd name="T3" fmla="*/ 2147483647 h 178"/>
              <a:gd name="T4" fmla="*/ 2147483647 w 178"/>
              <a:gd name="T5" fmla="*/ 2147483647 h 178"/>
              <a:gd name="T6" fmla="*/ 2147483647 w 178"/>
              <a:gd name="T7" fmla="*/ 2147483647 h 178"/>
              <a:gd name="T8" fmla="*/ 2147483647 w 178"/>
              <a:gd name="T9" fmla="*/ 0 h 178"/>
              <a:gd name="T10" fmla="*/ 2147483647 w 178"/>
              <a:gd name="T11" fmla="*/ 2147483647 h 178"/>
              <a:gd name="T12" fmla="*/ 2147483647 w 178"/>
              <a:gd name="T13" fmla="*/ 2147483647 h 1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8" h="178">
                <a:moveTo>
                  <a:pt x="7" y="52"/>
                </a:moveTo>
                <a:cubicBezTo>
                  <a:pt x="2" y="64"/>
                  <a:pt x="0" y="76"/>
                  <a:pt x="0" y="88"/>
                </a:cubicBezTo>
                <a:cubicBezTo>
                  <a:pt x="0" y="138"/>
                  <a:pt x="39" y="178"/>
                  <a:pt x="89" y="178"/>
                </a:cubicBezTo>
                <a:cubicBezTo>
                  <a:pt x="138" y="178"/>
                  <a:pt x="178" y="138"/>
                  <a:pt x="178" y="89"/>
                </a:cubicBezTo>
                <a:cubicBezTo>
                  <a:pt x="178" y="39"/>
                  <a:pt x="138" y="0"/>
                  <a:pt x="89" y="0"/>
                </a:cubicBezTo>
                <a:lnTo>
                  <a:pt x="89" y="89"/>
                </a:lnTo>
                <a:lnTo>
                  <a:pt x="7" y="52"/>
                </a:lnTo>
                <a:close/>
              </a:path>
            </a:pathLst>
          </a:custGeom>
          <a:solidFill>
            <a:srgbClr val="008000"/>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9525">
                <a:solidFill>
                  <a:srgbClr val="000000"/>
                </a:solidFill>
                <a:prstDash val="solid"/>
                <a:round/>
                <a:headEnd/>
                <a:tailEnd/>
              </a14:hiddenLine>
            </a:ext>
          </a:extLst>
        </p:spPr>
        <p:txBody>
          <a:bodyPr/>
          <a:lstStyle/>
          <a:p>
            <a:endParaRPr lang="en-US"/>
          </a:p>
        </p:txBody>
      </p:sp>
      <p:sp>
        <p:nvSpPr>
          <p:cNvPr id="38915" name="Freeform 9"/>
          <p:cNvSpPr>
            <a:spLocks/>
          </p:cNvSpPr>
          <p:nvPr/>
        </p:nvSpPr>
        <p:spPr bwMode="auto">
          <a:xfrm>
            <a:off x="6002338" y="1668463"/>
            <a:ext cx="2125662" cy="2306637"/>
          </a:xfrm>
          <a:custGeom>
            <a:avLst/>
            <a:gdLst>
              <a:gd name="T0" fmla="*/ 2147483647 w 82"/>
              <a:gd name="T1" fmla="*/ 0 h 89"/>
              <a:gd name="T2" fmla="*/ 0 w 82"/>
              <a:gd name="T3" fmla="*/ 2147483647 h 89"/>
              <a:gd name="T4" fmla="*/ 2147483647 w 82"/>
              <a:gd name="T5" fmla="*/ 2147483647 h 89"/>
              <a:gd name="T6" fmla="*/ 2147483647 w 82"/>
              <a:gd name="T7" fmla="*/ 0 h 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 h="89">
                <a:moveTo>
                  <a:pt x="81" y="0"/>
                </a:moveTo>
                <a:cubicBezTo>
                  <a:pt x="46" y="0"/>
                  <a:pt x="14" y="20"/>
                  <a:pt x="0" y="52"/>
                </a:cubicBezTo>
                <a:lnTo>
                  <a:pt x="82" y="89"/>
                </a:lnTo>
                <a:lnTo>
                  <a:pt x="81" y="0"/>
                </a:lnTo>
                <a:close/>
              </a:path>
            </a:pathLst>
          </a:custGeom>
          <a:solidFill>
            <a:srgbClr val="99CC00"/>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9525">
                <a:solidFill>
                  <a:srgbClr val="000000"/>
                </a:solidFill>
                <a:prstDash val="solid"/>
                <a:round/>
                <a:headEnd/>
                <a:tailEnd/>
              </a14:hiddenLine>
            </a:ext>
          </a:extLst>
        </p:spPr>
        <p:txBody>
          <a:bodyPr/>
          <a:lstStyle/>
          <a:p>
            <a:endParaRPr lang="en-US"/>
          </a:p>
        </p:txBody>
      </p:sp>
      <p:sp>
        <p:nvSpPr>
          <p:cNvPr id="38916" name="Rectangle 11"/>
          <p:cNvSpPr>
            <a:spLocks noChangeArrowheads="1"/>
          </p:cNvSpPr>
          <p:nvPr/>
        </p:nvSpPr>
        <p:spPr bwMode="auto">
          <a:xfrm>
            <a:off x="6238875" y="1717675"/>
            <a:ext cx="611188"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1042988" rtl="1"/>
            <a:r>
              <a:rPr lang="en-US">
                <a:solidFill>
                  <a:srgbClr val="1255A4"/>
                </a:solidFill>
              </a:rPr>
              <a:t>18%</a:t>
            </a:r>
          </a:p>
        </p:txBody>
      </p:sp>
      <p:sp>
        <p:nvSpPr>
          <p:cNvPr id="38917" name="Rectangle 19"/>
          <p:cNvSpPr>
            <a:spLocks noChangeArrowheads="1"/>
          </p:cNvSpPr>
          <p:nvPr/>
        </p:nvSpPr>
        <p:spPr bwMode="auto">
          <a:xfrm>
            <a:off x="534988" y="296863"/>
            <a:ext cx="10158412" cy="1258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4287" tIns="52144" rIns="104287" bIns="52144" anchor="ctr"/>
          <a:lstStyle/>
          <a:p>
            <a:pPr algn="ctr" defTabSz="1042988"/>
            <a:r>
              <a:rPr lang="en-GB" sz="3400" b="1">
                <a:solidFill>
                  <a:srgbClr val="184EAF"/>
                </a:solidFill>
              </a:rPr>
              <a:t>Official Development Assistance (2007)</a:t>
            </a:r>
            <a:endParaRPr lang="en-US" sz="2000" b="1">
              <a:solidFill>
                <a:srgbClr val="184EAF"/>
              </a:solidFill>
            </a:endParaRPr>
          </a:p>
        </p:txBody>
      </p:sp>
      <p:sp>
        <p:nvSpPr>
          <p:cNvPr id="38918" name="Text Box 20"/>
          <p:cNvSpPr txBox="1">
            <a:spLocks noChangeArrowheads="1"/>
          </p:cNvSpPr>
          <p:nvPr/>
        </p:nvSpPr>
        <p:spPr bwMode="auto">
          <a:xfrm>
            <a:off x="85725" y="2381250"/>
            <a:ext cx="6592888" cy="3081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defTabSz="1042988" eaLnBrk="0" hangingPunct="0">
              <a:defRPr sz="2400">
                <a:solidFill>
                  <a:srgbClr val="000066"/>
                </a:solidFill>
                <a:latin typeface="Arial" charset="0"/>
                <a:cs typeface="Arial" charset="0"/>
              </a:defRPr>
            </a:lvl1pPr>
            <a:lvl2pPr marL="742950" indent="-285750" defTabSz="1042988" eaLnBrk="0" hangingPunct="0">
              <a:defRPr sz="2400">
                <a:solidFill>
                  <a:srgbClr val="000066"/>
                </a:solidFill>
                <a:latin typeface="Arial" charset="0"/>
                <a:cs typeface="Arial" charset="0"/>
              </a:defRPr>
            </a:lvl2pPr>
            <a:lvl3pPr marL="1143000" indent="-228600" defTabSz="1042988" eaLnBrk="0" hangingPunct="0">
              <a:defRPr sz="2400">
                <a:solidFill>
                  <a:srgbClr val="000066"/>
                </a:solidFill>
                <a:latin typeface="Arial" charset="0"/>
                <a:cs typeface="Arial" charset="0"/>
              </a:defRPr>
            </a:lvl3pPr>
            <a:lvl4pPr marL="1600200" indent="-228600" defTabSz="1042988" eaLnBrk="0" hangingPunct="0">
              <a:defRPr sz="2400">
                <a:solidFill>
                  <a:srgbClr val="000066"/>
                </a:solidFill>
                <a:latin typeface="Arial" charset="0"/>
                <a:cs typeface="Arial" charset="0"/>
              </a:defRPr>
            </a:lvl4pPr>
            <a:lvl5pPr marL="2057400" indent="-228600" defTabSz="1042988" eaLnBrk="0" hangingPunct="0">
              <a:defRPr sz="2400">
                <a:solidFill>
                  <a:srgbClr val="000066"/>
                </a:solidFill>
                <a:latin typeface="Arial" charset="0"/>
                <a:cs typeface="Arial" charset="0"/>
              </a:defRPr>
            </a:lvl5pPr>
            <a:lvl6pPr marL="2514600" indent="-228600" defTabSz="1042988" eaLnBrk="0" fontAlgn="base" hangingPunct="0">
              <a:spcBef>
                <a:spcPct val="0"/>
              </a:spcBef>
              <a:spcAft>
                <a:spcPct val="0"/>
              </a:spcAft>
              <a:defRPr sz="2400">
                <a:solidFill>
                  <a:srgbClr val="000066"/>
                </a:solidFill>
                <a:latin typeface="Arial" charset="0"/>
                <a:cs typeface="Arial" charset="0"/>
              </a:defRPr>
            </a:lvl6pPr>
            <a:lvl7pPr marL="2971800" indent="-228600" defTabSz="1042988" eaLnBrk="0" fontAlgn="base" hangingPunct="0">
              <a:spcBef>
                <a:spcPct val="0"/>
              </a:spcBef>
              <a:spcAft>
                <a:spcPct val="0"/>
              </a:spcAft>
              <a:defRPr sz="2400">
                <a:solidFill>
                  <a:srgbClr val="000066"/>
                </a:solidFill>
                <a:latin typeface="Arial" charset="0"/>
                <a:cs typeface="Arial" charset="0"/>
              </a:defRPr>
            </a:lvl7pPr>
            <a:lvl8pPr marL="3429000" indent="-228600" defTabSz="1042988" eaLnBrk="0" fontAlgn="base" hangingPunct="0">
              <a:spcBef>
                <a:spcPct val="0"/>
              </a:spcBef>
              <a:spcAft>
                <a:spcPct val="0"/>
              </a:spcAft>
              <a:defRPr sz="2400">
                <a:solidFill>
                  <a:srgbClr val="000066"/>
                </a:solidFill>
                <a:latin typeface="Arial" charset="0"/>
                <a:cs typeface="Arial" charset="0"/>
              </a:defRPr>
            </a:lvl8pPr>
            <a:lvl9pPr marL="3886200" indent="-228600" defTabSz="1042988" eaLnBrk="0" fontAlgn="base" hangingPunct="0">
              <a:spcBef>
                <a:spcPct val="0"/>
              </a:spcBef>
              <a:spcAft>
                <a:spcPct val="0"/>
              </a:spcAft>
              <a:defRPr sz="2400">
                <a:solidFill>
                  <a:srgbClr val="000066"/>
                </a:solidFill>
                <a:latin typeface="Arial" charset="0"/>
                <a:cs typeface="Arial" charset="0"/>
              </a:defRPr>
            </a:lvl9pPr>
          </a:lstStyle>
          <a:p>
            <a:pPr algn="l" rtl="0" eaLnBrk="1" hangingPunct="1">
              <a:buFontTx/>
              <a:buChar char="•"/>
            </a:pPr>
            <a:r>
              <a:rPr lang="en-GB" sz="2800" dirty="0">
                <a:solidFill>
                  <a:srgbClr val="1255A4"/>
                </a:solidFill>
              </a:rPr>
              <a:t> US$ 120 Billion per year</a:t>
            </a:r>
          </a:p>
          <a:p>
            <a:pPr algn="l" rtl="0" eaLnBrk="1" hangingPunct="1">
              <a:buFontTx/>
              <a:buChar char="•"/>
            </a:pPr>
            <a:r>
              <a:rPr lang="en-GB" sz="2800" dirty="0">
                <a:solidFill>
                  <a:srgbClr val="1255A4"/>
                </a:solidFill>
              </a:rPr>
              <a:t> Including US$22 Billion for health</a:t>
            </a:r>
          </a:p>
          <a:p>
            <a:pPr algn="l" rtl="0" eaLnBrk="1" hangingPunct="1">
              <a:buFontTx/>
              <a:buChar char="•"/>
            </a:pPr>
            <a:r>
              <a:rPr lang="en-GB" sz="2800" dirty="0">
                <a:solidFill>
                  <a:srgbClr val="1255A4"/>
                </a:solidFill>
              </a:rPr>
              <a:t> Provided by 26 governments to </a:t>
            </a:r>
            <a:br>
              <a:rPr lang="en-GB" sz="2800" dirty="0">
                <a:solidFill>
                  <a:srgbClr val="1255A4"/>
                </a:solidFill>
              </a:rPr>
            </a:br>
            <a:r>
              <a:rPr lang="en-GB" sz="2800" dirty="0">
                <a:solidFill>
                  <a:srgbClr val="1255A4"/>
                </a:solidFill>
              </a:rPr>
              <a:t>  141 developing countries</a:t>
            </a:r>
          </a:p>
          <a:p>
            <a:pPr algn="l" rtl="0" eaLnBrk="1" hangingPunct="1">
              <a:buFontTx/>
              <a:buChar char="•"/>
            </a:pPr>
            <a:r>
              <a:rPr lang="en-GB" sz="2800" dirty="0">
                <a:solidFill>
                  <a:srgbClr val="1255A4"/>
                </a:solidFill>
              </a:rPr>
              <a:t> Objective: </a:t>
            </a:r>
            <a:r>
              <a:rPr lang="en-GB" sz="2800" b="1" dirty="0">
                <a:solidFill>
                  <a:srgbClr val="1255A4"/>
                </a:solidFill>
              </a:rPr>
              <a:t>poverty alleviation</a:t>
            </a:r>
            <a:r>
              <a:rPr lang="en-GB" sz="2800" dirty="0">
                <a:solidFill>
                  <a:srgbClr val="1255A4"/>
                </a:solidFill>
              </a:rPr>
              <a:t> </a:t>
            </a:r>
            <a:br>
              <a:rPr lang="en-GB" sz="2800" dirty="0">
                <a:solidFill>
                  <a:srgbClr val="1255A4"/>
                </a:solidFill>
              </a:rPr>
            </a:br>
            <a:r>
              <a:rPr lang="en-GB" sz="2800" dirty="0">
                <a:solidFill>
                  <a:srgbClr val="1255A4"/>
                </a:solidFill>
              </a:rPr>
              <a:t>  (= MDGs)</a:t>
            </a:r>
          </a:p>
          <a:p>
            <a:pPr algn="l" rtl="0" eaLnBrk="1" hangingPunct="1"/>
            <a:endParaRPr lang="en-US" sz="2800" dirty="0">
              <a:solidFill>
                <a:srgbClr val="1255A4"/>
              </a:solidFill>
            </a:endParaRPr>
          </a:p>
        </p:txBody>
      </p:sp>
      <p:sp>
        <p:nvSpPr>
          <p:cNvPr id="38919" name="Text Box 21"/>
          <p:cNvSpPr txBox="1">
            <a:spLocks noChangeArrowheads="1"/>
          </p:cNvSpPr>
          <p:nvPr/>
        </p:nvSpPr>
        <p:spPr bwMode="auto">
          <a:xfrm>
            <a:off x="6489700" y="2395538"/>
            <a:ext cx="1470025" cy="625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defTabSz="1042988" eaLnBrk="0" hangingPunct="0">
              <a:defRPr sz="2400">
                <a:solidFill>
                  <a:srgbClr val="000066"/>
                </a:solidFill>
                <a:latin typeface="Arial" charset="0"/>
                <a:cs typeface="Arial" charset="0"/>
              </a:defRPr>
            </a:lvl1pPr>
            <a:lvl2pPr marL="742950" indent="-285750" defTabSz="1042988" eaLnBrk="0" hangingPunct="0">
              <a:defRPr sz="2400">
                <a:solidFill>
                  <a:srgbClr val="000066"/>
                </a:solidFill>
                <a:latin typeface="Arial" charset="0"/>
                <a:cs typeface="Arial" charset="0"/>
              </a:defRPr>
            </a:lvl2pPr>
            <a:lvl3pPr marL="1143000" indent="-228600" defTabSz="1042988" eaLnBrk="0" hangingPunct="0">
              <a:defRPr sz="2400">
                <a:solidFill>
                  <a:srgbClr val="000066"/>
                </a:solidFill>
                <a:latin typeface="Arial" charset="0"/>
                <a:cs typeface="Arial" charset="0"/>
              </a:defRPr>
            </a:lvl3pPr>
            <a:lvl4pPr marL="1600200" indent="-228600" defTabSz="1042988" eaLnBrk="0" hangingPunct="0">
              <a:defRPr sz="2400">
                <a:solidFill>
                  <a:srgbClr val="000066"/>
                </a:solidFill>
                <a:latin typeface="Arial" charset="0"/>
                <a:cs typeface="Arial" charset="0"/>
              </a:defRPr>
            </a:lvl4pPr>
            <a:lvl5pPr marL="2057400" indent="-228600" defTabSz="1042988" eaLnBrk="0" hangingPunct="0">
              <a:defRPr sz="2400">
                <a:solidFill>
                  <a:srgbClr val="000066"/>
                </a:solidFill>
                <a:latin typeface="Arial" charset="0"/>
                <a:cs typeface="Arial" charset="0"/>
              </a:defRPr>
            </a:lvl5pPr>
            <a:lvl6pPr marL="2514600" indent="-228600" defTabSz="1042988" eaLnBrk="0" fontAlgn="base" hangingPunct="0">
              <a:spcBef>
                <a:spcPct val="0"/>
              </a:spcBef>
              <a:spcAft>
                <a:spcPct val="0"/>
              </a:spcAft>
              <a:defRPr sz="2400">
                <a:solidFill>
                  <a:srgbClr val="000066"/>
                </a:solidFill>
                <a:latin typeface="Arial" charset="0"/>
                <a:cs typeface="Arial" charset="0"/>
              </a:defRPr>
            </a:lvl6pPr>
            <a:lvl7pPr marL="2971800" indent="-228600" defTabSz="1042988" eaLnBrk="0" fontAlgn="base" hangingPunct="0">
              <a:spcBef>
                <a:spcPct val="0"/>
              </a:spcBef>
              <a:spcAft>
                <a:spcPct val="0"/>
              </a:spcAft>
              <a:defRPr sz="2400">
                <a:solidFill>
                  <a:srgbClr val="000066"/>
                </a:solidFill>
                <a:latin typeface="Arial" charset="0"/>
                <a:cs typeface="Arial" charset="0"/>
              </a:defRPr>
            </a:lvl7pPr>
            <a:lvl8pPr marL="3429000" indent="-228600" defTabSz="1042988" eaLnBrk="0" fontAlgn="base" hangingPunct="0">
              <a:spcBef>
                <a:spcPct val="0"/>
              </a:spcBef>
              <a:spcAft>
                <a:spcPct val="0"/>
              </a:spcAft>
              <a:defRPr sz="2400">
                <a:solidFill>
                  <a:srgbClr val="000066"/>
                </a:solidFill>
                <a:latin typeface="Arial" charset="0"/>
                <a:cs typeface="Arial" charset="0"/>
              </a:defRPr>
            </a:lvl8pPr>
            <a:lvl9pPr marL="3886200" indent="-228600" defTabSz="1042988" eaLnBrk="0" fontAlgn="base" hangingPunct="0">
              <a:spcBef>
                <a:spcPct val="0"/>
              </a:spcBef>
              <a:spcAft>
                <a:spcPct val="0"/>
              </a:spcAft>
              <a:defRPr sz="2400">
                <a:solidFill>
                  <a:srgbClr val="000066"/>
                </a:solidFill>
                <a:latin typeface="Arial" charset="0"/>
                <a:cs typeface="Arial" charset="0"/>
              </a:defRPr>
            </a:lvl9pPr>
          </a:lstStyle>
          <a:p>
            <a:pPr algn="r" rtl="1" eaLnBrk="1" hangingPunct="1"/>
            <a:r>
              <a:rPr lang="en-GB" sz="3500">
                <a:solidFill>
                  <a:schemeClr val="bg1"/>
                </a:solidFill>
              </a:rPr>
              <a:t>Health</a:t>
            </a:r>
            <a:endParaRPr lang="en-US" sz="3500">
              <a:solidFill>
                <a:schemeClr val="bg1"/>
              </a:solidFill>
            </a:endParaRPr>
          </a:p>
        </p:txBody>
      </p:sp>
    </p:spTree>
    <p:extLst>
      <p:ext uri="{BB962C8B-B14F-4D97-AF65-F5344CB8AC3E}">
        <p14:creationId xmlns:p14="http://schemas.microsoft.com/office/powerpoint/2010/main" xmlns="" val="94015174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2"/>
          <p:cNvGrpSpPr>
            <a:grpSpLocks/>
          </p:cNvGrpSpPr>
          <p:nvPr/>
        </p:nvGrpSpPr>
        <p:grpSpPr bwMode="auto">
          <a:xfrm>
            <a:off x="138113" y="1435100"/>
            <a:ext cx="10255250" cy="5260975"/>
            <a:chOff x="168" y="922"/>
            <a:chExt cx="6460" cy="3295"/>
          </a:xfrm>
        </p:grpSpPr>
        <p:sp>
          <p:nvSpPr>
            <p:cNvPr id="39943" name="Line 3"/>
            <p:cNvSpPr>
              <a:spLocks noChangeShapeType="1"/>
            </p:cNvSpPr>
            <p:nvPr/>
          </p:nvSpPr>
          <p:spPr bwMode="auto">
            <a:xfrm>
              <a:off x="1825" y="922"/>
              <a:ext cx="0" cy="3133"/>
            </a:xfrm>
            <a:prstGeom prst="line">
              <a:avLst/>
            </a:prstGeom>
            <a:noFill/>
            <a:ln w="0">
              <a:solidFill>
                <a:srgbClr val="808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44" name="Line 4"/>
            <p:cNvSpPr>
              <a:spLocks noChangeShapeType="1"/>
            </p:cNvSpPr>
            <p:nvPr/>
          </p:nvSpPr>
          <p:spPr bwMode="auto">
            <a:xfrm>
              <a:off x="2354" y="922"/>
              <a:ext cx="0" cy="3133"/>
            </a:xfrm>
            <a:prstGeom prst="line">
              <a:avLst/>
            </a:prstGeom>
            <a:noFill/>
            <a:ln w="0">
              <a:solidFill>
                <a:srgbClr val="808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45" name="Line 5"/>
            <p:cNvSpPr>
              <a:spLocks noChangeShapeType="1"/>
            </p:cNvSpPr>
            <p:nvPr/>
          </p:nvSpPr>
          <p:spPr bwMode="auto">
            <a:xfrm>
              <a:off x="2882" y="922"/>
              <a:ext cx="0" cy="3133"/>
            </a:xfrm>
            <a:prstGeom prst="line">
              <a:avLst/>
            </a:prstGeom>
            <a:noFill/>
            <a:ln w="0">
              <a:solidFill>
                <a:srgbClr val="808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46" name="Line 6"/>
            <p:cNvSpPr>
              <a:spLocks noChangeShapeType="1"/>
            </p:cNvSpPr>
            <p:nvPr/>
          </p:nvSpPr>
          <p:spPr bwMode="auto">
            <a:xfrm>
              <a:off x="3412" y="922"/>
              <a:ext cx="0" cy="3133"/>
            </a:xfrm>
            <a:prstGeom prst="line">
              <a:avLst/>
            </a:prstGeom>
            <a:noFill/>
            <a:ln w="0">
              <a:solidFill>
                <a:srgbClr val="808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47" name="Line 7"/>
            <p:cNvSpPr>
              <a:spLocks noChangeShapeType="1"/>
            </p:cNvSpPr>
            <p:nvPr/>
          </p:nvSpPr>
          <p:spPr bwMode="auto">
            <a:xfrm>
              <a:off x="3928" y="922"/>
              <a:ext cx="0" cy="3133"/>
            </a:xfrm>
            <a:prstGeom prst="line">
              <a:avLst/>
            </a:prstGeom>
            <a:noFill/>
            <a:ln w="0">
              <a:solidFill>
                <a:srgbClr val="808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48" name="Line 8"/>
            <p:cNvSpPr>
              <a:spLocks noChangeShapeType="1"/>
            </p:cNvSpPr>
            <p:nvPr/>
          </p:nvSpPr>
          <p:spPr bwMode="auto">
            <a:xfrm>
              <a:off x="4457" y="922"/>
              <a:ext cx="0" cy="3133"/>
            </a:xfrm>
            <a:prstGeom prst="line">
              <a:avLst/>
            </a:prstGeom>
            <a:noFill/>
            <a:ln w="0">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39949" name="Line 9"/>
            <p:cNvSpPr>
              <a:spLocks noChangeShapeType="1"/>
            </p:cNvSpPr>
            <p:nvPr/>
          </p:nvSpPr>
          <p:spPr bwMode="auto">
            <a:xfrm>
              <a:off x="4987" y="922"/>
              <a:ext cx="0" cy="3133"/>
            </a:xfrm>
            <a:prstGeom prst="line">
              <a:avLst/>
            </a:prstGeom>
            <a:noFill/>
            <a:ln w="0">
              <a:solidFill>
                <a:srgbClr val="808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50" name="Line 10"/>
            <p:cNvSpPr>
              <a:spLocks noChangeShapeType="1"/>
            </p:cNvSpPr>
            <p:nvPr/>
          </p:nvSpPr>
          <p:spPr bwMode="auto">
            <a:xfrm>
              <a:off x="5515" y="922"/>
              <a:ext cx="0" cy="3133"/>
            </a:xfrm>
            <a:prstGeom prst="line">
              <a:avLst/>
            </a:prstGeom>
            <a:noFill/>
            <a:ln w="0">
              <a:solidFill>
                <a:srgbClr val="808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51" name="Line 11"/>
            <p:cNvSpPr>
              <a:spLocks noChangeShapeType="1"/>
            </p:cNvSpPr>
            <p:nvPr/>
          </p:nvSpPr>
          <p:spPr bwMode="auto">
            <a:xfrm>
              <a:off x="6044" y="922"/>
              <a:ext cx="0" cy="3133"/>
            </a:xfrm>
            <a:prstGeom prst="line">
              <a:avLst/>
            </a:prstGeom>
            <a:noFill/>
            <a:ln w="0">
              <a:solidFill>
                <a:srgbClr val="808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52" name="Line 12"/>
            <p:cNvSpPr>
              <a:spLocks noChangeShapeType="1"/>
            </p:cNvSpPr>
            <p:nvPr/>
          </p:nvSpPr>
          <p:spPr bwMode="auto">
            <a:xfrm>
              <a:off x="6574" y="922"/>
              <a:ext cx="0" cy="3133"/>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53" name="Rectangle 13"/>
            <p:cNvSpPr>
              <a:spLocks noChangeArrowheads="1"/>
            </p:cNvSpPr>
            <p:nvPr/>
          </p:nvSpPr>
          <p:spPr bwMode="auto">
            <a:xfrm>
              <a:off x="1294" y="922"/>
              <a:ext cx="5280" cy="3133"/>
            </a:xfrm>
            <a:prstGeom prst="rect">
              <a:avLst/>
            </a:prstGeom>
            <a:noFill/>
            <a:ln w="15875">
              <a:solidFill>
                <a:srgbClr val="80808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r" rtl="1"/>
              <a:endParaRPr lang="en-US"/>
            </a:p>
          </p:txBody>
        </p:sp>
        <p:sp>
          <p:nvSpPr>
            <p:cNvPr id="39954" name="Rectangle 14"/>
            <p:cNvSpPr>
              <a:spLocks noChangeArrowheads="1"/>
            </p:cNvSpPr>
            <p:nvPr/>
          </p:nvSpPr>
          <p:spPr bwMode="auto">
            <a:xfrm>
              <a:off x="1207" y="3804"/>
              <a:ext cx="88" cy="91"/>
            </a:xfrm>
            <a:prstGeom prst="rect">
              <a:avLst/>
            </a:prstGeom>
            <a:solidFill>
              <a:srgbClr val="808000"/>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5875">
                  <a:solidFill>
                    <a:srgbClr val="000000"/>
                  </a:solidFill>
                  <a:miter lim="800000"/>
                  <a:headEnd/>
                  <a:tailEnd/>
                </a14:hiddenLine>
              </a:ext>
            </a:extLst>
          </p:spPr>
          <p:txBody>
            <a:bodyPr/>
            <a:lstStyle/>
            <a:p>
              <a:pPr algn="r" rtl="1"/>
              <a:endParaRPr lang="en-US"/>
            </a:p>
          </p:txBody>
        </p:sp>
        <p:sp>
          <p:nvSpPr>
            <p:cNvPr id="39955" name="Rectangle 15"/>
            <p:cNvSpPr>
              <a:spLocks noChangeArrowheads="1"/>
            </p:cNvSpPr>
            <p:nvPr/>
          </p:nvSpPr>
          <p:spPr bwMode="auto">
            <a:xfrm>
              <a:off x="1295" y="3655"/>
              <a:ext cx="50" cy="91"/>
            </a:xfrm>
            <a:prstGeom prst="rect">
              <a:avLst/>
            </a:prstGeom>
            <a:solidFill>
              <a:srgbClr val="808000"/>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5875">
                  <a:solidFill>
                    <a:srgbClr val="000000"/>
                  </a:solidFill>
                  <a:miter lim="800000"/>
                  <a:headEnd/>
                  <a:tailEnd/>
                </a14:hiddenLine>
              </a:ext>
            </a:extLst>
          </p:spPr>
          <p:txBody>
            <a:bodyPr/>
            <a:lstStyle/>
            <a:p>
              <a:pPr algn="r" rtl="1"/>
              <a:endParaRPr lang="en-US"/>
            </a:p>
          </p:txBody>
        </p:sp>
        <p:sp>
          <p:nvSpPr>
            <p:cNvPr id="39956" name="Rectangle 16"/>
            <p:cNvSpPr>
              <a:spLocks noChangeArrowheads="1"/>
            </p:cNvSpPr>
            <p:nvPr/>
          </p:nvSpPr>
          <p:spPr bwMode="auto">
            <a:xfrm>
              <a:off x="1295" y="3506"/>
              <a:ext cx="127" cy="91"/>
            </a:xfrm>
            <a:prstGeom prst="rect">
              <a:avLst/>
            </a:prstGeom>
            <a:solidFill>
              <a:srgbClr val="808000"/>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5875">
                  <a:solidFill>
                    <a:srgbClr val="000000"/>
                  </a:solidFill>
                  <a:miter lim="800000"/>
                  <a:headEnd/>
                  <a:tailEnd/>
                </a14:hiddenLine>
              </a:ext>
            </a:extLst>
          </p:spPr>
          <p:txBody>
            <a:bodyPr/>
            <a:lstStyle/>
            <a:p>
              <a:pPr algn="r" rtl="1"/>
              <a:endParaRPr lang="en-US"/>
            </a:p>
          </p:txBody>
        </p:sp>
        <p:sp>
          <p:nvSpPr>
            <p:cNvPr id="39957" name="Rectangle 17"/>
            <p:cNvSpPr>
              <a:spLocks noChangeArrowheads="1"/>
            </p:cNvSpPr>
            <p:nvPr/>
          </p:nvSpPr>
          <p:spPr bwMode="auto">
            <a:xfrm>
              <a:off x="1295" y="3357"/>
              <a:ext cx="265" cy="91"/>
            </a:xfrm>
            <a:prstGeom prst="rect">
              <a:avLst/>
            </a:prstGeom>
            <a:solidFill>
              <a:srgbClr val="808000"/>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5875">
                  <a:solidFill>
                    <a:srgbClr val="000000"/>
                  </a:solidFill>
                  <a:miter lim="800000"/>
                  <a:headEnd/>
                  <a:tailEnd/>
                </a14:hiddenLine>
              </a:ext>
            </a:extLst>
          </p:spPr>
          <p:txBody>
            <a:bodyPr/>
            <a:lstStyle/>
            <a:p>
              <a:pPr algn="r" rtl="1"/>
              <a:endParaRPr lang="en-US"/>
            </a:p>
          </p:txBody>
        </p:sp>
        <p:sp>
          <p:nvSpPr>
            <p:cNvPr id="39958" name="Rectangle 18"/>
            <p:cNvSpPr>
              <a:spLocks noChangeArrowheads="1"/>
            </p:cNvSpPr>
            <p:nvPr/>
          </p:nvSpPr>
          <p:spPr bwMode="auto">
            <a:xfrm>
              <a:off x="1295" y="3208"/>
              <a:ext cx="416" cy="91"/>
            </a:xfrm>
            <a:prstGeom prst="rect">
              <a:avLst/>
            </a:prstGeom>
            <a:solidFill>
              <a:srgbClr val="808000"/>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5875">
                  <a:solidFill>
                    <a:srgbClr val="000000"/>
                  </a:solidFill>
                  <a:miter lim="800000"/>
                  <a:headEnd/>
                  <a:tailEnd/>
                </a14:hiddenLine>
              </a:ext>
            </a:extLst>
          </p:spPr>
          <p:txBody>
            <a:bodyPr/>
            <a:lstStyle/>
            <a:p>
              <a:pPr algn="r" rtl="1"/>
              <a:endParaRPr lang="en-US"/>
            </a:p>
          </p:txBody>
        </p:sp>
        <p:sp>
          <p:nvSpPr>
            <p:cNvPr id="39959" name="Rectangle 19"/>
            <p:cNvSpPr>
              <a:spLocks noChangeArrowheads="1"/>
            </p:cNvSpPr>
            <p:nvPr/>
          </p:nvSpPr>
          <p:spPr bwMode="auto">
            <a:xfrm>
              <a:off x="1295" y="3058"/>
              <a:ext cx="1537" cy="91"/>
            </a:xfrm>
            <a:prstGeom prst="rect">
              <a:avLst/>
            </a:prstGeom>
            <a:solidFill>
              <a:srgbClr val="808000"/>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5875">
                  <a:solidFill>
                    <a:srgbClr val="000000"/>
                  </a:solidFill>
                  <a:miter lim="800000"/>
                  <a:headEnd/>
                  <a:tailEnd/>
                </a14:hiddenLine>
              </a:ext>
            </a:extLst>
          </p:spPr>
          <p:txBody>
            <a:bodyPr/>
            <a:lstStyle/>
            <a:p>
              <a:pPr algn="r" rtl="1"/>
              <a:endParaRPr lang="en-US"/>
            </a:p>
          </p:txBody>
        </p:sp>
        <p:sp>
          <p:nvSpPr>
            <p:cNvPr id="39960" name="Rectangle 20"/>
            <p:cNvSpPr>
              <a:spLocks noChangeArrowheads="1"/>
            </p:cNvSpPr>
            <p:nvPr/>
          </p:nvSpPr>
          <p:spPr bwMode="auto">
            <a:xfrm>
              <a:off x="1295" y="2909"/>
              <a:ext cx="25" cy="91"/>
            </a:xfrm>
            <a:prstGeom prst="rect">
              <a:avLst/>
            </a:prstGeom>
            <a:solidFill>
              <a:srgbClr val="1E7FB8"/>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5875">
                  <a:solidFill>
                    <a:srgbClr val="000000"/>
                  </a:solidFill>
                  <a:miter lim="800000"/>
                  <a:headEnd/>
                  <a:tailEnd/>
                </a14:hiddenLine>
              </a:ext>
            </a:extLst>
          </p:spPr>
          <p:txBody>
            <a:bodyPr/>
            <a:lstStyle/>
            <a:p>
              <a:pPr algn="r" rtl="1"/>
              <a:endParaRPr lang="en-US"/>
            </a:p>
          </p:txBody>
        </p:sp>
        <p:sp>
          <p:nvSpPr>
            <p:cNvPr id="39961" name="Rectangle 21"/>
            <p:cNvSpPr>
              <a:spLocks noChangeArrowheads="1"/>
            </p:cNvSpPr>
            <p:nvPr/>
          </p:nvSpPr>
          <p:spPr bwMode="auto">
            <a:xfrm>
              <a:off x="1295" y="2760"/>
              <a:ext cx="64" cy="91"/>
            </a:xfrm>
            <a:prstGeom prst="rect">
              <a:avLst/>
            </a:prstGeom>
            <a:solidFill>
              <a:srgbClr val="1E7FB8"/>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5875">
                  <a:solidFill>
                    <a:srgbClr val="000000"/>
                  </a:solidFill>
                  <a:miter lim="800000"/>
                  <a:headEnd/>
                  <a:tailEnd/>
                </a14:hiddenLine>
              </a:ext>
            </a:extLst>
          </p:spPr>
          <p:txBody>
            <a:bodyPr/>
            <a:lstStyle/>
            <a:p>
              <a:pPr algn="r" rtl="1"/>
              <a:endParaRPr lang="en-US"/>
            </a:p>
          </p:txBody>
        </p:sp>
        <p:sp>
          <p:nvSpPr>
            <p:cNvPr id="39962" name="Rectangle 22"/>
            <p:cNvSpPr>
              <a:spLocks noChangeArrowheads="1"/>
            </p:cNvSpPr>
            <p:nvPr/>
          </p:nvSpPr>
          <p:spPr bwMode="auto">
            <a:xfrm>
              <a:off x="1295" y="2611"/>
              <a:ext cx="140" cy="91"/>
            </a:xfrm>
            <a:prstGeom prst="rect">
              <a:avLst/>
            </a:prstGeom>
            <a:solidFill>
              <a:srgbClr val="1E7FB8"/>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5875">
                  <a:solidFill>
                    <a:srgbClr val="000000"/>
                  </a:solidFill>
                  <a:miter lim="800000"/>
                  <a:headEnd/>
                  <a:tailEnd/>
                </a14:hiddenLine>
              </a:ext>
            </a:extLst>
          </p:spPr>
          <p:txBody>
            <a:bodyPr/>
            <a:lstStyle/>
            <a:p>
              <a:pPr algn="r" rtl="1"/>
              <a:endParaRPr lang="en-US"/>
            </a:p>
          </p:txBody>
        </p:sp>
        <p:sp>
          <p:nvSpPr>
            <p:cNvPr id="39963" name="Rectangle 23"/>
            <p:cNvSpPr>
              <a:spLocks noChangeArrowheads="1"/>
            </p:cNvSpPr>
            <p:nvPr/>
          </p:nvSpPr>
          <p:spPr bwMode="auto">
            <a:xfrm>
              <a:off x="1295" y="2462"/>
              <a:ext cx="75" cy="91"/>
            </a:xfrm>
            <a:prstGeom prst="rect">
              <a:avLst/>
            </a:prstGeom>
            <a:solidFill>
              <a:srgbClr val="1E7FB8"/>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5875">
                  <a:solidFill>
                    <a:srgbClr val="000000"/>
                  </a:solidFill>
                  <a:miter lim="800000"/>
                  <a:headEnd/>
                  <a:tailEnd/>
                </a14:hiddenLine>
              </a:ext>
            </a:extLst>
          </p:spPr>
          <p:txBody>
            <a:bodyPr/>
            <a:lstStyle/>
            <a:p>
              <a:pPr algn="r" rtl="1"/>
              <a:endParaRPr lang="en-US"/>
            </a:p>
          </p:txBody>
        </p:sp>
        <p:sp>
          <p:nvSpPr>
            <p:cNvPr id="39964" name="Rectangle 24"/>
            <p:cNvSpPr>
              <a:spLocks noChangeArrowheads="1"/>
            </p:cNvSpPr>
            <p:nvPr/>
          </p:nvSpPr>
          <p:spPr bwMode="auto">
            <a:xfrm>
              <a:off x="1295" y="2312"/>
              <a:ext cx="25" cy="91"/>
            </a:xfrm>
            <a:prstGeom prst="rect">
              <a:avLst/>
            </a:prstGeom>
            <a:solidFill>
              <a:srgbClr val="1E7FB8"/>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5875">
                  <a:solidFill>
                    <a:srgbClr val="000000"/>
                  </a:solidFill>
                  <a:miter lim="800000"/>
                  <a:headEnd/>
                  <a:tailEnd/>
                </a14:hiddenLine>
              </a:ext>
            </a:extLst>
          </p:spPr>
          <p:txBody>
            <a:bodyPr/>
            <a:lstStyle/>
            <a:p>
              <a:pPr algn="r" rtl="1"/>
              <a:endParaRPr lang="en-US"/>
            </a:p>
          </p:txBody>
        </p:sp>
        <p:sp>
          <p:nvSpPr>
            <p:cNvPr id="39965" name="Rectangle 25"/>
            <p:cNvSpPr>
              <a:spLocks noChangeArrowheads="1"/>
            </p:cNvSpPr>
            <p:nvPr/>
          </p:nvSpPr>
          <p:spPr bwMode="auto">
            <a:xfrm>
              <a:off x="1295" y="2163"/>
              <a:ext cx="177" cy="91"/>
            </a:xfrm>
            <a:prstGeom prst="rect">
              <a:avLst/>
            </a:prstGeom>
            <a:solidFill>
              <a:srgbClr val="1E7FB8"/>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5875">
                  <a:solidFill>
                    <a:srgbClr val="000000"/>
                  </a:solidFill>
                  <a:miter lim="800000"/>
                  <a:headEnd/>
                  <a:tailEnd/>
                </a14:hiddenLine>
              </a:ext>
            </a:extLst>
          </p:spPr>
          <p:txBody>
            <a:bodyPr/>
            <a:lstStyle/>
            <a:p>
              <a:pPr algn="r" rtl="1"/>
              <a:endParaRPr lang="en-US"/>
            </a:p>
          </p:txBody>
        </p:sp>
        <p:sp>
          <p:nvSpPr>
            <p:cNvPr id="39966" name="Rectangle 26"/>
            <p:cNvSpPr>
              <a:spLocks noChangeArrowheads="1"/>
            </p:cNvSpPr>
            <p:nvPr/>
          </p:nvSpPr>
          <p:spPr bwMode="auto">
            <a:xfrm>
              <a:off x="1295" y="2014"/>
              <a:ext cx="316" cy="91"/>
            </a:xfrm>
            <a:prstGeom prst="rect">
              <a:avLst/>
            </a:prstGeom>
            <a:solidFill>
              <a:srgbClr val="1E7FB8"/>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5875">
                  <a:solidFill>
                    <a:srgbClr val="000000"/>
                  </a:solidFill>
                  <a:miter lim="800000"/>
                  <a:headEnd/>
                  <a:tailEnd/>
                </a14:hiddenLine>
              </a:ext>
            </a:extLst>
          </p:spPr>
          <p:txBody>
            <a:bodyPr/>
            <a:lstStyle/>
            <a:p>
              <a:pPr algn="r" rtl="1"/>
              <a:endParaRPr lang="en-US"/>
            </a:p>
          </p:txBody>
        </p:sp>
        <p:sp>
          <p:nvSpPr>
            <p:cNvPr id="39967" name="Rectangle 27"/>
            <p:cNvSpPr>
              <a:spLocks noChangeArrowheads="1"/>
            </p:cNvSpPr>
            <p:nvPr/>
          </p:nvSpPr>
          <p:spPr bwMode="auto">
            <a:xfrm>
              <a:off x="1295" y="1865"/>
              <a:ext cx="25" cy="91"/>
            </a:xfrm>
            <a:prstGeom prst="rect">
              <a:avLst/>
            </a:prstGeom>
            <a:solidFill>
              <a:srgbClr val="1E7FB8"/>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5875">
                  <a:solidFill>
                    <a:srgbClr val="000000"/>
                  </a:solidFill>
                  <a:miter lim="800000"/>
                  <a:headEnd/>
                  <a:tailEnd/>
                </a14:hiddenLine>
              </a:ext>
            </a:extLst>
          </p:spPr>
          <p:txBody>
            <a:bodyPr/>
            <a:lstStyle/>
            <a:p>
              <a:pPr algn="r" rtl="1"/>
              <a:endParaRPr lang="en-US"/>
            </a:p>
          </p:txBody>
        </p:sp>
        <p:sp>
          <p:nvSpPr>
            <p:cNvPr id="39968" name="Rectangle 28"/>
            <p:cNvSpPr>
              <a:spLocks noChangeArrowheads="1"/>
            </p:cNvSpPr>
            <p:nvPr/>
          </p:nvSpPr>
          <p:spPr bwMode="auto">
            <a:xfrm>
              <a:off x="1295" y="1716"/>
              <a:ext cx="567" cy="91"/>
            </a:xfrm>
            <a:prstGeom prst="rect">
              <a:avLst/>
            </a:prstGeom>
            <a:solidFill>
              <a:srgbClr val="1E7FB8"/>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5875">
                  <a:solidFill>
                    <a:srgbClr val="000000"/>
                  </a:solidFill>
                  <a:miter lim="800000"/>
                  <a:headEnd/>
                  <a:tailEnd/>
                </a14:hiddenLine>
              </a:ext>
            </a:extLst>
          </p:spPr>
          <p:txBody>
            <a:bodyPr/>
            <a:lstStyle/>
            <a:p>
              <a:pPr algn="r" rtl="1"/>
              <a:endParaRPr lang="en-US"/>
            </a:p>
          </p:txBody>
        </p:sp>
        <p:sp>
          <p:nvSpPr>
            <p:cNvPr id="39969" name="Rectangle 29"/>
            <p:cNvSpPr>
              <a:spLocks noChangeArrowheads="1"/>
            </p:cNvSpPr>
            <p:nvPr/>
          </p:nvSpPr>
          <p:spPr bwMode="auto">
            <a:xfrm>
              <a:off x="1295" y="1566"/>
              <a:ext cx="440" cy="91"/>
            </a:xfrm>
            <a:prstGeom prst="rect">
              <a:avLst/>
            </a:prstGeom>
            <a:solidFill>
              <a:srgbClr val="1E7FB8"/>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5875">
                  <a:solidFill>
                    <a:srgbClr val="000000"/>
                  </a:solidFill>
                  <a:miter lim="800000"/>
                  <a:headEnd/>
                  <a:tailEnd/>
                </a14:hiddenLine>
              </a:ext>
            </a:extLst>
          </p:spPr>
          <p:txBody>
            <a:bodyPr/>
            <a:lstStyle/>
            <a:p>
              <a:pPr algn="r" rtl="1"/>
              <a:endParaRPr lang="en-US"/>
            </a:p>
          </p:txBody>
        </p:sp>
        <p:sp>
          <p:nvSpPr>
            <p:cNvPr id="39970" name="Rectangle 30"/>
            <p:cNvSpPr>
              <a:spLocks noChangeArrowheads="1"/>
            </p:cNvSpPr>
            <p:nvPr/>
          </p:nvSpPr>
          <p:spPr bwMode="auto">
            <a:xfrm>
              <a:off x="1295" y="1417"/>
              <a:ext cx="681" cy="91"/>
            </a:xfrm>
            <a:prstGeom prst="rect">
              <a:avLst/>
            </a:prstGeom>
            <a:solidFill>
              <a:srgbClr val="1E7FB8"/>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5875">
                  <a:solidFill>
                    <a:srgbClr val="000000"/>
                  </a:solidFill>
                  <a:miter lim="800000"/>
                  <a:headEnd/>
                  <a:tailEnd/>
                </a14:hiddenLine>
              </a:ext>
            </a:extLst>
          </p:spPr>
          <p:txBody>
            <a:bodyPr/>
            <a:lstStyle/>
            <a:p>
              <a:pPr algn="r" rtl="1"/>
              <a:endParaRPr lang="en-US"/>
            </a:p>
          </p:txBody>
        </p:sp>
        <p:sp>
          <p:nvSpPr>
            <p:cNvPr id="39971" name="Rectangle 31"/>
            <p:cNvSpPr>
              <a:spLocks noChangeArrowheads="1"/>
            </p:cNvSpPr>
            <p:nvPr/>
          </p:nvSpPr>
          <p:spPr bwMode="auto">
            <a:xfrm>
              <a:off x="1295" y="1268"/>
              <a:ext cx="605" cy="91"/>
            </a:xfrm>
            <a:prstGeom prst="rect">
              <a:avLst/>
            </a:prstGeom>
            <a:solidFill>
              <a:srgbClr val="1E7FB8"/>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5875">
                  <a:solidFill>
                    <a:srgbClr val="000000"/>
                  </a:solidFill>
                  <a:miter lim="800000"/>
                  <a:headEnd/>
                  <a:tailEnd/>
                </a14:hiddenLine>
              </a:ext>
            </a:extLst>
          </p:spPr>
          <p:txBody>
            <a:bodyPr/>
            <a:lstStyle/>
            <a:p>
              <a:pPr algn="r" rtl="1"/>
              <a:endParaRPr lang="en-US"/>
            </a:p>
          </p:txBody>
        </p:sp>
        <p:sp>
          <p:nvSpPr>
            <p:cNvPr id="39972" name="Rectangle 32"/>
            <p:cNvSpPr>
              <a:spLocks noChangeArrowheads="1"/>
            </p:cNvSpPr>
            <p:nvPr/>
          </p:nvSpPr>
          <p:spPr bwMode="auto">
            <a:xfrm>
              <a:off x="1295" y="1119"/>
              <a:ext cx="580" cy="91"/>
            </a:xfrm>
            <a:prstGeom prst="rect">
              <a:avLst/>
            </a:prstGeom>
            <a:solidFill>
              <a:srgbClr val="1E7FB8"/>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5875">
                  <a:solidFill>
                    <a:srgbClr val="000000"/>
                  </a:solidFill>
                  <a:miter lim="800000"/>
                  <a:headEnd/>
                  <a:tailEnd/>
                </a14:hiddenLine>
              </a:ext>
            </a:extLst>
          </p:spPr>
          <p:txBody>
            <a:bodyPr/>
            <a:lstStyle/>
            <a:p>
              <a:pPr algn="r" rtl="1"/>
              <a:endParaRPr lang="en-US"/>
            </a:p>
          </p:txBody>
        </p:sp>
        <p:sp>
          <p:nvSpPr>
            <p:cNvPr id="39973" name="Rectangle 33"/>
            <p:cNvSpPr>
              <a:spLocks noChangeArrowheads="1"/>
            </p:cNvSpPr>
            <p:nvPr/>
          </p:nvSpPr>
          <p:spPr bwMode="auto">
            <a:xfrm>
              <a:off x="1295" y="970"/>
              <a:ext cx="4522" cy="91"/>
            </a:xfrm>
            <a:prstGeom prst="rect">
              <a:avLst/>
            </a:prstGeom>
            <a:solidFill>
              <a:srgbClr val="1E7FB8"/>
            </a:solidFill>
            <a:ln>
              <a:noFill/>
            </a:ln>
            <a:effectLst>
              <a:outerShdw dist="107763" dir="2700000" algn="ctr" rotWithShape="0">
                <a:srgbClr val="808080">
                  <a:alpha val="50000"/>
                </a:srgbClr>
              </a:outerShdw>
            </a:effectLst>
            <a:extLst>
              <a:ext uri="{91240B29-F687-4F45-9708-019B960494DF}">
                <a14:hiddenLine xmlns:a14="http://schemas.microsoft.com/office/drawing/2010/main" xmlns="" w="19050" algn="ctr">
                  <a:solidFill>
                    <a:srgbClr val="000000"/>
                  </a:solidFill>
                  <a:miter lim="800000"/>
                  <a:headEnd/>
                  <a:tailEnd/>
                </a14:hiddenLine>
              </a:ext>
            </a:extLst>
          </p:spPr>
          <p:txBody>
            <a:bodyPr/>
            <a:lstStyle/>
            <a:p>
              <a:pPr algn="r" rtl="1"/>
              <a:endParaRPr lang="en-US"/>
            </a:p>
          </p:txBody>
        </p:sp>
        <p:sp>
          <p:nvSpPr>
            <p:cNvPr id="39974" name="Line 34"/>
            <p:cNvSpPr>
              <a:spLocks noChangeShapeType="1"/>
            </p:cNvSpPr>
            <p:nvPr/>
          </p:nvSpPr>
          <p:spPr bwMode="auto">
            <a:xfrm>
              <a:off x="1255" y="4055"/>
              <a:ext cx="5319" cy="0"/>
            </a:xfrm>
            <a:prstGeom prst="line">
              <a:avLst/>
            </a:prstGeom>
            <a:noFill/>
            <a:ln w="0">
              <a:solidFill>
                <a:srgbClr val="808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75" name="Line 35"/>
            <p:cNvSpPr>
              <a:spLocks noChangeShapeType="1"/>
            </p:cNvSpPr>
            <p:nvPr/>
          </p:nvSpPr>
          <p:spPr bwMode="auto">
            <a:xfrm flipV="1">
              <a:off x="767" y="4055"/>
              <a:ext cx="0" cy="24"/>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76" name="Line 36"/>
            <p:cNvSpPr>
              <a:spLocks noChangeShapeType="1"/>
            </p:cNvSpPr>
            <p:nvPr/>
          </p:nvSpPr>
          <p:spPr bwMode="auto">
            <a:xfrm flipV="1">
              <a:off x="1295" y="4055"/>
              <a:ext cx="0" cy="24"/>
            </a:xfrm>
            <a:prstGeom prst="line">
              <a:avLst/>
            </a:prstGeom>
            <a:noFill/>
            <a:ln w="0">
              <a:solidFill>
                <a:srgbClr val="808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77" name="Line 37"/>
            <p:cNvSpPr>
              <a:spLocks noChangeShapeType="1"/>
            </p:cNvSpPr>
            <p:nvPr/>
          </p:nvSpPr>
          <p:spPr bwMode="auto">
            <a:xfrm flipV="1">
              <a:off x="1825" y="4055"/>
              <a:ext cx="0" cy="24"/>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78" name="Line 38"/>
            <p:cNvSpPr>
              <a:spLocks noChangeShapeType="1"/>
            </p:cNvSpPr>
            <p:nvPr/>
          </p:nvSpPr>
          <p:spPr bwMode="auto">
            <a:xfrm flipV="1">
              <a:off x="2354" y="4055"/>
              <a:ext cx="0" cy="24"/>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79" name="Line 39"/>
            <p:cNvSpPr>
              <a:spLocks noChangeShapeType="1"/>
            </p:cNvSpPr>
            <p:nvPr/>
          </p:nvSpPr>
          <p:spPr bwMode="auto">
            <a:xfrm flipV="1">
              <a:off x="2882" y="4055"/>
              <a:ext cx="0" cy="24"/>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80" name="Line 40"/>
            <p:cNvSpPr>
              <a:spLocks noChangeShapeType="1"/>
            </p:cNvSpPr>
            <p:nvPr/>
          </p:nvSpPr>
          <p:spPr bwMode="auto">
            <a:xfrm flipV="1">
              <a:off x="3412" y="4055"/>
              <a:ext cx="0" cy="24"/>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81" name="Line 41"/>
            <p:cNvSpPr>
              <a:spLocks noChangeShapeType="1"/>
            </p:cNvSpPr>
            <p:nvPr/>
          </p:nvSpPr>
          <p:spPr bwMode="auto">
            <a:xfrm flipV="1">
              <a:off x="3928" y="4055"/>
              <a:ext cx="0" cy="24"/>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82" name="Line 42"/>
            <p:cNvSpPr>
              <a:spLocks noChangeShapeType="1"/>
            </p:cNvSpPr>
            <p:nvPr/>
          </p:nvSpPr>
          <p:spPr bwMode="auto">
            <a:xfrm flipV="1">
              <a:off x="4457" y="4055"/>
              <a:ext cx="0" cy="24"/>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83" name="Line 43"/>
            <p:cNvSpPr>
              <a:spLocks noChangeShapeType="1"/>
            </p:cNvSpPr>
            <p:nvPr/>
          </p:nvSpPr>
          <p:spPr bwMode="auto">
            <a:xfrm flipV="1">
              <a:off x="4987" y="4055"/>
              <a:ext cx="0" cy="24"/>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84" name="Line 44"/>
            <p:cNvSpPr>
              <a:spLocks noChangeShapeType="1"/>
            </p:cNvSpPr>
            <p:nvPr/>
          </p:nvSpPr>
          <p:spPr bwMode="auto">
            <a:xfrm flipV="1">
              <a:off x="5515" y="4055"/>
              <a:ext cx="0" cy="24"/>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85" name="Line 45"/>
            <p:cNvSpPr>
              <a:spLocks noChangeShapeType="1"/>
            </p:cNvSpPr>
            <p:nvPr/>
          </p:nvSpPr>
          <p:spPr bwMode="auto">
            <a:xfrm flipV="1">
              <a:off x="6044" y="4055"/>
              <a:ext cx="0" cy="24"/>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86" name="Line 46"/>
            <p:cNvSpPr>
              <a:spLocks noChangeShapeType="1"/>
            </p:cNvSpPr>
            <p:nvPr/>
          </p:nvSpPr>
          <p:spPr bwMode="auto">
            <a:xfrm flipV="1">
              <a:off x="6574" y="4055"/>
              <a:ext cx="0" cy="24"/>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87" name="Line 47"/>
            <p:cNvSpPr>
              <a:spLocks noChangeShapeType="1"/>
            </p:cNvSpPr>
            <p:nvPr/>
          </p:nvSpPr>
          <p:spPr bwMode="auto">
            <a:xfrm>
              <a:off x="1295" y="922"/>
              <a:ext cx="0" cy="3133"/>
            </a:xfrm>
            <a:prstGeom prst="line">
              <a:avLst/>
            </a:prstGeom>
            <a:noFill/>
            <a:ln w="0">
              <a:solidFill>
                <a:srgbClr val="808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88" name="Line 48"/>
            <p:cNvSpPr>
              <a:spLocks noChangeShapeType="1"/>
            </p:cNvSpPr>
            <p:nvPr/>
          </p:nvSpPr>
          <p:spPr bwMode="auto">
            <a:xfrm>
              <a:off x="1245" y="4055"/>
              <a:ext cx="50" cy="0"/>
            </a:xfrm>
            <a:prstGeom prst="line">
              <a:avLst/>
            </a:prstGeom>
            <a:noFill/>
            <a:ln w="0">
              <a:solidFill>
                <a:srgbClr val="808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89" name="Line 49"/>
            <p:cNvSpPr>
              <a:spLocks noChangeShapeType="1"/>
            </p:cNvSpPr>
            <p:nvPr/>
          </p:nvSpPr>
          <p:spPr bwMode="auto">
            <a:xfrm>
              <a:off x="1245" y="3906"/>
              <a:ext cx="50" cy="0"/>
            </a:xfrm>
            <a:prstGeom prst="line">
              <a:avLst/>
            </a:prstGeom>
            <a:noFill/>
            <a:ln w="0">
              <a:solidFill>
                <a:srgbClr val="808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90" name="Line 50"/>
            <p:cNvSpPr>
              <a:spLocks noChangeShapeType="1"/>
            </p:cNvSpPr>
            <p:nvPr/>
          </p:nvSpPr>
          <p:spPr bwMode="auto">
            <a:xfrm>
              <a:off x="1245" y="3757"/>
              <a:ext cx="50" cy="0"/>
            </a:xfrm>
            <a:prstGeom prst="line">
              <a:avLst/>
            </a:prstGeom>
            <a:noFill/>
            <a:ln w="0">
              <a:solidFill>
                <a:srgbClr val="808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91" name="Line 51"/>
            <p:cNvSpPr>
              <a:spLocks noChangeShapeType="1"/>
            </p:cNvSpPr>
            <p:nvPr/>
          </p:nvSpPr>
          <p:spPr bwMode="auto">
            <a:xfrm>
              <a:off x="1245" y="3607"/>
              <a:ext cx="50" cy="0"/>
            </a:xfrm>
            <a:prstGeom prst="line">
              <a:avLst/>
            </a:prstGeom>
            <a:noFill/>
            <a:ln w="0">
              <a:solidFill>
                <a:srgbClr val="808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92" name="Line 52"/>
            <p:cNvSpPr>
              <a:spLocks noChangeShapeType="1"/>
            </p:cNvSpPr>
            <p:nvPr/>
          </p:nvSpPr>
          <p:spPr bwMode="auto">
            <a:xfrm>
              <a:off x="1245" y="3458"/>
              <a:ext cx="50" cy="0"/>
            </a:xfrm>
            <a:prstGeom prst="line">
              <a:avLst/>
            </a:prstGeom>
            <a:noFill/>
            <a:ln w="0">
              <a:solidFill>
                <a:srgbClr val="808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93" name="Line 53"/>
            <p:cNvSpPr>
              <a:spLocks noChangeShapeType="1"/>
            </p:cNvSpPr>
            <p:nvPr/>
          </p:nvSpPr>
          <p:spPr bwMode="auto">
            <a:xfrm>
              <a:off x="1245" y="3309"/>
              <a:ext cx="50" cy="0"/>
            </a:xfrm>
            <a:prstGeom prst="line">
              <a:avLst/>
            </a:prstGeom>
            <a:noFill/>
            <a:ln w="0">
              <a:solidFill>
                <a:srgbClr val="808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94" name="Line 54"/>
            <p:cNvSpPr>
              <a:spLocks noChangeShapeType="1"/>
            </p:cNvSpPr>
            <p:nvPr/>
          </p:nvSpPr>
          <p:spPr bwMode="auto">
            <a:xfrm>
              <a:off x="1245" y="3160"/>
              <a:ext cx="50" cy="0"/>
            </a:xfrm>
            <a:prstGeom prst="line">
              <a:avLst/>
            </a:prstGeom>
            <a:noFill/>
            <a:ln w="0">
              <a:solidFill>
                <a:srgbClr val="808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95" name="Line 55"/>
            <p:cNvSpPr>
              <a:spLocks noChangeShapeType="1"/>
            </p:cNvSpPr>
            <p:nvPr/>
          </p:nvSpPr>
          <p:spPr bwMode="auto">
            <a:xfrm>
              <a:off x="1245" y="3011"/>
              <a:ext cx="50" cy="0"/>
            </a:xfrm>
            <a:prstGeom prst="line">
              <a:avLst/>
            </a:prstGeom>
            <a:noFill/>
            <a:ln w="0">
              <a:solidFill>
                <a:srgbClr val="808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96" name="Line 56"/>
            <p:cNvSpPr>
              <a:spLocks noChangeShapeType="1"/>
            </p:cNvSpPr>
            <p:nvPr/>
          </p:nvSpPr>
          <p:spPr bwMode="auto">
            <a:xfrm>
              <a:off x="1245" y="2861"/>
              <a:ext cx="50" cy="0"/>
            </a:xfrm>
            <a:prstGeom prst="line">
              <a:avLst/>
            </a:prstGeom>
            <a:noFill/>
            <a:ln w="0">
              <a:solidFill>
                <a:srgbClr val="808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97" name="Line 57"/>
            <p:cNvSpPr>
              <a:spLocks noChangeShapeType="1"/>
            </p:cNvSpPr>
            <p:nvPr/>
          </p:nvSpPr>
          <p:spPr bwMode="auto">
            <a:xfrm>
              <a:off x="1245" y="2712"/>
              <a:ext cx="50" cy="0"/>
            </a:xfrm>
            <a:prstGeom prst="line">
              <a:avLst/>
            </a:prstGeom>
            <a:noFill/>
            <a:ln w="0">
              <a:solidFill>
                <a:srgbClr val="808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98" name="Line 58"/>
            <p:cNvSpPr>
              <a:spLocks noChangeShapeType="1"/>
            </p:cNvSpPr>
            <p:nvPr/>
          </p:nvSpPr>
          <p:spPr bwMode="auto">
            <a:xfrm>
              <a:off x="1245" y="2563"/>
              <a:ext cx="50" cy="0"/>
            </a:xfrm>
            <a:prstGeom prst="line">
              <a:avLst/>
            </a:prstGeom>
            <a:noFill/>
            <a:ln w="0">
              <a:solidFill>
                <a:srgbClr val="808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99" name="Line 59"/>
            <p:cNvSpPr>
              <a:spLocks noChangeShapeType="1"/>
            </p:cNvSpPr>
            <p:nvPr/>
          </p:nvSpPr>
          <p:spPr bwMode="auto">
            <a:xfrm>
              <a:off x="1245" y="2414"/>
              <a:ext cx="50" cy="0"/>
            </a:xfrm>
            <a:prstGeom prst="line">
              <a:avLst/>
            </a:prstGeom>
            <a:noFill/>
            <a:ln w="0">
              <a:solidFill>
                <a:srgbClr val="808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000" name="Line 60"/>
            <p:cNvSpPr>
              <a:spLocks noChangeShapeType="1"/>
            </p:cNvSpPr>
            <p:nvPr/>
          </p:nvSpPr>
          <p:spPr bwMode="auto">
            <a:xfrm>
              <a:off x="1245" y="2265"/>
              <a:ext cx="50" cy="0"/>
            </a:xfrm>
            <a:prstGeom prst="line">
              <a:avLst/>
            </a:prstGeom>
            <a:noFill/>
            <a:ln w="0">
              <a:solidFill>
                <a:srgbClr val="808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001" name="Line 61"/>
            <p:cNvSpPr>
              <a:spLocks noChangeShapeType="1"/>
            </p:cNvSpPr>
            <p:nvPr/>
          </p:nvSpPr>
          <p:spPr bwMode="auto">
            <a:xfrm>
              <a:off x="1245" y="2115"/>
              <a:ext cx="50" cy="0"/>
            </a:xfrm>
            <a:prstGeom prst="line">
              <a:avLst/>
            </a:prstGeom>
            <a:noFill/>
            <a:ln w="0">
              <a:solidFill>
                <a:srgbClr val="808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002" name="Line 62"/>
            <p:cNvSpPr>
              <a:spLocks noChangeShapeType="1"/>
            </p:cNvSpPr>
            <p:nvPr/>
          </p:nvSpPr>
          <p:spPr bwMode="auto">
            <a:xfrm>
              <a:off x="1245" y="1966"/>
              <a:ext cx="50" cy="0"/>
            </a:xfrm>
            <a:prstGeom prst="line">
              <a:avLst/>
            </a:prstGeom>
            <a:noFill/>
            <a:ln w="0">
              <a:solidFill>
                <a:srgbClr val="808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003" name="Line 63"/>
            <p:cNvSpPr>
              <a:spLocks noChangeShapeType="1"/>
            </p:cNvSpPr>
            <p:nvPr/>
          </p:nvSpPr>
          <p:spPr bwMode="auto">
            <a:xfrm>
              <a:off x="1245" y="1817"/>
              <a:ext cx="50" cy="0"/>
            </a:xfrm>
            <a:prstGeom prst="line">
              <a:avLst/>
            </a:prstGeom>
            <a:noFill/>
            <a:ln w="0">
              <a:solidFill>
                <a:srgbClr val="808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004" name="Line 64"/>
            <p:cNvSpPr>
              <a:spLocks noChangeShapeType="1"/>
            </p:cNvSpPr>
            <p:nvPr/>
          </p:nvSpPr>
          <p:spPr bwMode="auto">
            <a:xfrm>
              <a:off x="1245" y="1668"/>
              <a:ext cx="50" cy="0"/>
            </a:xfrm>
            <a:prstGeom prst="line">
              <a:avLst/>
            </a:prstGeom>
            <a:noFill/>
            <a:ln w="0">
              <a:solidFill>
                <a:srgbClr val="808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005" name="Line 65"/>
            <p:cNvSpPr>
              <a:spLocks noChangeShapeType="1"/>
            </p:cNvSpPr>
            <p:nvPr/>
          </p:nvSpPr>
          <p:spPr bwMode="auto">
            <a:xfrm>
              <a:off x="1245" y="1519"/>
              <a:ext cx="50" cy="0"/>
            </a:xfrm>
            <a:prstGeom prst="line">
              <a:avLst/>
            </a:prstGeom>
            <a:noFill/>
            <a:ln w="0">
              <a:solidFill>
                <a:srgbClr val="808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006" name="Line 66"/>
            <p:cNvSpPr>
              <a:spLocks noChangeShapeType="1"/>
            </p:cNvSpPr>
            <p:nvPr/>
          </p:nvSpPr>
          <p:spPr bwMode="auto">
            <a:xfrm>
              <a:off x="1245" y="1370"/>
              <a:ext cx="50" cy="0"/>
            </a:xfrm>
            <a:prstGeom prst="line">
              <a:avLst/>
            </a:prstGeom>
            <a:noFill/>
            <a:ln w="0">
              <a:solidFill>
                <a:srgbClr val="808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007" name="Line 67"/>
            <p:cNvSpPr>
              <a:spLocks noChangeShapeType="1"/>
            </p:cNvSpPr>
            <p:nvPr/>
          </p:nvSpPr>
          <p:spPr bwMode="auto">
            <a:xfrm>
              <a:off x="1245" y="1220"/>
              <a:ext cx="50" cy="0"/>
            </a:xfrm>
            <a:prstGeom prst="line">
              <a:avLst/>
            </a:prstGeom>
            <a:noFill/>
            <a:ln w="0">
              <a:solidFill>
                <a:srgbClr val="808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008" name="Line 68"/>
            <p:cNvSpPr>
              <a:spLocks noChangeShapeType="1"/>
            </p:cNvSpPr>
            <p:nvPr/>
          </p:nvSpPr>
          <p:spPr bwMode="auto">
            <a:xfrm>
              <a:off x="1245" y="1071"/>
              <a:ext cx="50" cy="0"/>
            </a:xfrm>
            <a:prstGeom prst="line">
              <a:avLst/>
            </a:prstGeom>
            <a:noFill/>
            <a:ln w="0">
              <a:solidFill>
                <a:srgbClr val="808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009" name="Line 69"/>
            <p:cNvSpPr>
              <a:spLocks noChangeShapeType="1"/>
            </p:cNvSpPr>
            <p:nvPr/>
          </p:nvSpPr>
          <p:spPr bwMode="auto">
            <a:xfrm>
              <a:off x="1245" y="922"/>
              <a:ext cx="50" cy="0"/>
            </a:xfrm>
            <a:prstGeom prst="line">
              <a:avLst/>
            </a:prstGeom>
            <a:noFill/>
            <a:ln w="0">
              <a:solidFill>
                <a:srgbClr val="80808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010" name="Rectangle 70"/>
            <p:cNvSpPr>
              <a:spLocks noChangeArrowheads="1"/>
            </p:cNvSpPr>
            <p:nvPr/>
          </p:nvSpPr>
          <p:spPr bwMode="auto">
            <a:xfrm>
              <a:off x="1310" y="3934"/>
              <a:ext cx="150" cy="12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pPr defTabSz="1042988"/>
              <a:r>
                <a:rPr lang="en-US" sz="1300" b="1">
                  <a:solidFill>
                    <a:srgbClr val="808000"/>
                  </a:solidFill>
                </a:rPr>
                <a:t>0%</a:t>
              </a:r>
            </a:p>
          </p:txBody>
        </p:sp>
        <p:sp>
          <p:nvSpPr>
            <p:cNvPr id="40011" name="Rectangle 71"/>
            <p:cNvSpPr>
              <a:spLocks noChangeArrowheads="1"/>
            </p:cNvSpPr>
            <p:nvPr/>
          </p:nvSpPr>
          <p:spPr bwMode="auto">
            <a:xfrm>
              <a:off x="1360" y="3799"/>
              <a:ext cx="272" cy="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pPr defTabSz="1042988"/>
              <a:r>
                <a:rPr lang="en-US" sz="1300" b="1">
                  <a:solidFill>
                    <a:srgbClr val="808000"/>
                  </a:solidFill>
                </a:rPr>
                <a:t>-0.8%</a:t>
              </a:r>
            </a:p>
          </p:txBody>
        </p:sp>
        <p:sp>
          <p:nvSpPr>
            <p:cNvPr id="40012" name="Rectangle 72"/>
            <p:cNvSpPr>
              <a:spLocks noChangeArrowheads="1"/>
            </p:cNvSpPr>
            <p:nvPr/>
          </p:nvSpPr>
          <p:spPr bwMode="auto">
            <a:xfrm>
              <a:off x="1399" y="3640"/>
              <a:ext cx="237" cy="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pPr defTabSz="1042988"/>
              <a:r>
                <a:rPr lang="en-US" sz="1300" b="1">
                  <a:solidFill>
                    <a:srgbClr val="808000"/>
                  </a:solidFill>
                </a:rPr>
                <a:t>0.5%</a:t>
              </a:r>
            </a:p>
          </p:txBody>
        </p:sp>
        <p:sp>
          <p:nvSpPr>
            <p:cNvPr id="40013" name="Rectangle 73"/>
            <p:cNvSpPr>
              <a:spLocks noChangeArrowheads="1"/>
            </p:cNvSpPr>
            <p:nvPr/>
          </p:nvSpPr>
          <p:spPr bwMode="auto">
            <a:xfrm>
              <a:off x="1475" y="3490"/>
              <a:ext cx="237" cy="12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pPr defTabSz="1042988"/>
              <a:r>
                <a:rPr lang="en-US" sz="1300" b="1">
                  <a:solidFill>
                    <a:srgbClr val="808000"/>
                  </a:solidFill>
                </a:rPr>
                <a:t>1.2%</a:t>
              </a:r>
            </a:p>
          </p:txBody>
        </p:sp>
        <p:sp>
          <p:nvSpPr>
            <p:cNvPr id="40014" name="Rectangle 74"/>
            <p:cNvSpPr>
              <a:spLocks noChangeArrowheads="1"/>
            </p:cNvSpPr>
            <p:nvPr/>
          </p:nvSpPr>
          <p:spPr bwMode="auto">
            <a:xfrm>
              <a:off x="1621" y="3349"/>
              <a:ext cx="237" cy="12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pPr defTabSz="1042988"/>
              <a:r>
                <a:rPr lang="en-US" sz="1300" b="1">
                  <a:solidFill>
                    <a:srgbClr val="808000"/>
                  </a:solidFill>
                </a:rPr>
                <a:t>2.5%</a:t>
              </a:r>
            </a:p>
          </p:txBody>
        </p:sp>
        <p:sp>
          <p:nvSpPr>
            <p:cNvPr id="40015" name="Rectangle 75"/>
            <p:cNvSpPr>
              <a:spLocks noChangeArrowheads="1"/>
            </p:cNvSpPr>
            <p:nvPr/>
          </p:nvSpPr>
          <p:spPr bwMode="auto">
            <a:xfrm>
              <a:off x="1775" y="3198"/>
              <a:ext cx="237" cy="12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pPr defTabSz="1042988"/>
              <a:r>
                <a:rPr lang="en-US" sz="1300" b="1">
                  <a:solidFill>
                    <a:srgbClr val="808000"/>
                  </a:solidFill>
                </a:rPr>
                <a:t>4.0%</a:t>
              </a:r>
            </a:p>
          </p:txBody>
        </p:sp>
        <p:sp>
          <p:nvSpPr>
            <p:cNvPr id="40016" name="Rectangle 76"/>
            <p:cNvSpPr>
              <a:spLocks noChangeArrowheads="1"/>
            </p:cNvSpPr>
            <p:nvPr/>
          </p:nvSpPr>
          <p:spPr bwMode="auto">
            <a:xfrm>
              <a:off x="2893" y="3050"/>
              <a:ext cx="295" cy="12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pPr defTabSz="1042988"/>
              <a:r>
                <a:rPr lang="en-US" sz="1300" b="1">
                  <a:solidFill>
                    <a:srgbClr val="808000"/>
                  </a:solidFill>
                </a:rPr>
                <a:t>14.6%</a:t>
              </a:r>
            </a:p>
          </p:txBody>
        </p:sp>
        <p:sp>
          <p:nvSpPr>
            <p:cNvPr id="40017" name="Rectangle 77"/>
            <p:cNvSpPr>
              <a:spLocks noChangeArrowheads="1"/>
            </p:cNvSpPr>
            <p:nvPr/>
          </p:nvSpPr>
          <p:spPr bwMode="auto">
            <a:xfrm>
              <a:off x="1384" y="2898"/>
              <a:ext cx="237" cy="12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pPr algn="r" defTabSz="1042988" rtl="1"/>
              <a:r>
                <a:rPr lang="en-US" sz="1300" b="1">
                  <a:solidFill>
                    <a:srgbClr val="1255A4"/>
                  </a:solidFill>
                </a:rPr>
                <a:t>0.2%</a:t>
              </a:r>
            </a:p>
          </p:txBody>
        </p:sp>
        <p:sp>
          <p:nvSpPr>
            <p:cNvPr id="40018" name="Rectangle 78"/>
            <p:cNvSpPr>
              <a:spLocks noChangeArrowheads="1"/>
            </p:cNvSpPr>
            <p:nvPr/>
          </p:nvSpPr>
          <p:spPr bwMode="auto">
            <a:xfrm>
              <a:off x="1422" y="2752"/>
              <a:ext cx="237" cy="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pPr algn="r" defTabSz="1042988" rtl="1"/>
              <a:r>
                <a:rPr lang="en-US" sz="1300" b="1">
                  <a:solidFill>
                    <a:srgbClr val="1255A4"/>
                  </a:solidFill>
                </a:rPr>
                <a:t>0.6%</a:t>
              </a:r>
            </a:p>
          </p:txBody>
        </p:sp>
        <p:sp>
          <p:nvSpPr>
            <p:cNvPr id="40019" name="Rectangle 79"/>
            <p:cNvSpPr>
              <a:spLocks noChangeArrowheads="1"/>
            </p:cNvSpPr>
            <p:nvPr/>
          </p:nvSpPr>
          <p:spPr bwMode="auto">
            <a:xfrm>
              <a:off x="1498" y="2600"/>
              <a:ext cx="237" cy="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pPr algn="r" defTabSz="1042988" rtl="1"/>
              <a:r>
                <a:rPr lang="en-US" sz="1300" b="1">
                  <a:solidFill>
                    <a:srgbClr val="1255A4"/>
                  </a:solidFill>
                </a:rPr>
                <a:t>1.3%</a:t>
              </a:r>
            </a:p>
          </p:txBody>
        </p:sp>
        <p:sp>
          <p:nvSpPr>
            <p:cNvPr id="40020" name="Rectangle 80"/>
            <p:cNvSpPr>
              <a:spLocks noChangeArrowheads="1"/>
            </p:cNvSpPr>
            <p:nvPr/>
          </p:nvSpPr>
          <p:spPr bwMode="auto">
            <a:xfrm>
              <a:off x="1432" y="2450"/>
              <a:ext cx="237" cy="12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pPr algn="r" defTabSz="1042988" rtl="1"/>
              <a:r>
                <a:rPr lang="en-US" sz="1300" b="1">
                  <a:solidFill>
                    <a:srgbClr val="1255A4"/>
                  </a:solidFill>
                </a:rPr>
                <a:t>0.7%</a:t>
              </a:r>
            </a:p>
          </p:txBody>
        </p:sp>
        <p:sp>
          <p:nvSpPr>
            <p:cNvPr id="40021" name="Rectangle 81"/>
            <p:cNvSpPr>
              <a:spLocks noChangeArrowheads="1"/>
            </p:cNvSpPr>
            <p:nvPr/>
          </p:nvSpPr>
          <p:spPr bwMode="auto">
            <a:xfrm>
              <a:off x="1383" y="2306"/>
              <a:ext cx="237" cy="12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pPr algn="r" defTabSz="1042988" rtl="1"/>
              <a:r>
                <a:rPr lang="en-US" sz="1300" b="1">
                  <a:solidFill>
                    <a:srgbClr val="1255A4"/>
                  </a:solidFill>
                </a:rPr>
                <a:t>0.3%</a:t>
              </a:r>
            </a:p>
          </p:txBody>
        </p:sp>
        <p:sp>
          <p:nvSpPr>
            <p:cNvPr id="40022" name="Rectangle 82"/>
            <p:cNvSpPr>
              <a:spLocks noChangeArrowheads="1"/>
            </p:cNvSpPr>
            <p:nvPr/>
          </p:nvSpPr>
          <p:spPr bwMode="auto">
            <a:xfrm>
              <a:off x="1533" y="2153"/>
              <a:ext cx="237" cy="12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pPr algn="r" defTabSz="1042988" rtl="1"/>
              <a:r>
                <a:rPr lang="en-US" sz="1300" b="1">
                  <a:solidFill>
                    <a:srgbClr val="1255A4"/>
                  </a:solidFill>
                </a:rPr>
                <a:t>1.7%</a:t>
              </a:r>
            </a:p>
          </p:txBody>
        </p:sp>
        <p:sp>
          <p:nvSpPr>
            <p:cNvPr id="40023" name="Rectangle 83"/>
            <p:cNvSpPr>
              <a:spLocks noChangeArrowheads="1"/>
            </p:cNvSpPr>
            <p:nvPr/>
          </p:nvSpPr>
          <p:spPr bwMode="auto">
            <a:xfrm>
              <a:off x="1675" y="2002"/>
              <a:ext cx="237" cy="12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pPr algn="r" defTabSz="1042988" rtl="1"/>
              <a:r>
                <a:rPr lang="en-US" sz="1300" b="1">
                  <a:solidFill>
                    <a:srgbClr val="1255A4"/>
                  </a:solidFill>
                </a:rPr>
                <a:t>3.0%</a:t>
              </a:r>
            </a:p>
          </p:txBody>
        </p:sp>
        <p:sp>
          <p:nvSpPr>
            <p:cNvPr id="40024" name="Rectangle 84"/>
            <p:cNvSpPr>
              <a:spLocks noChangeArrowheads="1"/>
            </p:cNvSpPr>
            <p:nvPr/>
          </p:nvSpPr>
          <p:spPr bwMode="auto">
            <a:xfrm>
              <a:off x="1384" y="1851"/>
              <a:ext cx="237" cy="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1042988" rtl="1"/>
              <a:r>
                <a:rPr lang="en-US" sz="1300" b="1">
                  <a:solidFill>
                    <a:srgbClr val="1255A4"/>
                  </a:solidFill>
                </a:rPr>
                <a:t>0.3%</a:t>
              </a:r>
            </a:p>
          </p:txBody>
        </p:sp>
        <p:sp>
          <p:nvSpPr>
            <p:cNvPr id="40025" name="Rectangle 85"/>
            <p:cNvSpPr>
              <a:spLocks noChangeArrowheads="1"/>
            </p:cNvSpPr>
            <p:nvPr/>
          </p:nvSpPr>
          <p:spPr bwMode="auto">
            <a:xfrm>
              <a:off x="1925" y="1702"/>
              <a:ext cx="237" cy="12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pPr defTabSz="1042988"/>
              <a:r>
                <a:rPr lang="en-US" sz="1300" b="1">
                  <a:solidFill>
                    <a:srgbClr val="1255A4"/>
                  </a:solidFill>
                </a:rPr>
                <a:t>5.4%</a:t>
              </a:r>
            </a:p>
          </p:txBody>
        </p:sp>
        <p:sp>
          <p:nvSpPr>
            <p:cNvPr id="40026" name="Rectangle 86"/>
            <p:cNvSpPr>
              <a:spLocks noChangeArrowheads="1"/>
            </p:cNvSpPr>
            <p:nvPr/>
          </p:nvSpPr>
          <p:spPr bwMode="auto">
            <a:xfrm>
              <a:off x="1793" y="1553"/>
              <a:ext cx="237" cy="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pPr defTabSz="1042988"/>
              <a:r>
                <a:rPr lang="en-US" sz="1300" b="1">
                  <a:solidFill>
                    <a:srgbClr val="1255A4"/>
                  </a:solidFill>
                </a:rPr>
                <a:t>4.2%</a:t>
              </a:r>
            </a:p>
          </p:txBody>
        </p:sp>
        <p:sp>
          <p:nvSpPr>
            <p:cNvPr id="40027" name="Rectangle 87"/>
            <p:cNvSpPr>
              <a:spLocks noChangeArrowheads="1"/>
            </p:cNvSpPr>
            <p:nvPr/>
          </p:nvSpPr>
          <p:spPr bwMode="auto">
            <a:xfrm>
              <a:off x="2032" y="1405"/>
              <a:ext cx="237" cy="12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pPr defTabSz="1042988"/>
              <a:r>
                <a:rPr lang="en-US" sz="1300" b="1">
                  <a:solidFill>
                    <a:srgbClr val="1255A4"/>
                  </a:solidFill>
                </a:rPr>
                <a:t>6.4%</a:t>
              </a:r>
            </a:p>
          </p:txBody>
        </p:sp>
        <p:sp>
          <p:nvSpPr>
            <p:cNvPr id="40028" name="Rectangle 88"/>
            <p:cNvSpPr>
              <a:spLocks noChangeArrowheads="1"/>
            </p:cNvSpPr>
            <p:nvPr/>
          </p:nvSpPr>
          <p:spPr bwMode="auto">
            <a:xfrm>
              <a:off x="1955" y="1255"/>
              <a:ext cx="237" cy="12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pPr defTabSz="1042988"/>
              <a:r>
                <a:rPr lang="en-US" sz="1300" b="1">
                  <a:solidFill>
                    <a:srgbClr val="1255A4"/>
                  </a:solidFill>
                </a:rPr>
                <a:t>5.7%</a:t>
              </a:r>
            </a:p>
          </p:txBody>
        </p:sp>
        <p:sp>
          <p:nvSpPr>
            <p:cNvPr id="40029" name="Rectangle 89"/>
            <p:cNvSpPr>
              <a:spLocks noChangeArrowheads="1"/>
            </p:cNvSpPr>
            <p:nvPr/>
          </p:nvSpPr>
          <p:spPr bwMode="auto">
            <a:xfrm>
              <a:off x="1934" y="1111"/>
              <a:ext cx="237" cy="12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pPr defTabSz="1042988"/>
              <a:r>
                <a:rPr lang="en-US" sz="1300" b="1">
                  <a:solidFill>
                    <a:srgbClr val="1255A4"/>
                  </a:solidFill>
                </a:rPr>
                <a:t>5.5%</a:t>
              </a:r>
            </a:p>
          </p:txBody>
        </p:sp>
        <p:sp>
          <p:nvSpPr>
            <p:cNvPr id="40030" name="Rectangle 90"/>
            <p:cNvSpPr>
              <a:spLocks noChangeArrowheads="1"/>
            </p:cNvSpPr>
            <p:nvPr/>
          </p:nvSpPr>
          <p:spPr bwMode="auto">
            <a:xfrm>
              <a:off x="5880" y="954"/>
              <a:ext cx="295" cy="12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pPr defTabSz="1042988"/>
              <a:r>
                <a:rPr lang="en-US" sz="1300" b="1">
                  <a:solidFill>
                    <a:srgbClr val="1255A4"/>
                  </a:solidFill>
                </a:rPr>
                <a:t>42.9%</a:t>
              </a:r>
            </a:p>
          </p:txBody>
        </p:sp>
        <p:sp>
          <p:nvSpPr>
            <p:cNvPr id="40031" name="Rectangle 91"/>
            <p:cNvSpPr>
              <a:spLocks noChangeArrowheads="1"/>
            </p:cNvSpPr>
            <p:nvPr/>
          </p:nvSpPr>
          <p:spPr bwMode="auto">
            <a:xfrm>
              <a:off x="1378" y="4121"/>
              <a:ext cx="44"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1042988" rtl="1"/>
              <a:r>
                <a:rPr lang="en-US" sz="1000">
                  <a:solidFill>
                    <a:srgbClr val="000000"/>
                  </a:solidFill>
                </a:rPr>
                <a:t>0</a:t>
              </a:r>
              <a:endParaRPr lang="en-US" sz="3900" b="1"/>
            </a:p>
          </p:txBody>
        </p:sp>
        <p:sp>
          <p:nvSpPr>
            <p:cNvPr id="40032" name="Rectangle 92"/>
            <p:cNvSpPr>
              <a:spLocks noChangeArrowheads="1"/>
            </p:cNvSpPr>
            <p:nvPr/>
          </p:nvSpPr>
          <p:spPr bwMode="auto">
            <a:xfrm>
              <a:off x="1799" y="4121"/>
              <a:ext cx="44"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1042988" rtl="1"/>
              <a:r>
                <a:rPr lang="en-US" sz="1000">
                  <a:solidFill>
                    <a:srgbClr val="000000"/>
                  </a:solidFill>
                </a:rPr>
                <a:t>5</a:t>
              </a:r>
              <a:endParaRPr lang="en-US" sz="3900" b="1"/>
            </a:p>
          </p:txBody>
        </p:sp>
        <p:sp>
          <p:nvSpPr>
            <p:cNvPr id="40033" name="Rectangle 93"/>
            <p:cNvSpPr>
              <a:spLocks noChangeArrowheads="1"/>
            </p:cNvSpPr>
            <p:nvPr/>
          </p:nvSpPr>
          <p:spPr bwMode="auto">
            <a:xfrm>
              <a:off x="2320" y="4121"/>
              <a:ext cx="88"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1042988" rtl="1"/>
              <a:r>
                <a:rPr lang="en-US" sz="1000">
                  <a:solidFill>
                    <a:srgbClr val="000000"/>
                  </a:solidFill>
                </a:rPr>
                <a:t>10</a:t>
              </a:r>
              <a:endParaRPr lang="en-US" sz="3900" b="1"/>
            </a:p>
          </p:txBody>
        </p:sp>
        <p:sp>
          <p:nvSpPr>
            <p:cNvPr id="40034" name="Rectangle 94"/>
            <p:cNvSpPr>
              <a:spLocks noChangeArrowheads="1"/>
            </p:cNvSpPr>
            <p:nvPr/>
          </p:nvSpPr>
          <p:spPr bwMode="auto">
            <a:xfrm>
              <a:off x="2849" y="4121"/>
              <a:ext cx="89"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1042988" rtl="1"/>
              <a:r>
                <a:rPr lang="en-US" sz="1000">
                  <a:solidFill>
                    <a:srgbClr val="000000"/>
                  </a:solidFill>
                </a:rPr>
                <a:t>15</a:t>
              </a:r>
              <a:endParaRPr lang="en-US" sz="3900" b="1"/>
            </a:p>
          </p:txBody>
        </p:sp>
        <p:sp>
          <p:nvSpPr>
            <p:cNvPr id="40035" name="Rectangle 95"/>
            <p:cNvSpPr>
              <a:spLocks noChangeArrowheads="1"/>
            </p:cNvSpPr>
            <p:nvPr/>
          </p:nvSpPr>
          <p:spPr bwMode="auto">
            <a:xfrm>
              <a:off x="3378" y="4121"/>
              <a:ext cx="88"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1042988" rtl="1"/>
              <a:r>
                <a:rPr lang="en-US" sz="1000">
                  <a:solidFill>
                    <a:srgbClr val="000000"/>
                  </a:solidFill>
                </a:rPr>
                <a:t>20</a:t>
              </a:r>
              <a:endParaRPr lang="en-US" sz="3900" b="1"/>
            </a:p>
          </p:txBody>
        </p:sp>
        <p:sp>
          <p:nvSpPr>
            <p:cNvPr id="40036" name="Rectangle 96"/>
            <p:cNvSpPr>
              <a:spLocks noChangeArrowheads="1"/>
            </p:cNvSpPr>
            <p:nvPr/>
          </p:nvSpPr>
          <p:spPr bwMode="auto">
            <a:xfrm>
              <a:off x="3895" y="4121"/>
              <a:ext cx="88"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1042988" rtl="1"/>
              <a:r>
                <a:rPr lang="en-US" sz="1000">
                  <a:solidFill>
                    <a:srgbClr val="000000"/>
                  </a:solidFill>
                </a:rPr>
                <a:t>25</a:t>
              </a:r>
              <a:endParaRPr lang="en-US" sz="3900" b="1"/>
            </a:p>
          </p:txBody>
        </p:sp>
        <p:sp>
          <p:nvSpPr>
            <p:cNvPr id="40037" name="Rectangle 97"/>
            <p:cNvSpPr>
              <a:spLocks noChangeArrowheads="1"/>
            </p:cNvSpPr>
            <p:nvPr/>
          </p:nvSpPr>
          <p:spPr bwMode="auto">
            <a:xfrm>
              <a:off x="4425" y="4121"/>
              <a:ext cx="87"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1042988" rtl="1"/>
              <a:r>
                <a:rPr lang="en-US" sz="1000">
                  <a:solidFill>
                    <a:srgbClr val="000000"/>
                  </a:solidFill>
                </a:rPr>
                <a:t>30</a:t>
              </a:r>
              <a:endParaRPr lang="en-US" sz="3900" b="1"/>
            </a:p>
          </p:txBody>
        </p:sp>
        <p:sp>
          <p:nvSpPr>
            <p:cNvPr id="40038" name="Rectangle 98"/>
            <p:cNvSpPr>
              <a:spLocks noChangeArrowheads="1"/>
            </p:cNvSpPr>
            <p:nvPr/>
          </p:nvSpPr>
          <p:spPr bwMode="auto">
            <a:xfrm>
              <a:off x="4953" y="4121"/>
              <a:ext cx="88"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1042988" rtl="1"/>
              <a:r>
                <a:rPr lang="en-US" sz="1000">
                  <a:solidFill>
                    <a:srgbClr val="000000"/>
                  </a:solidFill>
                </a:rPr>
                <a:t>35</a:t>
              </a:r>
              <a:endParaRPr lang="en-US" sz="3900" b="1"/>
            </a:p>
          </p:txBody>
        </p:sp>
        <p:sp>
          <p:nvSpPr>
            <p:cNvPr id="40039" name="Rectangle 99"/>
            <p:cNvSpPr>
              <a:spLocks noChangeArrowheads="1"/>
            </p:cNvSpPr>
            <p:nvPr/>
          </p:nvSpPr>
          <p:spPr bwMode="auto">
            <a:xfrm>
              <a:off x="5482" y="4121"/>
              <a:ext cx="88"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1042988" rtl="1"/>
              <a:r>
                <a:rPr lang="en-US" sz="1000">
                  <a:solidFill>
                    <a:srgbClr val="000000"/>
                  </a:solidFill>
                </a:rPr>
                <a:t>40</a:t>
              </a:r>
              <a:endParaRPr lang="en-US" sz="3900" b="1"/>
            </a:p>
          </p:txBody>
        </p:sp>
        <p:sp>
          <p:nvSpPr>
            <p:cNvPr id="40040" name="Rectangle 100"/>
            <p:cNvSpPr>
              <a:spLocks noChangeArrowheads="1"/>
            </p:cNvSpPr>
            <p:nvPr/>
          </p:nvSpPr>
          <p:spPr bwMode="auto">
            <a:xfrm>
              <a:off x="5975" y="4121"/>
              <a:ext cx="159"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1042988"/>
              <a:r>
                <a:rPr lang="en-US" sz="1000">
                  <a:solidFill>
                    <a:srgbClr val="000000"/>
                  </a:solidFill>
                </a:rPr>
                <a:t>45%</a:t>
              </a:r>
              <a:endParaRPr lang="en-US" sz="3900" b="1"/>
            </a:p>
          </p:txBody>
        </p:sp>
        <p:sp>
          <p:nvSpPr>
            <p:cNvPr id="40041" name="Rectangle 101"/>
            <p:cNvSpPr>
              <a:spLocks noChangeArrowheads="1"/>
            </p:cNvSpPr>
            <p:nvPr/>
          </p:nvSpPr>
          <p:spPr bwMode="auto">
            <a:xfrm>
              <a:off x="6540" y="4121"/>
              <a:ext cx="88"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1042988" rtl="1"/>
              <a:r>
                <a:rPr lang="en-US" sz="1000">
                  <a:solidFill>
                    <a:srgbClr val="000000"/>
                  </a:solidFill>
                </a:rPr>
                <a:t>50</a:t>
              </a:r>
              <a:endParaRPr lang="en-US" sz="3900" b="1"/>
            </a:p>
          </p:txBody>
        </p:sp>
        <p:sp>
          <p:nvSpPr>
            <p:cNvPr id="40042" name="Rectangle 102"/>
            <p:cNvSpPr>
              <a:spLocks noChangeArrowheads="1"/>
            </p:cNvSpPr>
            <p:nvPr/>
          </p:nvSpPr>
          <p:spPr bwMode="auto">
            <a:xfrm>
              <a:off x="590" y="3930"/>
              <a:ext cx="588"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1042988" rtl="1"/>
              <a:r>
                <a:rPr lang="en-US" sz="1000">
                  <a:solidFill>
                    <a:srgbClr val="1255A4"/>
                  </a:solidFill>
                </a:rPr>
                <a:t>Water Education</a:t>
              </a:r>
              <a:endParaRPr lang="en-US" sz="3900" b="1">
                <a:solidFill>
                  <a:srgbClr val="1255A4"/>
                </a:solidFill>
              </a:endParaRPr>
            </a:p>
          </p:txBody>
        </p:sp>
        <p:sp>
          <p:nvSpPr>
            <p:cNvPr id="40043" name="Rectangle 103"/>
            <p:cNvSpPr>
              <a:spLocks noChangeArrowheads="1"/>
            </p:cNvSpPr>
            <p:nvPr/>
          </p:nvSpPr>
          <p:spPr bwMode="auto">
            <a:xfrm>
              <a:off x="182" y="3780"/>
              <a:ext cx="996"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1042988" rtl="1"/>
              <a:r>
                <a:rPr lang="en-US" sz="1000">
                  <a:solidFill>
                    <a:srgbClr val="1255A4"/>
                  </a:solidFill>
                </a:rPr>
                <a:t>Water Resources Protection</a:t>
              </a:r>
              <a:endParaRPr lang="en-US" sz="3900" b="1">
                <a:solidFill>
                  <a:srgbClr val="1255A4"/>
                </a:solidFill>
              </a:endParaRPr>
            </a:p>
          </p:txBody>
        </p:sp>
        <p:sp>
          <p:nvSpPr>
            <p:cNvPr id="40044" name="Rectangle 104"/>
            <p:cNvSpPr>
              <a:spLocks noChangeArrowheads="1"/>
            </p:cNvSpPr>
            <p:nvPr/>
          </p:nvSpPr>
          <p:spPr bwMode="auto">
            <a:xfrm>
              <a:off x="500" y="3631"/>
              <a:ext cx="678"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1042988" rtl="1"/>
              <a:r>
                <a:rPr lang="en-US" sz="1000">
                  <a:solidFill>
                    <a:srgbClr val="1255A4"/>
                  </a:solidFill>
                </a:rPr>
                <a:t>River Development</a:t>
              </a:r>
              <a:endParaRPr lang="en-US" sz="3900" b="1">
                <a:solidFill>
                  <a:srgbClr val="1255A4"/>
                </a:solidFill>
              </a:endParaRPr>
            </a:p>
          </p:txBody>
        </p:sp>
        <p:sp>
          <p:nvSpPr>
            <p:cNvPr id="40045" name="Rectangle 105"/>
            <p:cNvSpPr>
              <a:spLocks noChangeArrowheads="1"/>
            </p:cNvSpPr>
            <p:nvPr/>
          </p:nvSpPr>
          <p:spPr bwMode="auto">
            <a:xfrm>
              <a:off x="465" y="3482"/>
              <a:ext cx="713"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1042988" rtl="1"/>
              <a:r>
                <a:rPr lang="en-US" sz="1000">
                  <a:solidFill>
                    <a:srgbClr val="1255A4"/>
                  </a:solidFill>
                </a:rPr>
                <a:t>Waste Management</a:t>
              </a:r>
              <a:endParaRPr lang="en-US" sz="3900" b="1">
                <a:solidFill>
                  <a:srgbClr val="1255A4"/>
                </a:solidFill>
              </a:endParaRPr>
            </a:p>
          </p:txBody>
        </p:sp>
        <p:sp>
          <p:nvSpPr>
            <p:cNvPr id="40046" name="Rectangle 106"/>
            <p:cNvSpPr>
              <a:spLocks noChangeArrowheads="1"/>
            </p:cNvSpPr>
            <p:nvPr/>
          </p:nvSpPr>
          <p:spPr bwMode="auto">
            <a:xfrm>
              <a:off x="168" y="3333"/>
              <a:ext cx="1010"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1042988" rtl="1"/>
              <a:r>
                <a:rPr lang="en-US" sz="1000">
                  <a:solidFill>
                    <a:srgbClr val="1255A4"/>
                  </a:solidFill>
                </a:rPr>
                <a:t>Basic Drinking Water Supply</a:t>
              </a:r>
              <a:endParaRPr lang="en-US" sz="3900" b="1">
                <a:solidFill>
                  <a:srgbClr val="1255A4"/>
                </a:solidFill>
              </a:endParaRPr>
            </a:p>
          </p:txBody>
        </p:sp>
        <p:sp>
          <p:nvSpPr>
            <p:cNvPr id="40047" name="Rectangle 107"/>
            <p:cNvSpPr>
              <a:spLocks noChangeArrowheads="1"/>
            </p:cNvSpPr>
            <p:nvPr/>
          </p:nvSpPr>
          <p:spPr bwMode="auto">
            <a:xfrm>
              <a:off x="327" y="3184"/>
              <a:ext cx="851"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1042988" rtl="1"/>
              <a:r>
                <a:rPr lang="en-US" sz="1000">
                  <a:solidFill>
                    <a:srgbClr val="1255A4"/>
                  </a:solidFill>
                </a:rPr>
                <a:t>Water Resources Policy</a:t>
              </a:r>
              <a:endParaRPr lang="en-US" sz="3900" b="1">
                <a:solidFill>
                  <a:srgbClr val="1255A4"/>
                </a:solidFill>
              </a:endParaRPr>
            </a:p>
          </p:txBody>
        </p:sp>
        <p:sp>
          <p:nvSpPr>
            <p:cNvPr id="40048" name="Rectangle 108"/>
            <p:cNvSpPr>
              <a:spLocks noChangeArrowheads="1"/>
            </p:cNvSpPr>
            <p:nvPr/>
          </p:nvSpPr>
          <p:spPr bwMode="auto">
            <a:xfrm>
              <a:off x="325" y="3034"/>
              <a:ext cx="853"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1042988" rtl="1"/>
              <a:r>
                <a:rPr lang="en-US" sz="1000">
                  <a:solidFill>
                    <a:srgbClr val="1255A4"/>
                  </a:solidFill>
                </a:rPr>
                <a:t>Water Supply/Sanitation</a:t>
              </a:r>
              <a:endParaRPr lang="en-US" sz="3900" b="1">
                <a:solidFill>
                  <a:srgbClr val="1255A4"/>
                </a:solidFill>
              </a:endParaRPr>
            </a:p>
          </p:txBody>
        </p:sp>
        <p:sp>
          <p:nvSpPr>
            <p:cNvPr id="40049" name="Rectangle 109"/>
            <p:cNvSpPr>
              <a:spLocks noChangeArrowheads="1"/>
            </p:cNvSpPr>
            <p:nvPr/>
          </p:nvSpPr>
          <p:spPr bwMode="auto">
            <a:xfrm>
              <a:off x="573" y="2885"/>
              <a:ext cx="605"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1042988" rtl="1"/>
              <a:r>
                <a:rPr lang="en-US" sz="1000">
                  <a:solidFill>
                    <a:srgbClr val="1255A4"/>
                  </a:solidFill>
                </a:rPr>
                <a:t>Health Education</a:t>
              </a:r>
              <a:endParaRPr lang="en-US" sz="3900" b="1">
                <a:solidFill>
                  <a:srgbClr val="1255A4"/>
                </a:solidFill>
              </a:endParaRPr>
            </a:p>
          </p:txBody>
        </p:sp>
        <p:sp>
          <p:nvSpPr>
            <p:cNvPr id="40050" name="Rectangle 110"/>
            <p:cNvSpPr>
              <a:spLocks noChangeArrowheads="1"/>
            </p:cNvSpPr>
            <p:nvPr/>
          </p:nvSpPr>
          <p:spPr bwMode="auto">
            <a:xfrm>
              <a:off x="527" y="2736"/>
              <a:ext cx="651"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1042988" rtl="1"/>
              <a:r>
                <a:rPr lang="en-US" sz="1000">
                  <a:solidFill>
                    <a:srgbClr val="1255A4"/>
                  </a:solidFill>
                </a:rPr>
                <a:t>Medical Education</a:t>
              </a:r>
              <a:endParaRPr lang="en-US" sz="3900" b="1">
                <a:solidFill>
                  <a:srgbClr val="1255A4"/>
                </a:solidFill>
              </a:endParaRPr>
            </a:p>
          </p:txBody>
        </p:sp>
        <p:sp>
          <p:nvSpPr>
            <p:cNvPr id="40051" name="Rectangle 111"/>
            <p:cNvSpPr>
              <a:spLocks noChangeArrowheads="1"/>
            </p:cNvSpPr>
            <p:nvPr/>
          </p:nvSpPr>
          <p:spPr bwMode="auto">
            <a:xfrm>
              <a:off x="539" y="2587"/>
              <a:ext cx="639"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1042988" rtl="1"/>
              <a:r>
                <a:rPr lang="en-US" sz="1000">
                  <a:solidFill>
                    <a:srgbClr val="1255A4"/>
                  </a:solidFill>
                </a:rPr>
                <a:t>Medical Research</a:t>
              </a:r>
              <a:endParaRPr lang="en-US" sz="3900" b="1">
                <a:solidFill>
                  <a:srgbClr val="1255A4"/>
                </a:solidFill>
              </a:endParaRPr>
            </a:p>
          </p:txBody>
        </p:sp>
        <p:sp>
          <p:nvSpPr>
            <p:cNvPr id="40052" name="Rectangle 112"/>
            <p:cNvSpPr>
              <a:spLocks noChangeArrowheads="1"/>
            </p:cNvSpPr>
            <p:nvPr/>
          </p:nvSpPr>
          <p:spPr bwMode="auto">
            <a:xfrm>
              <a:off x="240" y="2438"/>
              <a:ext cx="938"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1042988" rtl="1"/>
              <a:r>
                <a:rPr lang="en-US" sz="1000">
                  <a:solidFill>
                    <a:srgbClr val="1255A4"/>
                  </a:solidFill>
                </a:rPr>
                <a:t>Basic Health Infrastructure</a:t>
              </a:r>
              <a:endParaRPr lang="en-US" sz="3900" b="1">
                <a:solidFill>
                  <a:srgbClr val="1255A4"/>
                </a:solidFill>
              </a:endParaRPr>
            </a:p>
          </p:txBody>
        </p:sp>
        <p:sp>
          <p:nvSpPr>
            <p:cNvPr id="40053" name="Rectangle 113"/>
            <p:cNvSpPr>
              <a:spLocks noChangeArrowheads="1"/>
            </p:cNvSpPr>
            <p:nvPr/>
          </p:nvSpPr>
          <p:spPr bwMode="auto">
            <a:xfrm>
              <a:off x="574" y="2289"/>
              <a:ext cx="604"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1042988" rtl="1"/>
              <a:r>
                <a:rPr lang="en-US" sz="1000">
                  <a:solidFill>
                    <a:srgbClr val="1255A4"/>
                  </a:solidFill>
                </a:rPr>
                <a:t>Medical Services</a:t>
              </a:r>
              <a:endParaRPr lang="en-US" sz="3900" b="1">
                <a:solidFill>
                  <a:srgbClr val="1255A4"/>
                </a:solidFill>
              </a:endParaRPr>
            </a:p>
          </p:txBody>
        </p:sp>
        <p:sp>
          <p:nvSpPr>
            <p:cNvPr id="40054" name="Rectangle 114"/>
            <p:cNvSpPr>
              <a:spLocks noChangeArrowheads="1"/>
            </p:cNvSpPr>
            <p:nvPr/>
          </p:nvSpPr>
          <p:spPr bwMode="auto">
            <a:xfrm>
              <a:off x="664" y="2139"/>
              <a:ext cx="514"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1042988" rtl="1"/>
              <a:r>
                <a:rPr lang="en-US" sz="1000">
                  <a:solidFill>
                    <a:srgbClr val="1255A4"/>
                  </a:solidFill>
                </a:rPr>
                <a:t>Basic Nutrition</a:t>
              </a:r>
              <a:endParaRPr lang="en-US" sz="3900" b="1">
                <a:solidFill>
                  <a:srgbClr val="1255A4"/>
                </a:solidFill>
              </a:endParaRPr>
            </a:p>
          </p:txBody>
        </p:sp>
        <p:sp>
          <p:nvSpPr>
            <p:cNvPr id="40055" name="Rectangle 115"/>
            <p:cNvSpPr>
              <a:spLocks noChangeArrowheads="1"/>
            </p:cNvSpPr>
            <p:nvPr/>
          </p:nvSpPr>
          <p:spPr bwMode="auto">
            <a:xfrm>
              <a:off x="796" y="1990"/>
              <a:ext cx="382"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1042988" rtl="1"/>
              <a:r>
                <a:rPr lang="en-US" sz="1000">
                  <a:solidFill>
                    <a:srgbClr val="1255A4"/>
                  </a:solidFill>
                </a:rPr>
                <a:t>TB Control</a:t>
              </a:r>
              <a:endParaRPr lang="en-US" sz="3900" b="1">
                <a:solidFill>
                  <a:srgbClr val="1255A4"/>
                </a:solidFill>
              </a:endParaRPr>
            </a:p>
          </p:txBody>
        </p:sp>
        <p:sp>
          <p:nvSpPr>
            <p:cNvPr id="40056" name="Rectangle 116"/>
            <p:cNvSpPr>
              <a:spLocks noChangeArrowheads="1"/>
            </p:cNvSpPr>
            <p:nvPr/>
          </p:nvSpPr>
          <p:spPr bwMode="auto">
            <a:xfrm>
              <a:off x="610" y="1841"/>
              <a:ext cx="568"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1042988" rtl="1"/>
              <a:r>
                <a:rPr lang="en-US" sz="1000">
                  <a:solidFill>
                    <a:srgbClr val="1255A4"/>
                  </a:solidFill>
                </a:rPr>
                <a:t>Family Planning</a:t>
              </a:r>
              <a:endParaRPr lang="en-US" sz="3900" b="1">
                <a:solidFill>
                  <a:srgbClr val="1255A4"/>
                </a:solidFill>
              </a:endParaRPr>
            </a:p>
          </p:txBody>
        </p:sp>
        <p:sp>
          <p:nvSpPr>
            <p:cNvPr id="40057" name="Rectangle 117"/>
            <p:cNvSpPr>
              <a:spLocks noChangeArrowheads="1"/>
            </p:cNvSpPr>
            <p:nvPr/>
          </p:nvSpPr>
          <p:spPr bwMode="auto">
            <a:xfrm>
              <a:off x="636" y="1692"/>
              <a:ext cx="542"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1042988" rtl="1"/>
              <a:r>
                <a:rPr lang="en-US" sz="1000">
                  <a:solidFill>
                    <a:srgbClr val="1255A4"/>
                  </a:solidFill>
                </a:rPr>
                <a:t>Malaria Control</a:t>
              </a:r>
              <a:endParaRPr lang="en-US" sz="3900" b="1">
                <a:solidFill>
                  <a:srgbClr val="1255A4"/>
                </a:solidFill>
              </a:endParaRPr>
            </a:p>
          </p:txBody>
        </p:sp>
        <p:sp>
          <p:nvSpPr>
            <p:cNvPr id="40058" name="Rectangle 118"/>
            <p:cNvSpPr>
              <a:spLocks noChangeArrowheads="1"/>
            </p:cNvSpPr>
            <p:nvPr/>
          </p:nvSpPr>
          <p:spPr bwMode="auto">
            <a:xfrm>
              <a:off x="536" y="1543"/>
              <a:ext cx="642"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1042988" rtl="1"/>
              <a:r>
                <a:rPr lang="en-US" sz="1000">
                  <a:solidFill>
                    <a:srgbClr val="1255A4"/>
                  </a:solidFill>
                </a:rPr>
                <a:t>Basic Health Care</a:t>
              </a:r>
              <a:endParaRPr lang="en-US" sz="3900" b="1">
                <a:solidFill>
                  <a:srgbClr val="1255A4"/>
                </a:solidFill>
              </a:endParaRPr>
            </a:p>
          </p:txBody>
        </p:sp>
        <p:sp>
          <p:nvSpPr>
            <p:cNvPr id="40059" name="Rectangle 119"/>
            <p:cNvSpPr>
              <a:spLocks noChangeArrowheads="1"/>
            </p:cNvSpPr>
            <p:nvPr/>
          </p:nvSpPr>
          <p:spPr bwMode="auto">
            <a:xfrm>
              <a:off x="262" y="1393"/>
              <a:ext cx="916"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1042988" rtl="1"/>
              <a:r>
                <a:rPr lang="en-US" sz="1000">
                  <a:solidFill>
                    <a:srgbClr val="1255A4"/>
                  </a:solidFill>
                </a:rPr>
                <a:t>Reproductive Health Care</a:t>
              </a:r>
              <a:endParaRPr lang="en-US" sz="3900" b="1">
                <a:solidFill>
                  <a:srgbClr val="1255A4"/>
                </a:solidFill>
              </a:endParaRPr>
            </a:p>
          </p:txBody>
        </p:sp>
        <p:sp>
          <p:nvSpPr>
            <p:cNvPr id="40060" name="Rectangle 120"/>
            <p:cNvSpPr>
              <a:spLocks noChangeArrowheads="1"/>
            </p:cNvSpPr>
            <p:nvPr/>
          </p:nvSpPr>
          <p:spPr bwMode="auto">
            <a:xfrm>
              <a:off x="249" y="1244"/>
              <a:ext cx="929"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1042988" rtl="1"/>
              <a:r>
                <a:rPr lang="en-US" sz="1000">
                  <a:solidFill>
                    <a:srgbClr val="1255A4"/>
                  </a:solidFill>
                </a:rPr>
                <a:t>Infectious Disease Control</a:t>
              </a:r>
              <a:endParaRPr lang="en-US" sz="3900" b="1">
                <a:solidFill>
                  <a:srgbClr val="1255A4"/>
                </a:solidFill>
              </a:endParaRPr>
            </a:p>
          </p:txBody>
        </p:sp>
        <p:sp>
          <p:nvSpPr>
            <p:cNvPr id="40061" name="Rectangle 121"/>
            <p:cNvSpPr>
              <a:spLocks noChangeArrowheads="1"/>
            </p:cNvSpPr>
            <p:nvPr/>
          </p:nvSpPr>
          <p:spPr bwMode="auto">
            <a:xfrm>
              <a:off x="713" y="1095"/>
              <a:ext cx="465"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defTabSz="1042988" rtl="1"/>
              <a:r>
                <a:rPr lang="en-US" sz="1000">
                  <a:solidFill>
                    <a:srgbClr val="1255A4"/>
                  </a:solidFill>
                </a:rPr>
                <a:t>Health Policy</a:t>
              </a:r>
              <a:endParaRPr lang="en-US" sz="3900" b="1">
                <a:solidFill>
                  <a:srgbClr val="1255A4"/>
                </a:solidFill>
              </a:endParaRPr>
            </a:p>
          </p:txBody>
        </p:sp>
        <p:sp>
          <p:nvSpPr>
            <p:cNvPr id="40062" name="Rectangle 122"/>
            <p:cNvSpPr>
              <a:spLocks noChangeArrowheads="1"/>
            </p:cNvSpPr>
            <p:nvPr/>
          </p:nvSpPr>
          <p:spPr bwMode="auto">
            <a:xfrm>
              <a:off x="837" y="946"/>
              <a:ext cx="341" cy="9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spAutoFit/>
            </a:bodyPr>
            <a:lstStyle/>
            <a:p>
              <a:pPr algn="r" defTabSz="1042988" rtl="1"/>
              <a:r>
                <a:rPr lang="en-US" sz="1000">
                  <a:solidFill>
                    <a:srgbClr val="1255A4"/>
                  </a:solidFill>
                </a:rPr>
                <a:t>HIV/AIDS</a:t>
              </a:r>
            </a:p>
          </p:txBody>
        </p:sp>
      </p:grpSp>
      <p:sp>
        <p:nvSpPr>
          <p:cNvPr id="39939" name="Text Box 123"/>
          <p:cNvSpPr txBox="1">
            <a:spLocks noChangeArrowheads="1"/>
          </p:cNvSpPr>
          <p:nvPr/>
        </p:nvSpPr>
        <p:spPr bwMode="auto">
          <a:xfrm>
            <a:off x="1619250" y="471488"/>
            <a:ext cx="7456488" cy="836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178" tIns="52089" rIns="104178" bIns="52089">
            <a:spAutoFit/>
          </a:bodyPr>
          <a:lstStyle>
            <a:lvl1pPr defTabSz="1042988" eaLnBrk="0" hangingPunct="0">
              <a:defRPr sz="2400">
                <a:solidFill>
                  <a:srgbClr val="000066"/>
                </a:solidFill>
                <a:latin typeface="Arial" charset="0"/>
                <a:cs typeface="Arial" charset="0"/>
              </a:defRPr>
            </a:lvl1pPr>
            <a:lvl2pPr marL="742950" indent="-285750" defTabSz="1042988" eaLnBrk="0" hangingPunct="0">
              <a:defRPr sz="2400">
                <a:solidFill>
                  <a:srgbClr val="000066"/>
                </a:solidFill>
                <a:latin typeface="Arial" charset="0"/>
                <a:cs typeface="Arial" charset="0"/>
              </a:defRPr>
            </a:lvl2pPr>
            <a:lvl3pPr marL="1143000" indent="-228600" defTabSz="1042988" eaLnBrk="0" hangingPunct="0">
              <a:defRPr sz="2400">
                <a:solidFill>
                  <a:srgbClr val="000066"/>
                </a:solidFill>
                <a:latin typeface="Arial" charset="0"/>
                <a:cs typeface="Arial" charset="0"/>
              </a:defRPr>
            </a:lvl3pPr>
            <a:lvl4pPr marL="1600200" indent="-228600" defTabSz="1042988" eaLnBrk="0" hangingPunct="0">
              <a:defRPr sz="2400">
                <a:solidFill>
                  <a:srgbClr val="000066"/>
                </a:solidFill>
                <a:latin typeface="Arial" charset="0"/>
                <a:cs typeface="Arial" charset="0"/>
              </a:defRPr>
            </a:lvl4pPr>
            <a:lvl5pPr marL="2057400" indent="-228600" defTabSz="1042988" eaLnBrk="0" hangingPunct="0">
              <a:defRPr sz="2400">
                <a:solidFill>
                  <a:srgbClr val="000066"/>
                </a:solidFill>
                <a:latin typeface="Arial" charset="0"/>
                <a:cs typeface="Arial" charset="0"/>
              </a:defRPr>
            </a:lvl5pPr>
            <a:lvl6pPr marL="2514600" indent="-228600" defTabSz="1042988" eaLnBrk="0" fontAlgn="base" hangingPunct="0">
              <a:spcBef>
                <a:spcPct val="0"/>
              </a:spcBef>
              <a:spcAft>
                <a:spcPct val="0"/>
              </a:spcAft>
              <a:defRPr sz="2400">
                <a:solidFill>
                  <a:srgbClr val="000066"/>
                </a:solidFill>
                <a:latin typeface="Arial" charset="0"/>
                <a:cs typeface="Arial" charset="0"/>
              </a:defRPr>
            </a:lvl6pPr>
            <a:lvl7pPr marL="2971800" indent="-228600" defTabSz="1042988" eaLnBrk="0" fontAlgn="base" hangingPunct="0">
              <a:spcBef>
                <a:spcPct val="0"/>
              </a:spcBef>
              <a:spcAft>
                <a:spcPct val="0"/>
              </a:spcAft>
              <a:defRPr sz="2400">
                <a:solidFill>
                  <a:srgbClr val="000066"/>
                </a:solidFill>
                <a:latin typeface="Arial" charset="0"/>
                <a:cs typeface="Arial" charset="0"/>
              </a:defRPr>
            </a:lvl7pPr>
            <a:lvl8pPr marL="3429000" indent="-228600" defTabSz="1042988" eaLnBrk="0" fontAlgn="base" hangingPunct="0">
              <a:spcBef>
                <a:spcPct val="0"/>
              </a:spcBef>
              <a:spcAft>
                <a:spcPct val="0"/>
              </a:spcAft>
              <a:defRPr sz="2400">
                <a:solidFill>
                  <a:srgbClr val="000066"/>
                </a:solidFill>
                <a:latin typeface="Arial" charset="0"/>
                <a:cs typeface="Arial" charset="0"/>
              </a:defRPr>
            </a:lvl8pPr>
            <a:lvl9pPr marL="3886200" indent="-228600" defTabSz="1042988" eaLnBrk="0" fontAlgn="base" hangingPunct="0">
              <a:spcBef>
                <a:spcPct val="0"/>
              </a:spcBef>
              <a:spcAft>
                <a:spcPct val="0"/>
              </a:spcAft>
              <a:defRPr sz="2400">
                <a:solidFill>
                  <a:srgbClr val="000066"/>
                </a:solidFill>
                <a:latin typeface="Arial" charset="0"/>
                <a:cs typeface="Arial" charset="0"/>
              </a:defRPr>
            </a:lvl9pPr>
          </a:lstStyle>
          <a:p>
            <a:pPr algn="ctr" eaLnBrk="1" hangingPunct="1"/>
            <a:r>
              <a:rPr lang="en-GB" sz="2700" b="1">
                <a:solidFill>
                  <a:srgbClr val="1255A4"/>
                </a:solidFill>
              </a:rPr>
              <a:t>Growth in global commitments (2001-2007) </a:t>
            </a:r>
            <a:br>
              <a:rPr lang="en-GB" sz="2700" b="1">
                <a:solidFill>
                  <a:srgbClr val="1255A4"/>
                </a:solidFill>
              </a:rPr>
            </a:br>
            <a:r>
              <a:rPr lang="en-GB" sz="2100" b="1">
                <a:solidFill>
                  <a:srgbClr val="1255A4"/>
                </a:solidFill>
              </a:rPr>
              <a:t>(measured in growth of Official Development Assistance)</a:t>
            </a:r>
            <a:endParaRPr lang="en-US" sz="2100" b="1">
              <a:solidFill>
                <a:srgbClr val="1255A4"/>
              </a:solidFill>
            </a:endParaRPr>
          </a:p>
        </p:txBody>
      </p:sp>
      <p:sp>
        <p:nvSpPr>
          <p:cNvPr id="39940" name="Text Box 124"/>
          <p:cNvSpPr txBox="1">
            <a:spLocks noChangeArrowheads="1"/>
          </p:cNvSpPr>
          <p:nvPr/>
        </p:nvSpPr>
        <p:spPr bwMode="auto">
          <a:xfrm>
            <a:off x="5338763" y="2171700"/>
            <a:ext cx="4206875" cy="1708150"/>
          </a:xfrm>
          <a:prstGeom prst="rect">
            <a:avLst/>
          </a:prstGeom>
          <a:solidFill>
            <a:srgbClr val="1255A4"/>
          </a:solidFill>
          <a:ln>
            <a:noFill/>
          </a:ln>
          <a:effectLst>
            <a:outerShdw dist="107763" dir="2700000" algn="ctr" rotWithShape="0">
              <a:schemeClr val="bg2">
                <a:alpha val="50000"/>
              </a:schemeClr>
            </a:outerShdw>
          </a:effectLst>
          <a:extLst>
            <a:ext uri="{91240B29-F687-4F45-9708-019B960494DF}">
              <a14:hiddenLine xmlns:a14="http://schemas.microsoft.com/office/drawing/2010/main" xmlns="" w="9525">
                <a:solidFill>
                  <a:srgbClr val="ED1C24"/>
                </a:solidFill>
                <a:miter lim="800000"/>
                <a:headEnd/>
                <a:tailEnd/>
              </a14:hiddenLine>
            </a:ext>
          </a:extLst>
        </p:spPr>
        <p:txBody>
          <a:bodyPr lIns="104178" tIns="52089" rIns="104178" bIns="52089">
            <a:spAutoFit/>
          </a:bodyPr>
          <a:lstStyle>
            <a:lvl1pPr marL="198438" indent="-198438" defTabSz="1042988" eaLnBrk="0" hangingPunct="0">
              <a:defRPr sz="2400">
                <a:solidFill>
                  <a:srgbClr val="000066"/>
                </a:solidFill>
                <a:latin typeface="Arial" charset="0"/>
                <a:cs typeface="Arial" charset="0"/>
              </a:defRPr>
            </a:lvl1pPr>
            <a:lvl2pPr marL="742950" indent="-285750" defTabSz="1042988" eaLnBrk="0" hangingPunct="0">
              <a:defRPr sz="2400">
                <a:solidFill>
                  <a:srgbClr val="000066"/>
                </a:solidFill>
                <a:latin typeface="Arial" charset="0"/>
                <a:cs typeface="Arial" charset="0"/>
              </a:defRPr>
            </a:lvl2pPr>
            <a:lvl3pPr marL="1143000" indent="-228600" defTabSz="1042988" eaLnBrk="0" hangingPunct="0">
              <a:defRPr sz="2400">
                <a:solidFill>
                  <a:srgbClr val="000066"/>
                </a:solidFill>
                <a:latin typeface="Arial" charset="0"/>
                <a:cs typeface="Arial" charset="0"/>
              </a:defRPr>
            </a:lvl3pPr>
            <a:lvl4pPr marL="1600200" indent="-228600" defTabSz="1042988" eaLnBrk="0" hangingPunct="0">
              <a:defRPr sz="2400">
                <a:solidFill>
                  <a:srgbClr val="000066"/>
                </a:solidFill>
                <a:latin typeface="Arial" charset="0"/>
                <a:cs typeface="Arial" charset="0"/>
              </a:defRPr>
            </a:lvl4pPr>
            <a:lvl5pPr marL="2057400" indent="-228600" defTabSz="1042988" eaLnBrk="0" hangingPunct="0">
              <a:defRPr sz="2400">
                <a:solidFill>
                  <a:srgbClr val="000066"/>
                </a:solidFill>
                <a:latin typeface="Arial" charset="0"/>
                <a:cs typeface="Arial" charset="0"/>
              </a:defRPr>
            </a:lvl5pPr>
            <a:lvl6pPr marL="2514600" indent="-228600" defTabSz="1042988" eaLnBrk="0" fontAlgn="base" hangingPunct="0">
              <a:spcBef>
                <a:spcPct val="0"/>
              </a:spcBef>
              <a:spcAft>
                <a:spcPct val="0"/>
              </a:spcAft>
              <a:defRPr sz="2400">
                <a:solidFill>
                  <a:srgbClr val="000066"/>
                </a:solidFill>
                <a:latin typeface="Arial" charset="0"/>
                <a:cs typeface="Arial" charset="0"/>
              </a:defRPr>
            </a:lvl6pPr>
            <a:lvl7pPr marL="2971800" indent="-228600" defTabSz="1042988" eaLnBrk="0" fontAlgn="base" hangingPunct="0">
              <a:spcBef>
                <a:spcPct val="0"/>
              </a:spcBef>
              <a:spcAft>
                <a:spcPct val="0"/>
              </a:spcAft>
              <a:defRPr sz="2400">
                <a:solidFill>
                  <a:srgbClr val="000066"/>
                </a:solidFill>
                <a:latin typeface="Arial" charset="0"/>
                <a:cs typeface="Arial" charset="0"/>
              </a:defRPr>
            </a:lvl7pPr>
            <a:lvl8pPr marL="3429000" indent="-228600" defTabSz="1042988" eaLnBrk="0" fontAlgn="base" hangingPunct="0">
              <a:spcBef>
                <a:spcPct val="0"/>
              </a:spcBef>
              <a:spcAft>
                <a:spcPct val="0"/>
              </a:spcAft>
              <a:defRPr sz="2400">
                <a:solidFill>
                  <a:srgbClr val="000066"/>
                </a:solidFill>
                <a:latin typeface="Arial" charset="0"/>
                <a:cs typeface="Arial" charset="0"/>
              </a:defRPr>
            </a:lvl8pPr>
            <a:lvl9pPr marL="3886200" indent="-228600" defTabSz="1042988" eaLnBrk="0" fontAlgn="base" hangingPunct="0">
              <a:spcBef>
                <a:spcPct val="0"/>
              </a:spcBef>
              <a:spcAft>
                <a:spcPct val="0"/>
              </a:spcAft>
              <a:defRPr sz="2400">
                <a:solidFill>
                  <a:srgbClr val="000066"/>
                </a:solidFill>
                <a:latin typeface="Arial" charset="0"/>
                <a:cs typeface="Arial" charset="0"/>
              </a:defRPr>
            </a:lvl9pPr>
          </a:lstStyle>
          <a:p>
            <a:pPr>
              <a:buFontTx/>
              <a:buChar char="•"/>
            </a:pPr>
            <a:r>
              <a:rPr lang="en-US" sz="2100" b="1">
                <a:solidFill>
                  <a:schemeClr val="bg1"/>
                </a:solidFill>
              </a:rPr>
              <a:t>Total ODA growth 2001-2007: </a:t>
            </a:r>
            <a:br>
              <a:rPr lang="en-US" sz="2100" b="1">
                <a:solidFill>
                  <a:schemeClr val="bg1"/>
                </a:solidFill>
              </a:rPr>
            </a:br>
            <a:r>
              <a:rPr lang="en-US" sz="2100" b="1">
                <a:solidFill>
                  <a:schemeClr val="bg1"/>
                </a:solidFill>
              </a:rPr>
              <a:t>$14.9 billion</a:t>
            </a:r>
          </a:p>
          <a:p>
            <a:endParaRPr lang="en-GB" sz="2100" b="1">
              <a:solidFill>
                <a:schemeClr val="bg1"/>
              </a:solidFill>
            </a:endParaRPr>
          </a:p>
          <a:p>
            <a:pPr>
              <a:buFontTx/>
              <a:buChar char="•"/>
            </a:pPr>
            <a:r>
              <a:rPr lang="en-GB" sz="2100" b="1">
                <a:solidFill>
                  <a:schemeClr val="bg1"/>
                </a:solidFill>
              </a:rPr>
              <a:t>Health ODA growth for NCDs: </a:t>
            </a:r>
            <a:br>
              <a:rPr lang="en-GB" sz="2100" b="1">
                <a:solidFill>
                  <a:schemeClr val="bg1"/>
                </a:solidFill>
              </a:rPr>
            </a:br>
            <a:r>
              <a:rPr lang="en-GB" sz="2100" b="1">
                <a:solidFill>
                  <a:schemeClr val="bg1"/>
                </a:solidFill>
              </a:rPr>
              <a:t>?</a:t>
            </a:r>
          </a:p>
        </p:txBody>
      </p:sp>
      <p:sp>
        <p:nvSpPr>
          <p:cNvPr id="39941" name="Text Box 125"/>
          <p:cNvSpPr txBox="1">
            <a:spLocks noChangeArrowheads="1"/>
          </p:cNvSpPr>
          <p:nvPr/>
        </p:nvSpPr>
        <p:spPr bwMode="auto">
          <a:xfrm>
            <a:off x="6040438" y="6715125"/>
            <a:ext cx="5153025" cy="273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4178" tIns="52089" rIns="104178" bIns="52089">
            <a:spAutoFit/>
          </a:bodyPr>
          <a:lstStyle>
            <a:lvl1pPr defTabSz="1042988" eaLnBrk="0" hangingPunct="0">
              <a:defRPr sz="2400">
                <a:solidFill>
                  <a:srgbClr val="000066"/>
                </a:solidFill>
                <a:latin typeface="Arial" charset="0"/>
                <a:cs typeface="Arial" charset="0"/>
              </a:defRPr>
            </a:lvl1pPr>
            <a:lvl2pPr marL="742950" indent="-285750" defTabSz="1042988" eaLnBrk="0" hangingPunct="0">
              <a:defRPr sz="2400">
                <a:solidFill>
                  <a:srgbClr val="000066"/>
                </a:solidFill>
                <a:latin typeface="Arial" charset="0"/>
                <a:cs typeface="Arial" charset="0"/>
              </a:defRPr>
            </a:lvl2pPr>
            <a:lvl3pPr marL="1143000" indent="-228600" defTabSz="1042988" eaLnBrk="0" hangingPunct="0">
              <a:defRPr sz="2400">
                <a:solidFill>
                  <a:srgbClr val="000066"/>
                </a:solidFill>
                <a:latin typeface="Arial" charset="0"/>
                <a:cs typeface="Arial" charset="0"/>
              </a:defRPr>
            </a:lvl3pPr>
            <a:lvl4pPr marL="1600200" indent="-228600" defTabSz="1042988" eaLnBrk="0" hangingPunct="0">
              <a:defRPr sz="2400">
                <a:solidFill>
                  <a:srgbClr val="000066"/>
                </a:solidFill>
                <a:latin typeface="Arial" charset="0"/>
                <a:cs typeface="Arial" charset="0"/>
              </a:defRPr>
            </a:lvl4pPr>
            <a:lvl5pPr marL="2057400" indent="-228600" defTabSz="1042988" eaLnBrk="0" hangingPunct="0">
              <a:defRPr sz="2400">
                <a:solidFill>
                  <a:srgbClr val="000066"/>
                </a:solidFill>
                <a:latin typeface="Arial" charset="0"/>
                <a:cs typeface="Arial" charset="0"/>
              </a:defRPr>
            </a:lvl5pPr>
            <a:lvl6pPr marL="2514600" indent="-228600" defTabSz="1042988" eaLnBrk="0" fontAlgn="base" hangingPunct="0">
              <a:spcBef>
                <a:spcPct val="0"/>
              </a:spcBef>
              <a:spcAft>
                <a:spcPct val="0"/>
              </a:spcAft>
              <a:defRPr sz="2400">
                <a:solidFill>
                  <a:srgbClr val="000066"/>
                </a:solidFill>
                <a:latin typeface="Arial" charset="0"/>
                <a:cs typeface="Arial" charset="0"/>
              </a:defRPr>
            </a:lvl6pPr>
            <a:lvl7pPr marL="2971800" indent="-228600" defTabSz="1042988" eaLnBrk="0" fontAlgn="base" hangingPunct="0">
              <a:spcBef>
                <a:spcPct val="0"/>
              </a:spcBef>
              <a:spcAft>
                <a:spcPct val="0"/>
              </a:spcAft>
              <a:defRPr sz="2400">
                <a:solidFill>
                  <a:srgbClr val="000066"/>
                </a:solidFill>
                <a:latin typeface="Arial" charset="0"/>
                <a:cs typeface="Arial" charset="0"/>
              </a:defRPr>
            </a:lvl7pPr>
            <a:lvl8pPr marL="3429000" indent="-228600" defTabSz="1042988" eaLnBrk="0" fontAlgn="base" hangingPunct="0">
              <a:spcBef>
                <a:spcPct val="0"/>
              </a:spcBef>
              <a:spcAft>
                <a:spcPct val="0"/>
              </a:spcAft>
              <a:defRPr sz="2400">
                <a:solidFill>
                  <a:srgbClr val="000066"/>
                </a:solidFill>
                <a:latin typeface="Arial" charset="0"/>
                <a:cs typeface="Arial" charset="0"/>
              </a:defRPr>
            </a:lvl8pPr>
            <a:lvl9pPr marL="3886200" indent="-228600" defTabSz="1042988" eaLnBrk="0" fontAlgn="base" hangingPunct="0">
              <a:spcBef>
                <a:spcPct val="0"/>
              </a:spcBef>
              <a:spcAft>
                <a:spcPct val="0"/>
              </a:spcAft>
              <a:defRPr sz="2400">
                <a:solidFill>
                  <a:srgbClr val="000066"/>
                </a:solidFill>
                <a:latin typeface="Arial" charset="0"/>
                <a:cs typeface="Arial" charset="0"/>
              </a:defRPr>
            </a:lvl9pPr>
          </a:lstStyle>
          <a:p>
            <a:r>
              <a:rPr lang="en-GB" sz="1100">
                <a:solidFill>
                  <a:schemeClr val="bg1"/>
                </a:solidFill>
              </a:rPr>
              <a:t>(Source: Kaiser Family Foundation, 23 July 2009, based on OECD/DAC)</a:t>
            </a:r>
          </a:p>
        </p:txBody>
      </p:sp>
      <p:pic>
        <p:nvPicPr>
          <p:cNvPr id="39942" name="Picture 126" descr="WHO-EN-C-H"/>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69288" y="6959600"/>
            <a:ext cx="1852612"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510964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4186285399"/>
              </p:ext>
            </p:extLst>
          </p:nvPr>
        </p:nvGraphicFramePr>
        <p:xfrm>
          <a:off x="711200" y="1001486"/>
          <a:ext cx="9768114" cy="5486402"/>
        </p:xfrm>
        <a:graphic>
          <a:graphicData uri="http://schemas.openxmlformats.org/drawingml/2006/table">
            <a:tbl>
              <a:tblPr firstRow="1" bandRow="1">
                <a:tableStyleId>{93296810-A885-4BE3-A3E7-6D5BEEA58F35}</a:tableStyleId>
              </a:tblPr>
              <a:tblGrid>
                <a:gridCol w="8451354"/>
                <a:gridCol w="1316760"/>
              </a:tblGrid>
              <a:tr h="460150">
                <a:tc>
                  <a:txBody>
                    <a:bodyPr/>
                    <a:lstStyle/>
                    <a:p>
                      <a:r>
                        <a:rPr lang="en-US" sz="2000" dirty="0" smtClean="0">
                          <a:latin typeface="Calibri" pitchFamily="34" charset="0"/>
                          <a:cs typeface="Calibri" pitchFamily="34" charset="0"/>
                        </a:rPr>
                        <a:t>Analysis of 144 Country Cooperation Strategies</a:t>
                      </a:r>
                      <a:endParaRPr lang="en-US" sz="2000" dirty="0">
                        <a:latin typeface="Calibri" pitchFamily="34" charset="0"/>
                        <a:cs typeface="Calibri" pitchFamily="34" charset="0"/>
                      </a:endParaRPr>
                    </a:p>
                  </a:txBody>
                  <a:tcPr/>
                </a:tc>
                <a:tc>
                  <a:txBody>
                    <a:bodyPr/>
                    <a:lstStyle/>
                    <a:p>
                      <a:r>
                        <a:rPr lang="en-US" sz="2000" dirty="0" smtClean="0">
                          <a:latin typeface="Calibri" pitchFamily="34" charset="0"/>
                          <a:cs typeface="Calibri" pitchFamily="34" charset="0"/>
                        </a:rPr>
                        <a:t>Number</a:t>
                      </a:r>
                      <a:endParaRPr lang="en-US" sz="2000" dirty="0">
                        <a:latin typeface="Calibri" pitchFamily="34" charset="0"/>
                        <a:cs typeface="Calibri" pitchFamily="34" charset="0"/>
                      </a:endParaRPr>
                    </a:p>
                  </a:txBody>
                  <a:tcPr/>
                </a:tc>
              </a:tr>
              <a:tr h="1522034">
                <a:tc>
                  <a:txBody>
                    <a:bodyPr/>
                    <a:lstStyle/>
                    <a:p>
                      <a:r>
                        <a:rPr lang="en-US" sz="2000" dirty="0" smtClean="0">
                          <a:latin typeface="Calibri" pitchFamily="34" charset="0"/>
                          <a:cs typeface="Calibri" pitchFamily="34" charset="0"/>
                        </a:rPr>
                        <a:t>Supporting the achievement of the health-related Millennium Development Goals (primarily Goals 4, 5 and 6) bringing together HIV/AIDS, tuberculosis, malaria, and maternal and child health, with a focus on integrated service delivery. </a:t>
                      </a:r>
                      <a:endParaRPr lang="en-US" sz="2000" dirty="0">
                        <a:latin typeface="Calibri" pitchFamily="34" charset="0"/>
                        <a:cs typeface="Calibri" pitchFamily="34" charset="0"/>
                      </a:endParaRPr>
                    </a:p>
                  </a:txBody>
                  <a:tcPr/>
                </a:tc>
                <a:tc>
                  <a:txBody>
                    <a:bodyPr/>
                    <a:lstStyle/>
                    <a:p>
                      <a:r>
                        <a:rPr lang="en-US" sz="2000" dirty="0" smtClean="0">
                          <a:latin typeface="Calibri" pitchFamily="34" charset="0"/>
                          <a:cs typeface="Calibri" pitchFamily="34" charset="0"/>
                        </a:rPr>
                        <a:t>119</a:t>
                      </a:r>
                      <a:endParaRPr lang="en-US" sz="2000" dirty="0">
                        <a:latin typeface="Calibri" pitchFamily="34" charset="0"/>
                        <a:cs typeface="Calibri" pitchFamily="34" charset="0"/>
                      </a:endParaRPr>
                    </a:p>
                  </a:txBody>
                  <a:tcPr/>
                </a:tc>
              </a:tr>
              <a:tr h="814111">
                <a:tc>
                  <a:txBody>
                    <a:bodyPr/>
                    <a:lstStyle/>
                    <a:p>
                      <a:r>
                        <a:rPr lang="en-US" sz="2000" dirty="0" smtClean="0">
                          <a:latin typeface="Calibri" pitchFamily="34" charset="0"/>
                          <a:cs typeface="Calibri" pitchFamily="34" charset="0"/>
                        </a:rPr>
                        <a:t>Promoting risk reduction, prevention, treatment and monitoring of </a:t>
                      </a:r>
                    </a:p>
                    <a:p>
                      <a:r>
                        <a:rPr lang="en-US" sz="2000" dirty="0" smtClean="0">
                          <a:latin typeface="Calibri" pitchFamily="34" charset="0"/>
                          <a:cs typeface="Calibri" pitchFamily="34" charset="0"/>
                        </a:rPr>
                        <a:t>noncommunicable diseases, mental health, disability and injuries. </a:t>
                      </a:r>
                      <a:endParaRPr lang="en-US" sz="2000" dirty="0">
                        <a:latin typeface="Calibri" pitchFamily="34" charset="0"/>
                        <a:cs typeface="Calibri" pitchFamily="34" charset="0"/>
                      </a:endParaRPr>
                    </a:p>
                  </a:txBody>
                  <a:tcPr/>
                </a:tc>
                <a:tc>
                  <a:txBody>
                    <a:bodyPr/>
                    <a:lstStyle/>
                    <a:p>
                      <a:r>
                        <a:rPr lang="en-US" sz="2000" dirty="0" smtClean="0">
                          <a:latin typeface="Calibri" pitchFamily="34" charset="0"/>
                          <a:cs typeface="Calibri" pitchFamily="34" charset="0"/>
                        </a:rPr>
                        <a:t>136</a:t>
                      </a:r>
                      <a:endParaRPr lang="en-US" sz="2000" dirty="0">
                        <a:latin typeface="Calibri" pitchFamily="34" charset="0"/>
                        <a:cs typeface="Calibri" pitchFamily="34" charset="0"/>
                      </a:endParaRPr>
                    </a:p>
                  </a:txBody>
                  <a:tcPr/>
                </a:tc>
              </a:tr>
              <a:tr h="1522034">
                <a:tc>
                  <a:txBody>
                    <a:bodyPr/>
                    <a:lstStyle/>
                    <a:p>
                      <a:r>
                        <a:rPr lang="en-US" sz="2000" dirty="0" smtClean="0">
                          <a:latin typeface="Calibri" pitchFamily="34" charset="0"/>
                          <a:cs typeface="Calibri" pitchFamily="34" charset="0"/>
                        </a:rPr>
                        <a:t>Strengthening the structure, organization and financing of health systems, with a particular focus on achieving universal coverage, strengthening human resources for health and increasing access to medical technologies including medicines. </a:t>
                      </a:r>
                      <a:endParaRPr lang="en-US" sz="2000" dirty="0">
                        <a:latin typeface="Calibri" pitchFamily="34" charset="0"/>
                        <a:cs typeface="Calibri" pitchFamily="34" charset="0"/>
                      </a:endParaRPr>
                    </a:p>
                  </a:txBody>
                  <a:tcPr/>
                </a:tc>
                <a:tc>
                  <a:txBody>
                    <a:bodyPr/>
                    <a:lstStyle/>
                    <a:p>
                      <a:r>
                        <a:rPr lang="en-US" sz="2000" dirty="0" smtClean="0">
                          <a:latin typeface="Calibri" pitchFamily="34" charset="0"/>
                          <a:cs typeface="Calibri" pitchFamily="34" charset="0"/>
                        </a:rPr>
                        <a:t>134</a:t>
                      </a:r>
                      <a:endParaRPr lang="en-US" sz="2000" dirty="0">
                        <a:latin typeface="Calibri" pitchFamily="34" charset="0"/>
                        <a:cs typeface="Calibri" pitchFamily="34" charset="0"/>
                      </a:endParaRPr>
                    </a:p>
                  </a:txBody>
                  <a:tcPr/>
                </a:tc>
              </a:tr>
              <a:tr h="1168073">
                <a:tc>
                  <a:txBody>
                    <a:bodyPr/>
                    <a:lstStyle/>
                    <a:p>
                      <a:r>
                        <a:rPr lang="en-US" sz="2000" dirty="0" smtClean="0">
                          <a:latin typeface="Calibri" pitchFamily="34" charset="0"/>
                          <a:cs typeface="Calibri" pitchFamily="34" charset="0"/>
                        </a:rPr>
                        <a:t>Surveillance of, and response to, disease outbreaks and acute public health emergencies, and the effective management of humanitarian disasters. </a:t>
                      </a:r>
                      <a:endParaRPr lang="en-US" sz="2000" dirty="0">
                        <a:latin typeface="Calibri" pitchFamily="34" charset="0"/>
                        <a:cs typeface="Calibri" pitchFamily="34" charset="0"/>
                      </a:endParaRPr>
                    </a:p>
                  </a:txBody>
                  <a:tcPr/>
                </a:tc>
                <a:tc>
                  <a:txBody>
                    <a:bodyPr/>
                    <a:lstStyle/>
                    <a:p>
                      <a:r>
                        <a:rPr lang="en-US" sz="2000" dirty="0" smtClean="0">
                          <a:latin typeface="Calibri" pitchFamily="34" charset="0"/>
                          <a:cs typeface="Calibri" pitchFamily="34" charset="0"/>
                        </a:rPr>
                        <a:t>119</a:t>
                      </a:r>
                      <a:endParaRPr lang="en-US" sz="2000" dirty="0">
                        <a:latin typeface="Calibri" pitchFamily="34" charset="0"/>
                        <a:cs typeface="Calibri" pitchFamily="34" charset="0"/>
                      </a:endParaRPr>
                    </a:p>
                  </a:txBody>
                  <a:tcPr/>
                </a:tc>
              </a:tr>
            </a:tbl>
          </a:graphicData>
        </a:graphic>
      </p:graphicFrame>
    </p:spTree>
    <p:extLst>
      <p:ext uri="{BB962C8B-B14F-4D97-AF65-F5344CB8AC3E}">
        <p14:creationId xmlns:p14="http://schemas.microsoft.com/office/powerpoint/2010/main" xmlns="" val="1013740968"/>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690681" y="2018445"/>
            <a:ext cx="6901439" cy="4421776"/>
          </a:xfrm>
          <a:prstGeom prst="rect">
            <a:avLst/>
          </a:prstGeom>
          <a:solidFill>
            <a:schemeClr val="bg1"/>
          </a:solidFill>
          <a:ln w="9525">
            <a:solidFill>
              <a:srgbClr val="1255A4"/>
            </a:solidFill>
            <a:miter lim="800000"/>
            <a:headEnd/>
            <a:tailEnd/>
          </a:ln>
          <a:effectLst>
            <a:outerShdw dist="107763" dir="2700000" algn="ctr" rotWithShape="0">
              <a:schemeClr val="bg2">
                <a:alpha val="50000"/>
              </a:schemeClr>
            </a:outerShdw>
          </a:effectLst>
        </p:spPr>
        <p:txBody>
          <a:bodyPr wrap="none" lIns="80035" tIns="40018" rIns="80035" bIns="40018" anchor="ctr"/>
          <a:lstStyle/>
          <a:p>
            <a:endParaRPr lang="en-US"/>
          </a:p>
        </p:txBody>
      </p:sp>
      <p:sp>
        <p:nvSpPr>
          <p:cNvPr id="3" name="Text Box 5"/>
          <p:cNvSpPr txBox="1">
            <a:spLocks noChangeArrowheads="1"/>
          </p:cNvSpPr>
          <p:nvPr/>
        </p:nvSpPr>
        <p:spPr bwMode="auto">
          <a:xfrm>
            <a:off x="1832604" y="707032"/>
            <a:ext cx="6076596" cy="12000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184" tIns="45592" rIns="91184" bIns="45592">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a:r>
              <a:rPr lang="en-GB" sz="2400" b="1" dirty="0">
                <a:solidFill>
                  <a:srgbClr val="1255A4"/>
                </a:solidFill>
              </a:rPr>
              <a:t>WHO Country Cooperation Strategy</a:t>
            </a:r>
          </a:p>
          <a:p>
            <a:pPr algn="l" rtl="0"/>
            <a:r>
              <a:rPr lang="en-GB" sz="2400" b="1" dirty="0">
                <a:solidFill>
                  <a:srgbClr val="1255A4"/>
                </a:solidFill>
              </a:rPr>
              <a:t>UN Common Country Assessment </a:t>
            </a:r>
          </a:p>
          <a:p>
            <a:pPr algn="l" rtl="0"/>
            <a:r>
              <a:rPr lang="en-GB" sz="2400" b="1" dirty="0">
                <a:solidFill>
                  <a:srgbClr val="1255A4"/>
                </a:solidFill>
              </a:rPr>
              <a:t>UN Development Assistance Framework</a:t>
            </a:r>
            <a:endParaRPr lang="en-US" sz="2400" b="1" dirty="0">
              <a:solidFill>
                <a:srgbClr val="1255A4"/>
              </a:solidFill>
            </a:endParaRPr>
          </a:p>
        </p:txBody>
      </p:sp>
      <p:pic>
        <p:nvPicPr>
          <p:cNvPr id="4" name="Picture 4" descr="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57596" y="2209252"/>
            <a:ext cx="6634524" cy="423096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 Box 22"/>
          <p:cNvSpPr txBox="1">
            <a:spLocks noChangeArrowheads="1"/>
          </p:cNvSpPr>
          <p:nvPr/>
        </p:nvSpPr>
        <p:spPr bwMode="auto">
          <a:xfrm>
            <a:off x="0" y="11344"/>
            <a:ext cx="10693399" cy="399900"/>
          </a:xfrm>
          <a:prstGeom prst="rect">
            <a:avLst/>
          </a:prstGeom>
          <a:solidFill>
            <a:srgbClr val="1E7FB8"/>
          </a:solidFill>
          <a:ln>
            <a:noFill/>
          </a:ln>
          <a:effectLst/>
          <a:extLst/>
        </p:spPr>
        <p:txBody>
          <a:bodyPr wrap="square" lIns="91232" tIns="45616" rIns="91232" bIns="456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dirty="0" smtClean="0">
                <a:solidFill>
                  <a:srgbClr val="FFFFFF"/>
                </a:solidFill>
                <a:latin typeface="Calibri" pitchFamily="34" charset="0"/>
                <a:cs typeface="Arial" charset="0"/>
              </a:rPr>
              <a:t>WHO cannot do it alone</a:t>
            </a:r>
            <a:endParaRPr lang="en-US" sz="2000" b="1" dirty="0">
              <a:solidFill>
                <a:srgbClr val="FFFFFF"/>
              </a:solidFill>
              <a:latin typeface="Calibri" pitchFamily="34" charset="0"/>
              <a:cs typeface="Arial" charset="0"/>
            </a:endParaRPr>
          </a:p>
        </p:txBody>
      </p:sp>
    </p:spTree>
    <p:extLst>
      <p:ext uri="{BB962C8B-B14F-4D97-AF65-F5344CB8AC3E}">
        <p14:creationId xmlns:p14="http://schemas.microsoft.com/office/powerpoint/2010/main" xmlns="" val="93758415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04560" y="712845"/>
            <a:ext cx="6212114" cy="5537370"/>
          </a:xfrm>
          <a:prstGeom prst="rect">
            <a:avLst/>
          </a:prstGeom>
          <a:ln>
            <a:solidFill>
              <a:srgbClr val="1E7FB8"/>
            </a:solidFill>
          </a:ln>
        </p:spPr>
      </p:pic>
      <p:sp>
        <p:nvSpPr>
          <p:cNvPr id="4" name="TextBox 3"/>
          <p:cNvSpPr txBox="1"/>
          <p:nvPr/>
        </p:nvSpPr>
        <p:spPr>
          <a:xfrm>
            <a:off x="2290258" y="6362829"/>
            <a:ext cx="6202197" cy="388594"/>
          </a:xfrm>
          <a:prstGeom prst="rect">
            <a:avLst/>
          </a:prstGeom>
          <a:noFill/>
        </p:spPr>
        <p:txBody>
          <a:bodyPr wrap="none" lIns="80035" tIns="40018" rIns="80035" bIns="40018" rtlCol="0">
            <a:spAutoFit/>
          </a:bodyPr>
          <a:lstStyle/>
          <a:p>
            <a:r>
              <a:rPr lang="en-US" sz="2000" dirty="0">
                <a:latin typeface="Calibri" pitchFamily="34" charset="0"/>
                <a:cs typeface="Calibri" pitchFamily="34" charset="0"/>
                <a:hlinkClick r:id="rId3"/>
              </a:rPr>
              <a:t>http://www.who.int/nmh/highlights/undaf/en/index.html</a:t>
            </a:r>
            <a:endParaRPr lang="en-US" sz="2000" dirty="0">
              <a:latin typeface="Calibri" pitchFamily="34" charset="0"/>
              <a:cs typeface="Calibri" pitchFamily="34" charset="0"/>
            </a:endParaRPr>
          </a:p>
        </p:txBody>
      </p:sp>
      <p:sp>
        <p:nvSpPr>
          <p:cNvPr id="5" name="Text Box 22"/>
          <p:cNvSpPr txBox="1">
            <a:spLocks noChangeArrowheads="1"/>
          </p:cNvSpPr>
          <p:nvPr/>
        </p:nvSpPr>
        <p:spPr bwMode="auto">
          <a:xfrm>
            <a:off x="0" y="-3174"/>
            <a:ext cx="10693400" cy="399900"/>
          </a:xfrm>
          <a:prstGeom prst="rect">
            <a:avLst/>
          </a:prstGeom>
          <a:solidFill>
            <a:srgbClr val="1E7FB8"/>
          </a:solidFill>
          <a:ln>
            <a:noFill/>
          </a:ln>
          <a:effectLst/>
          <a:extLst/>
        </p:spPr>
        <p:txBody>
          <a:bodyPr wrap="square" lIns="91232" tIns="45616" rIns="91232" bIns="456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dirty="0" smtClean="0">
                <a:solidFill>
                  <a:srgbClr val="FFFFFF"/>
                </a:solidFill>
                <a:latin typeface="Calibri" pitchFamily="34" charset="0"/>
                <a:cs typeface="Arial" charset="0"/>
              </a:rPr>
              <a:t>UNDAF is a strategic instrument to raise the priority given to NCDs</a:t>
            </a:r>
            <a:endParaRPr lang="en-US" sz="2000" b="1" dirty="0">
              <a:solidFill>
                <a:srgbClr val="FFFFFF"/>
              </a:solidFill>
              <a:latin typeface="Calibri" pitchFamily="34" charset="0"/>
              <a:cs typeface="Arial" charset="0"/>
            </a:endParaRPr>
          </a:p>
        </p:txBody>
      </p:sp>
    </p:spTree>
    <p:extLst>
      <p:ext uri="{BB962C8B-B14F-4D97-AF65-F5344CB8AC3E}">
        <p14:creationId xmlns:p14="http://schemas.microsoft.com/office/powerpoint/2010/main" xmlns="" val="156549422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85094" name="Picture 6" descr="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63264" y="1906600"/>
            <a:ext cx="4190421" cy="3637869"/>
          </a:xfrm>
          <a:prstGeom prst="rect">
            <a:avLst/>
          </a:prstGeom>
          <a:noFill/>
          <a:extLst>
            <a:ext uri="{909E8E84-426E-40DD-AFC4-6F175D3DCCD1}">
              <a14:hiddenFill xmlns:a14="http://schemas.microsoft.com/office/drawing/2010/main" xmlns="">
                <a:solidFill>
                  <a:srgbClr val="FFFFFF"/>
                </a:solidFill>
              </a14:hiddenFill>
            </a:ext>
          </a:extLst>
        </p:spPr>
      </p:pic>
      <p:sp>
        <p:nvSpPr>
          <p:cNvPr id="985090" name="Rectangle 2"/>
          <p:cNvSpPr>
            <a:spLocks noGrp="1" noChangeArrowheads="1"/>
          </p:cNvSpPr>
          <p:nvPr>
            <p:ph type="title"/>
          </p:nvPr>
        </p:nvSpPr>
        <p:spPr>
          <a:xfrm>
            <a:off x="534988" y="388938"/>
            <a:ext cx="9623425" cy="1260475"/>
          </a:xfrm>
          <a:noFill/>
          <a:ln/>
          <a:effectLst>
            <a:outerShdw dist="17961" dir="2700000" algn="ctr" rotWithShape="0">
              <a:srgbClr val="96CCEE"/>
            </a:outerShdw>
          </a:effectLst>
          <a:extLst>
            <a:ext uri="{91240B29-F687-4F45-9708-019B960494DF}">
              <a14:hiddenLine xmlns:a14="http://schemas.microsoft.com/office/drawing/2010/main" xmlns="" w="9525" cap="flat" cmpd="sng" algn="ctr">
                <a:solidFill>
                  <a:schemeClr val="tx1"/>
                </a:solidFill>
                <a:prstDash val="solid"/>
                <a:miter lim="800000"/>
                <a:headEnd/>
                <a:tailEnd/>
              </a14:hiddenLine>
            </a:ext>
          </a:extLst>
        </p:spPr>
        <p:txBody>
          <a:bodyPr lIns="0" tIns="0" rIns="0" bIns="0"/>
          <a:lstStyle/>
          <a:p>
            <a:r>
              <a:rPr lang="en-US" sz="4500" b="1" dirty="0">
                <a:solidFill>
                  <a:srgbClr val="1255A4"/>
                </a:solidFill>
                <a:latin typeface="Calibri" pitchFamily="34" charset="0"/>
                <a:cs typeface="Calibri" pitchFamily="34" charset="0"/>
              </a:rPr>
              <a:t>People remember...</a:t>
            </a:r>
          </a:p>
        </p:txBody>
      </p:sp>
      <p:sp>
        <p:nvSpPr>
          <p:cNvPr id="985091" name="Rectangle 3"/>
          <p:cNvSpPr>
            <a:spLocks noGrp="1" noChangeArrowheads="1"/>
          </p:cNvSpPr>
          <p:nvPr>
            <p:ph type="body" sz="half" idx="1"/>
          </p:nvPr>
        </p:nvSpPr>
        <p:spPr>
          <a:xfrm>
            <a:off x="246744" y="1833563"/>
            <a:ext cx="6470650" cy="6302375"/>
          </a:xfrm>
        </p:spPr>
        <p:txBody>
          <a:bodyPr/>
          <a:lstStyle/>
          <a:p>
            <a:r>
              <a:rPr lang="en-US" sz="4400" dirty="0">
                <a:solidFill>
                  <a:srgbClr val="1255A4"/>
                </a:solidFill>
                <a:latin typeface="Calibri" pitchFamily="34" charset="0"/>
                <a:cs typeface="Calibri" pitchFamily="34" charset="0"/>
              </a:rPr>
              <a:t>20% of what they hear</a:t>
            </a:r>
          </a:p>
          <a:p>
            <a:r>
              <a:rPr lang="en-US" sz="4400" dirty="0">
                <a:solidFill>
                  <a:srgbClr val="1255A4"/>
                </a:solidFill>
                <a:latin typeface="Calibri" pitchFamily="34" charset="0"/>
                <a:cs typeface="Calibri" pitchFamily="34" charset="0"/>
              </a:rPr>
              <a:t>40% of what they hear and see</a:t>
            </a:r>
          </a:p>
          <a:p>
            <a:r>
              <a:rPr lang="en-US" sz="4400" dirty="0">
                <a:solidFill>
                  <a:srgbClr val="1255A4"/>
                </a:solidFill>
                <a:latin typeface="Calibri" pitchFamily="34" charset="0"/>
                <a:cs typeface="Calibri" pitchFamily="34" charset="0"/>
              </a:rPr>
              <a:t>80% of what they discover for themselves</a:t>
            </a:r>
          </a:p>
          <a:p>
            <a:endParaRPr lang="en-GB" sz="4400" dirty="0">
              <a:solidFill>
                <a:srgbClr val="1255A4"/>
              </a:solidFill>
              <a:latin typeface="Calibri" pitchFamily="34" charset="0"/>
              <a:cs typeface="Calibri" pitchFamily="34" charset="0"/>
            </a:endParaRPr>
          </a:p>
          <a:p>
            <a:pPr>
              <a:buFontTx/>
              <a:buNone/>
            </a:pPr>
            <a:endParaRPr lang="en-US" sz="4400" dirty="0">
              <a:solidFill>
                <a:srgbClr val="1255A4"/>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50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50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50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509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1903" y="600075"/>
            <a:ext cx="5038725" cy="5657850"/>
          </a:xfrm>
          <a:prstGeom prst="rect">
            <a:avLst/>
          </a:prstGeom>
          <a:ln>
            <a:solidFill>
              <a:srgbClr val="1E7FB8"/>
            </a:solidFill>
          </a:ln>
        </p:spPr>
      </p:pic>
      <p:sp>
        <p:nvSpPr>
          <p:cNvPr id="3" name="TextBox 2"/>
          <p:cNvSpPr txBox="1"/>
          <p:nvPr/>
        </p:nvSpPr>
        <p:spPr>
          <a:xfrm>
            <a:off x="3672115" y="1739261"/>
            <a:ext cx="5167086" cy="3222016"/>
          </a:xfrm>
          <a:prstGeom prst="rect">
            <a:avLst/>
          </a:prstGeom>
          <a:solidFill>
            <a:srgbClr val="1E7FB8"/>
          </a:solidFill>
        </p:spPr>
        <p:txBody>
          <a:bodyPr wrap="square" lIns="91312" tIns="45656" rIns="91312" bIns="45656" rtlCol="0">
            <a:spAutoFit/>
          </a:bodyPr>
          <a:lstStyle/>
          <a:p>
            <a:r>
              <a:rPr lang="en-US" sz="2800" b="1" dirty="0">
                <a:solidFill>
                  <a:srgbClr val="FFFFFF"/>
                </a:solidFill>
                <a:latin typeface="Calibri" pitchFamily="34" charset="0"/>
                <a:cs typeface="Calibri" pitchFamily="34" charset="0"/>
              </a:rPr>
              <a:t>"The potential to increase taxation on tobacco and alcohol exists in many developing countries. Even if only a portion of the proceeds were allocated to health, access to services would be greatly enhanced."</a:t>
            </a:r>
          </a:p>
        </p:txBody>
      </p:sp>
      <p:sp>
        <p:nvSpPr>
          <p:cNvPr id="4" name="TextBox 3"/>
          <p:cNvSpPr txBox="1"/>
          <p:nvPr/>
        </p:nvSpPr>
        <p:spPr>
          <a:xfrm>
            <a:off x="-7254" y="3127"/>
            <a:ext cx="10700654" cy="399980"/>
          </a:xfrm>
          <a:prstGeom prst="rect">
            <a:avLst/>
          </a:prstGeom>
          <a:solidFill>
            <a:srgbClr val="1E7FB8"/>
          </a:solidFill>
        </p:spPr>
        <p:txBody>
          <a:bodyPr wrap="square" lIns="91312" tIns="45656" rIns="91312" bIns="45656" rtlCol="0">
            <a:spAutoFit/>
          </a:bodyPr>
          <a:lstStyle/>
          <a:p>
            <a:pPr algn="ctr" fontAlgn="auto">
              <a:spcBef>
                <a:spcPts val="0"/>
              </a:spcBef>
              <a:spcAft>
                <a:spcPts val="0"/>
              </a:spcAft>
            </a:pPr>
            <a:r>
              <a:rPr lang="en-US" sz="2000" b="1" dirty="0" smtClean="0">
                <a:solidFill>
                  <a:srgbClr val="FFFFFF"/>
                </a:solidFill>
                <a:latin typeface="Calibri"/>
              </a:rPr>
              <a:t>How do finance action?</a:t>
            </a:r>
            <a:endParaRPr lang="en-US" sz="2400" b="1" dirty="0">
              <a:solidFill>
                <a:srgbClr val="FFFFFF"/>
              </a:solidFill>
              <a:latin typeface="Calibri"/>
            </a:endParaRPr>
          </a:p>
        </p:txBody>
      </p:sp>
    </p:spTree>
    <p:extLst>
      <p:ext uri="{BB962C8B-B14F-4D97-AF65-F5344CB8AC3E}">
        <p14:creationId xmlns:p14="http://schemas.microsoft.com/office/powerpoint/2010/main" xmlns="" val="969067319"/>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0" y="2887663"/>
            <a:ext cx="10693400" cy="4673600"/>
          </a:xfrm>
          <a:prstGeom prst="rect">
            <a:avLst/>
          </a:prstGeom>
          <a:solidFill>
            <a:srgbClr val="1255A4"/>
          </a:solidFill>
          <a:ln>
            <a:noFill/>
          </a:ln>
          <a:effectLst>
            <a:outerShdw dist="107763" dir="2700000" algn="ctr" rotWithShape="0">
              <a:schemeClr val="bg2">
                <a:alpha val="50000"/>
              </a:schemeClr>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r" rtl="1"/>
            <a:endParaRPr lang="en-US"/>
          </a:p>
        </p:txBody>
      </p:sp>
      <p:sp>
        <p:nvSpPr>
          <p:cNvPr id="41987" name="Rectangle 3"/>
          <p:cNvSpPr>
            <a:spLocks noGrp="1" noChangeArrowheads="1"/>
          </p:cNvSpPr>
          <p:nvPr>
            <p:ph type="body" idx="1"/>
          </p:nvPr>
        </p:nvSpPr>
        <p:spPr>
          <a:xfrm>
            <a:off x="534988" y="1644650"/>
            <a:ext cx="9623425" cy="5675313"/>
          </a:xfrm>
        </p:spPr>
        <p:txBody>
          <a:bodyPr/>
          <a:lstStyle/>
          <a:p>
            <a:pPr marL="628650" indent="-628650" algn="r" defTabSz="914400" eaLnBrk="1" hangingPunct="1">
              <a:spcAft>
                <a:spcPct val="20000"/>
              </a:spcAft>
              <a:buFontTx/>
              <a:buNone/>
            </a:pPr>
            <a:r>
              <a:rPr lang="en-GB" sz="9600" dirty="0" smtClean="0">
                <a:solidFill>
                  <a:srgbClr val="1255A4"/>
                </a:solidFill>
                <a:latin typeface="Calibri" pitchFamily="34" charset="0"/>
                <a:cs typeface="Calibri" pitchFamily="34" charset="0"/>
                <a:sym typeface="Wingdings 2" pitchFamily="18" charset="2"/>
              </a:rPr>
              <a:t></a:t>
            </a:r>
          </a:p>
          <a:p>
            <a:pPr marL="628650" indent="-628650" defTabSz="914400" eaLnBrk="1" hangingPunct="1">
              <a:spcAft>
                <a:spcPct val="20000"/>
              </a:spcAft>
              <a:buFontTx/>
              <a:buNone/>
            </a:pPr>
            <a:r>
              <a:rPr lang="en-GB" sz="3200" dirty="0" smtClean="0">
                <a:solidFill>
                  <a:srgbClr val="1255A4"/>
                </a:solidFill>
                <a:latin typeface="Calibri" pitchFamily="34" charset="0"/>
                <a:cs typeface="Calibri" pitchFamily="34" charset="0"/>
                <a:sym typeface="Wingdings 2" pitchFamily="18" charset="2"/>
              </a:rPr>
              <a:t>	</a:t>
            </a:r>
            <a:r>
              <a:rPr lang="en-US" sz="4000" b="1" dirty="0">
                <a:solidFill>
                  <a:schemeClr val="bg1"/>
                </a:solidFill>
                <a:latin typeface="Calibri" pitchFamily="34" charset="0"/>
                <a:cs typeface="Calibri" pitchFamily="34" charset="0"/>
              </a:rPr>
              <a:t>All governments have committed themselves to a 25% reduction in mortality from NCDs in 2025.  </a:t>
            </a:r>
            <a:r>
              <a:rPr lang="en-US" sz="4000" b="1" dirty="0" smtClean="0">
                <a:solidFill>
                  <a:schemeClr val="bg1"/>
                </a:solidFill>
                <a:latin typeface="Calibri" pitchFamily="34" charset="0"/>
                <a:cs typeface="Calibri" pitchFamily="34" charset="0"/>
              </a:rPr>
              <a:t/>
            </a:r>
            <a:br>
              <a:rPr lang="en-US" sz="4000" b="1" dirty="0" smtClean="0">
                <a:solidFill>
                  <a:schemeClr val="bg1"/>
                </a:solidFill>
                <a:latin typeface="Calibri" pitchFamily="34" charset="0"/>
                <a:cs typeface="Calibri" pitchFamily="34" charset="0"/>
              </a:rPr>
            </a:br>
            <a:r>
              <a:rPr lang="en-US" sz="4000" b="1" dirty="0" smtClean="0">
                <a:solidFill>
                  <a:schemeClr val="bg1"/>
                </a:solidFill>
                <a:latin typeface="Calibri" pitchFamily="34" charset="0"/>
                <a:cs typeface="Calibri" pitchFamily="34" charset="0"/>
              </a:rPr>
              <a:t>You </a:t>
            </a:r>
            <a:r>
              <a:rPr lang="en-US" sz="4000" b="1" dirty="0">
                <a:solidFill>
                  <a:schemeClr val="bg1"/>
                </a:solidFill>
                <a:latin typeface="Calibri" pitchFamily="34" charset="0"/>
                <a:cs typeface="Calibri" pitchFamily="34" charset="0"/>
              </a:rPr>
              <a:t>have a unique opportunity to take a leadership role in advancing this agenda by including NCDs in USAID's agenda.</a:t>
            </a:r>
            <a:endParaRPr lang="en-US" sz="3200" b="1" dirty="0" smtClean="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xmlns="" val="20157867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54902" y="3480816"/>
            <a:ext cx="3086100" cy="1028700"/>
          </a:xfrm>
          <a:prstGeom prst="rect">
            <a:avLst/>
          </a:prstGeom>
        </p:spPr>
      </p:pic>
      <p:sp>
        <p:nvSpPr>
          <p:cNvPr id="3" name="Content Placeholder 2"/>
          <p:cNvSpPr txBox="1">
            <a:spLocks/>
          </p:cNvSpPr>
          <p:nvPr/>
        </p:nvSpPr>
        <p:spPr>
          <a:xfrm>
            <a:off x="471714" y="1302201"/>
            <a:ext cx="4038600" cy="4525963"/>
          </a:xfrm>
          <a:prstGeom prst="rect">
            <a:avLst/>
          </a:prstGeom>
        </p:spPr>
        <p:txBody>
          <a:bodyPr>
            <a:normAutofit fontScale="62500" lnSpcReduction="20000"/>
          </a:bodyPr>
          <a:lstStyle>
            <a:lvl1pPr marL="390525" indent="-390525" algn="l" defTabSz="1042988" rtl="0" fontAlgn="base">
              <a:spcBef>
                <a:spcPct val="20000"/>
              </a:spcBef>
              <a:spcAft>
                <a:spcPct val="0"/>
              </a:spcAft>
              <a:buChar char="•"/>
              <a:defRPr sz="3700">
                <a:solidFill>
                  <a:schemeClr val="tx1"/>
                </a:solidFill>
                <a:latin typeface="+mn-lt"/>
                <a:ea typeface="+mn-ea"/>
                <a:cs typeface="+mn-cs"/>
              </a:defRPr>
            </a:lvl1pPr>
            <a:lvl2pPr marL="847725" indent="-325438" algn="l" defTabSz="1042988" rtl="0" fontAlgn="base">
              <a:spcBef>
                <a:spcPct val="20000"/>
              </a:spcBef>
              <a:spcAft>
                <a:spcPct val="0"/>
              </a:spcAft>
              <a:buChar char="–"/>
              <a:defRPr sz="3200">
                <a:solidFill>
                  <a:schemeClr val="tx1"/>
                </a:solidFill>
                <a:latin typeface="+mn-lt"/>
                <a:cs typeface="+mn-cs"/>
              </a:defRPr>
            </a:lvl2pPr>
            <a:lvl3pPr marL="1303338" indent="-260350" algn="l" defTabSz="1042988" rtl="0" fontAlgn="base">
              <a:spcBef>
                <a:spcPct val="20000"/>
              </a:spcBef>
              <a:spcAft>
                <a:spcPct val="0"/>
              </a:spcAft>
              <a:buChar char="•"/>
              <a:defRPr sz="2700">
                <a:solidFill>
                  <a:schemeClr val="tx1"/>
                </a:solidFill>
                <a:latin typeface="+mn-lt"/>
                <a:cs typeface="+mn-cs"/>
              </a:defRPr>
            </a:lvl3pPr>
            <a:lvl4pPr marL="1825625" indent="-260350" algn="l" defTabSz="1042988" rtl="0" fontAlgn="base">
              <a:spcBef>
                <a:spcPct val="20000"/>
              </a:spcBef>
              <a:spcAft>
                <a:spcPct val="0"/>
              </a:spcAft>
              <a:buChar char="–"/>
              <a:defRPr sz="2300">
                <a:solidFill>
                  <a:schemeClr val="tx1"/>
                </a:solidFill>
                <a:latin typeface="+mn-lt"/>
                <a:cs typeface="+mn-cs"/>
              </a:defRPr>
            </a:lvl4pPr>
            <a:lvl5pPr marL="2344738" indent="-258763" algn="l" defTabSz="1042988" rtl="0" fontAlgn="base">
              <a:spcBef>
                <a:spcPct val="20000"/>
              </a:spcBef>
              <a:spcAft>
                <a:spcPct val="0"/>
              </a:spcAft>
              <a:buChar char="»"/>
              <a:defRPr sz="2300">
                <a:solidFill>
                  <a:schemeClr val="tx1"/>
                </a:solidFill>
                <a:latin typeface="+mn-lt"/>
                <a:cs typeface="+mn-cs"/>
              </a:defRPr>
            </a:lvl5pPr>
            <a:lvl6pPr marL="2801938" indent="-258763" algn="l" defTabSz="1042988" rtl="0" fontAlgn="base">
              <a:spcBef>
                <a:spcPct val="20000"/>
              </a:spcBef>
              <a:spcAft>
                <a:spcPct val="0"/>
              </a:spcAft>
              <a:buChar char="»"/>
              <a:defRPr sz="2300">
                <a:solidFill>
                  <a:schemeClr val="tx1"/>
                </a:solidFill>
                <a:latin typeface="+mn-lt"/>
                <a:cs typeface="+mn-cs"/>
              </a:defRPr>
            </a:lvl6pPr>
            <a:lvl7pPr marL="3259138" indent="-258763" algn="l" defTabSz="1042988" rtl="0" fontAlgn="base">
              <a:spcBef>
                <a:spcPct val="20000"/>
              </a:spcBef>
              <a:spcAft>
                <a:spcPct val="0"/>
              </a:spcAft>
              <a:buChar char="»"/>
              <a:defRPr sz="2300">
                <a:solidFill>
                  <a:schemeClr val="tx1"/>
                </a:solidFill>
                <a:latin typeface="+mn-lt"/>
                <a:cs typeface="+mn-cs"/>
              </a:defRPr>
            </a:lvl7pPr>
            <a:lvl8pPr marL="3716338" indent="-258763" algn="l" defTabSz="1042988" rtl="0" fontAlgn="base">
              <a:spcBef>
                <a:spcPct val="20000"/>
              </a:spcBef>
              <a:spcAft>
                <a:spcPct val="0"/>
              </a:spcAft>
              <a:buChar char="»"/>
              <a:defRPr sz="2300">
                <a:solidFill>
                  <a:schemeClr val="tx1"/>
                </a:solidFill>
                <a:latin typeface="+mn-lt"/>
                <a:cs typeface="+mn-cs"/>
              </a:defRPr>
            </a:lvl8pPr>
            <a:lvl9pPr marL="4173538" indent="-258763" algn="l" defTabSz="1042988" rtl="0" fontAlgn="base">
              <a:spcBef>
                <a:spcPct val="20000"/>
              </a:spcBef>
              <a:spcAft>
                <a:spcPct val="0"/>
              </a:spcAft>
              <a:buChar char="»"/>
              <a:defRPr sz="2300">
                <a:solidFill>
                  <a:schemeClr val="tx1"/>
                </a:solidFill>
                <a:latin typeface="+mn-lt"/>
                <a:cs typeface="+mn-cs"/>
              </a:defRPr>
            </a:lvl9pPr>
          </a:lstStyle>
          <a:p>
            <a:pPr marL="0" indent="0">
              <a:buFontTx/>
              <a:buNone/>
            </a:pPr>
            <a:r>
              <a:rPr lang="en-US" b="1" smtClean="0"/>
              <a:t>NCDs are integrated in bilateral ODA policies:</a:t>
            </a:r>
          </a:p>
          <a:p>
            <a:pPr>
              <a:buClr>
                <a:srgbClr val="3399FF"/>
              </a:buClr>
              <a:buFont typeface="Wingdings" pitchFamily="2" charset="2"/>
              <a:buChar char="ü"/>
            </a:pPr>
            <a:r>
              <a:rPr lang="en-US" smtClean="0"/>
              <a:t>Australia (AusAID)</a:t>
            </a:r>
          </a:p>
          <a:p>
            <a:pPr>
              <a:buClr>
                <a:srgbClr val="3399FF"/>
              </a:buClr>
              <a:buFont typeface="Wingdings" pitchFamily="2" charset="2"/>
              <a:buChar char="ü"/>
            </a:pPr>
            <a:r>
              <a:rPr lang="en-US" smtClean="0"/>
              <a:t>Denmark </a:t>
            </a:r>
          </a:p>
          <a:p>
            <a:pPr>
              <a:buClr>
                <a:srgbClr val="3399FF"/>
              </a:buClr>
              <a:buFont typeface="Wingdings" pitchFamily="2" charset="2"/>
              <a:buChar char="ü"/>
            </a:pPr>
            <a:r>
              <a:rPr lang="en-US" smtClean="0"/>
              <a:t>EC/DG Dev (EuropeAid)</a:t>
            </a:r>
          </a:p>
          <a:p>
            <a:pPr>
              <a:buClr>
                <a:srgbClr val="3399FF"/>
              </a:buClr>
              <a:buFont typeface="Wingdings" pitchFamily="2" charset="2"/>
              <a:buChar char="ü"/>
            </a:pPr>
            <a:r>
              <a:rPr lang="en-US" smtClean="0"/>
              <a:t>France</a:t>
            </a:r>
          </a:p>
          <a:p>
            <a:pPr>
              <a:buClr>
                <a:srgbClr val="3399FF"/>
              </a:buClr>
              <a:buFont typeface="Wingdings" pitchFamily="2" charset="2"/>
              <a:buChar char="ü"/>
            </a:pPr>
            <a:r>
              <a:rPr lang="en-US" smtClean="0"/>
              <a:t>Germany </a:t>
            </a:r>
          </a:p>
          <a:p>
            <a:pPr>
              <a:buClr>
                <a:srgbClr val="3399FF"/>
              </a:buClr>
              <a:buFont typeface="Wingdings" pitchFamily="2" charset="2"/>
              <a:buChar char="ü"/>
            </a:pPr>
            <a:r>
              <a:rPr lang="en-US" smtClean="0"/>
              <a:t>Luxembourg</a:t>
            </a:r>
          </a:p>
          <a:p>
            <a:pPr>
              <a:buClr>
                <a:srgbClr val="3399FF"/>
              </a:buClr>
              <a:buFont typeface="Wingdings" pitchFamily="2" charset="2"/>
              <a:buChar char="ü"/>
            </a:pPr>
            <a:r>
              <a:rPr lang="en-US" smtClean="0"/>
              <a:t>Norway</a:t>
            </a:r>
          </a:p>
          <a:p>
            <a:pPr>
              <a:buClr>
                <a:srgbClr val="3399FF"/>
              </a:buClr>
              <a:buFont typeface="Wingdings" pitchFamily="2" charset="2"/>
              <a:buChar char="ü"/>
            </a:pPr>
            <a:r>
              <a:rPr lang="en-US" smtClean="0"/>
              <a:t>Switzerland </a:t>
            </a:r>
          </a:p>
          <a:p>
            <a:pPr>
              <a:buClr>
                <a:srgbClr val="3399FF"/>
              </a:buClr>
              <a:buFont typeface="Wingdings" pitchFamily="2" charset="2"/>
              <a:buChar char="ü"/>
            </a:pPr>
            <a:r>
              <a:rPr lang="en-US" smtClean="0"/>
              <a:t>UK (DFID)</a:t>
            </a:r>
          </a:p>
          <a:p>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66856" y="3069693"/>
            <a:ext cx="1974015" cy="88755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97734" y="4089794"/>
            <a:ext cx="889218" cy="189819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165095" y="4595582"/>
            <a:ext cx="1587499" cy="1587499"/>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572001" y="4695090"/>
            <a:ext cx="1455964" cy="150099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70853" y="5790729"/>
            <a:ext cx="3509881" cy="951159"/>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217803" y="2011799"/>
            <a:ext cx="1679170" cy="876527"/>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309639" y="3660566"/>
            <a:ext cx="1990344" cy="899160"/>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3491557" y="4804883"/>
            <a:ext cx="813254" cy="878314"/>
          </a:xfrm>
          <a:prstGeom prst="rect">
            <a:avLst/>
          </a:prstGeom>
        </p:spPr>
      </p:pic>
      <p:sp>
        <p:nvSpPr>
          <p:cNvPr id="13" name="Text Box 22"/>
          <p:cNvSpPr txBox="1">
            <a:spLocks noChangeArrowheads="1"/>
          </p:cNvSpPr>
          <p:nvPr/>
        </p:nvSpPr>
        <p:spPr bwMode="auto">
          <a:xfrm>
            <a:off x="-17098" y="0"/>
            <a:ext cx="10710498" cy="707773"/>
          </a:xfrm>
          <a:prstGeom prst="rect">
            <a:avLst/>
          </a:prstGeom>
          <a:solidFill>
            <a:srgbClr val="1E7FB8"/>
          </a:solidFill>
          <a:ln>
            <a:noFill/>
          </a:ln>
          <a:effectLst/>
          <a:extLst/>
        </p:spPr>
        <p:txBody>
          <a:bodyPr wrap="square" lIns="91328" tIns="45664" rIns="91328" bIns="4566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dirty="0" smtClean="0">
                <a:solidFill>
                  <a:srgbClr val="FFFFFF"/>
                </a:solidFill>
                <a:latin typeface="Calibri" pitchFamily="34" charset="0"/>
                <a:cs typeface="Arial" charset="0"/>
              </a:rPr>
              <a:t>Recent developments:</a:t>
            </a:r>
            <a:endParaRPr lang="en-GB" sz="2000" b="1" dirty="0">
              <a:solidFill>
                <a:srgbClr val="FFFFFF"/>
              </a:solidFill>
              <a:latin typeface="Calibri" pitchFamily="34" charset="0"/>
              <a:cs typeface="Arial" charset="0"/>
            </a:endParaRPr>
          </a:p>
          <a:p>
            <a:pPr algn="ctr" eaLnBrk="1" hangingPunct="1"/>
            <a:r>
              <a:rPr lang="en-GB" sz="2000" b="1" dirty="0" smtClean="0">
                <a:solidFill>
                  <a:srgbClr val="FFFFFF"/>
                </a:solidFill>
                <a:latin typeface="Calibri" pitchFamily="34" charset="0"/>
                <a:cs typeface="Arial" charset="0"/>
              </a:rPr>
              <a:t>Bilateral donors have started to integrate NCDs into ODA policies </a:t>
            </a:r>
            <a:endParaRPr lang="en-US" sz="2000" b="1" dirty="0">
              <a:solidFill>
                <a:srgbClr val="FFFFFF"/>
              </a:solidFill>
              <a:latin typeface="Calibri" pitchFamily="34" charset="0"/>
              <a:cs typeface="Arial" charset="0"/>
            </a:endParaRPr>
          </a:p>
        </p:txBody>
      </p:sp>
    </p:spTree>
    <p:extLst>
      <p:ext uri="{BB962C8B-B14F-4D97-AF65-F5344CB8AC3E}">
        <p14:creationId xmlns:p14="http://schemas.microsoft.com/office/powerpoint/2010/main" xmlns="" val="136661930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0" y="0"/>
            <a:ext cx="10693400" cy="399996"/>
          </a:xfrm>
          <a:prstGeom prst="rect">
            <a:avLst/>
          </a:prstGeom>
          <a:solidFill>
            <a:srgbClr val="1E7FB8"/>
          </a:solidFill>
          <a:ln>
            <a:noFill/>
          </a:ln>
          <a:effectLst/>
          <a:extLst/>
        </p:spPr>
        <p:txBody>
          <a:bodyPr wrap="square" lIns="91328" tIns="45664" rIns="91328" bIns="4566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dirty="0" smtClean="0">
                <a:solidFill>
                  <a:srgbClr val="FFFFFF"/>
                </a:solidFill>
                <a:latin typeface="Calibri" pitchFamily="34" charset="0"/>
                <a:cs typeface="Arial" charset="0"/>
              </a:rPr>
              <a:t>The Bloomberg Initiative to reduce tobacco use</a:t>
            </a:r>
            <a:endParaRPr lang="en-US" sz="2000" b="1" dirty="0">
              <a:solidFill>
                <a:srgbClr val="FFFFFF"/>
              </a:solidFill>
              <a:latin typeface="Calibri" pitchFamily="34" charset="0"/>
              <a:cs typeface="Arial" charset="0"/>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0850" y="1474297"/>
            <a:ext cx="8713100" cy="53390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4" descr="http://ncdalliance.org/sites/default/files/imagecache/600_400/news/mike-bloomberg_1001591c.jpg"/>
          <p:cNvPicPr>
            <a:picLocks noChangeAspect="1" noChangeArrowheads="1"/>
          </p:cNvPicPr>
          <p:nvPr/>
        </p:nvPicPr>
        <p:blipFill>
          <a:blip r:embed="rId3" cstate="print"/>
          <a:srcRect/>
          <a:stretch>
            <a:fillRect/>
          </a:stretch>
        </p:blipFill>
        <p:spPr bwMode="auto">
          <a:xfrm>
            <a:off x="6880238" y="572780"/>
            <a:ext cx="3149116" cy="2100734"/>
          </a:xfrm>
          <a:prstGeom prst="rect">
            <a:avLst/>
          </a:prstGeom>
          <a:noFill/>
          <a:ln w="9525">
            <a:noFill/>
            <a:miter lim="800000"/>
            <a:headEnd/>
            <a:tailEnd/>
          </a:ln>
        </p:spPr>
      </p:pic>
    </p:spTree>
    <p:extLst>
      <p:ext uri="{BB962C8B-B14F-4D97-AF65-F5344CB8AC3E}">
        <p14:creationId xmlns:p14="http://schemas.microsoft.com/office/powerpoint/2010/main" xmlns="" val="22246202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6cc389de78a7f42a265bb06bffa6_grand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9050"/>
            <a:ext cx="10693400" cy="6700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35" name="Line 4"/>
          <p:cNvSpPr>
            <a:spLocks noChangeShapeType="1"/>
          </p:cNvSpPr>
          <p:nvPr/>
        </p:nvSpPr>
        <p:spPr bwMode="auto">
          <a:xfrm>
            <a:off x="0" y="7561263"/>
            <a:ext cx="10693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4306" tIns="52153" rIns="104306" bIns="52153"/>
          <a:lstStyle/>
          <a:p>
            <a:endParaRPr lang="en-US"/>
          </a:p>
        </p:txBody>
      </p:sp>
    </p:spTree>
    <p:extLst>
      <p:ext uri="{BB962C8B-B14F-4D97-AF65-F5344CB8AC3E}">
        <p14:creationId xmlns:p14="http://schemas.microsoft.com/office/powerpoint/2010/main" xmlns="" val="1037093409"/>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0" y="456072"/>
            <a:ext cx="10693400" cy="1258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4287" tIns="52144" rIns="104287" bIns="52144" anchor="ctr"/>
          <a:lstStyle/>
          <a:p>
            <a:pPr algn="ctr" defTabSz="1042988"/>
            <a:r>
              <a:rPr lang="en-GB" sz="2800" b="1" dirty="0">
                <a:solidFill>
                  <a:srgbClr val="184EAF"/>
                </a:solidFill>
                <a:latin typeface="Calibri" pitchFamily="34" charset="0"/>
                <a:cs typeface="Calibri" pitchFamily="34" charset="0"/>
              </a:rPr>
              <a:t>Example: NCDs</a:t>
            </a:r>
          </a:p>
          <a:p>
            <a:pPr algn="ctr" defTabSz="1042988"/>
            <a:r>
              <a:rPr lang="en-GB" sz="2800" b="1" dirty="0">
                <a:solidFill>
                  <a:srgbClr val="184EAF"/>
                </a:solidFill>
                <a:latin typeface="Calibri" pitchFamily="34" charset="0"/>
                <a:cs typeface="Calibri" pitchFamily="34" charset="0"/>
              </a:rPr>
              <a:t>"Dear President Obama"</a:t>
            </a:r>
            <a:endParaRPr lang="en-US" sz="2400" b="1" dirty="0">
              <a:solidFill>
                <a:srgbClr val="184EAF"/>
              </a:solidFill>
              <a:latin typeface="Calibri" pitchFamily="34" charset="0"/>
              <a:cs typeface="Calibri" pitchFamily="34" charset="0"/>
            </a:endParaRPr>
          </a:p>
        </p:txBody>
      </p:sp>
      <p:sp>
        <p:nvSpPr>
          <p:cNvPr id="4" name="Text Box 4"/>
          <p:cNvSpPr txBox="1">
            <a:spLocks noChangeArrowheads="1"/>
          </p:cNvSpPr>
          <p:nvPr/>
        </p:nvSpPr>
        <p:spPr bwMode="auto">
          <a:xfrm>
            <a:off x="55563" y="1785938"/>
            <a:ext cx="520700" cy="658812"/>
          </a:xfrm>
          <a:prstGeom prst="rect">
            <a:avLst/>
          </a:prstGeom>
          <a:solidFill>
            <a:srgbClr val="1255A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spAutoFit/>
          </a:bodyPr>
          <a:lstStyle>
            <a:lvl1pPr defTabSz="1042988" eaLnBrk="0" hangingPunct="0">
              <a:defRPr sz="2400">
                <a:solidFill>
                  <a:srgbClr val="000066"/>
                </a:solidFill>
                <a:latin typeface="Arial" charset="0"/>
                <a:cs typeface="Arial" charset="0"/>
              </a:defRPr>
            </a:lvl1pPr>
            <a:lvl2pPr marL="742950" indent="-285750" defTabSz="1042988" eaLnBrk="0" hangingPunct="0">
              <a:defRPr sz="2400">
                <a:solidFill>
                  <a:srgbClr val="000066"/>
                </a:solidFill>
                <a:latin typeface="Arial" charset="0"/>
                <a:cs typeface="Arial" charset="0"/>
              </a:defRPr>
            </a:lvl2pPr>
            <a:lvl3pPr marL="1143000" indent="-228600" defTabSz="1042988" eaLnBrk="0" hangingPunct="0">
              <a:defRPr sz="2400">
                <a:solidFill>
                  <a:srgbClr val="000066"/>
                </a:solidFill>
                <a:latin typeface="Arial" charset="0"/>
                <a:cs typeface="Arial" charset="0"/>
              </a:defRPr>
            </a:lvl3pPr>
            <a:lvl4pPr marL="1600200" indent="-228600" defTabSz="1042988" eaLnBrk="0" hangingPunct="0">
              <a:defRPr sz="2400">
                <a:solidFill>
                  <a:srgbClr val="000066"/>
                </a:solidFill>
                <a:latin typeface="Arial" charset="0"/>
                <a:cs typeface="Arial" charset="0"/>
              </a:defRPr>
            </a:lvl4pPr>
            <a:lvl5pPr marL="2057400" indent="-228600" defTabSz="1042988" eaLnBrk="0" hangingPunct="0">
              <a:defRPr sz="2400">
                <a:solidFill>
                  <a:srgbClr val="000066"/>
                </a:solidFill>
                <a:latin typeface="Arial" charset="0"/>
                <a:cs typeface="Arial" charset="0"/>
              </a:defRPr>
            </a:lvl5pPr>
            <a:lvl6pPr marL="2514600" indent="-228600" defTabSz="1042988" eaLnBrk="0" fontAlgn="base" hangingPunct="0">
              <a:spcBef>
                <a:spcPct val="0"/>
              </a:spcBef>
              <a:spcAft>
                <a:spcPct val="0"/>
              </a:spcAft>
              <a:defRPr sz="2400">
                <a:solidFill>
                  <a:srgbClr val="000066"/>
                </a:solidFill>
                <a:latin typeface="Arial" charset="0"/>
                <a:cs typeface="Arial" charset="0"/>
              </a:defRPr>
            </a:lvl6pPr>
            <a:lvl7pPr marL="2971800" indent="-228600" defTabSz="1042988" eaLnBrk="0" fontAlgn="base" hangingPunct="0">
              <a:spcBef>
                <a:spcPct val="0"/>
              </a:spcBef>
              <a:spcAft>
                <a:spcPct val="0"/>
              </a:spcAft>
              <a:defRPr sz="2400">
                <a:solidFill>
                  <a:srgbClr val="000066"/>
                </a:solidFill>
                <a:latin typeface="Arial" charset="0"/>
                <a:cs typeface="Arial" charset="0"/>
              </a:defRPr>
            </a:lvl7pPr>
            <a:lvl8pPr marL="3429000" indent="-228600" defTabSz="1042988" eaLnBrk="0" fontAlgn="base" hangingPunct="0">
              <a:spcBef>
                <a:spcPct val="0"/>
              </a:spcBef>
              <a:spcAft>
                <a:spcPct val="0"/>
              </a:spcAft>
              <a:defRPr sz="2400">
                <a:solidFill>
                  <a:srgbClr val="000066"/>
                </a:solidFill>
                <a:latin typeface="Arial" charset="0"/>
                <a:cs typeface="Arial" charset="0"/>
              </a:defRPr>
            </a:lvl8pPr>
            <a:lvl9pPr marL="3886200" indent="-228600" defTabSz="1042988" eaLnBrk="0" fontAlgn="base" hangingPunct="0">
              <a:spcBef>
                <a:spcPct val="0"/>
              </a:spcBef>
              <a:spcAft>
                <a:spcPct val="0"/>
              </a:spcAft>
              <a:defRPr sz="2400">
                <a:solidFill>
                  <a:srgbClr val="000066"/>
                </a:solidFill>
                <a:latin typeface="Arial" charset="0"/>
                <a:cs typeface="Arial" charset="0"/>
              </a:defRPr>
            </a:lvl9pPr>
          </a:lstStyle>
          <a:p>
            <a:pPr algn="ctr" rtl="1" eaLnBrk="1" hangingPunct="1"/>
            <a:r>
              <a:rPr lang="en-GB" sz="1100" dirty="0" err="1">
                <a:solidFill>
                  <a:schemeClr val="bg1"/>
                </a:solidFill>
              </a:rPr>
              <a:t>Ongoing</a:t>
            </a:r>
            <a:r>
              <a:rPr lang="en-GB" sz="1100" dirty="0">
                <a:solidFill>
                  <a:schemeClr val="bg1"/>
                </a:solidFill>
              </a:rPr>
              <a:t> </a:t>
            </a:r>
            <a:br>
              <a:rPr lang="en-GB" sz="1100" dirty="0">
                <a:solidFill>
                  <a:schemeClr val="bg1"/>
                </a:solidFill>
              </a:rPr>
            </a:br>
            <a:r>
              <a:rPr lang="en-GB" sz="1100" dirty="0">
                <a:solidFill>
                  <a:schemeClr val="bg1"/>
                </a:solidFill>
              </a:rPr>
              <a:t>situation</a:t>
            </a:r>
            <a:endParaRPr lang="en-US" sz="1100" dirty="0">
              <a:solidFill>
                <a:schemeClr val="bg1"/>
              </a:solidFill>
            </a:endParaRPr>
          </a:p>
        </p:txBody>
      </p:sp>
      <p:sp>
        <p:nvSpPr>
          <p:cNvPr id="5" name="Text Box 5"/>
          <p:cNvSpPr txBox="1">
            <a:spLocks noChangeArrowheads="1"/>
          </p:cNvSpPr>
          <p:nvPr/>
        </p:nvSpPr>
        <p:spPr bwMode="auto">
          <a:xfrm>
            <a:off x="139700" y="2587625"/>
            <a:ext cx="352425" cy="922338"/>
          </a:xfrm>
          <a:prstGeom prst="rect">
            <a:avLst/>
          </a:prstGeom>
          <a:solidFill>
            <a:srgbClr val="1255A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spAutoFit/>
          </a:bodyPr>
          <a:lstStyle>
            <a:lvl1pPr defTabSz="1042988" eaLnBrk="0" hangingPunct="0">
              <a:defRPr sz="2400">
                <a:solidFill>
                  <a:srgbClr val="000066"/>
                </a:solidFill>
                <a:latin typeface="Arial" charset="0"/>
                <a:cs typeface="Arial" charset="0"/>
              </a:defRPr>
            </a:lvl1pPr>
            <a:lvl2pPr marL="742950" indent="-285750" defTabSz="1042988" eaLnBrk="0" hangingPunct="0">
              <a:defRPr sz="2400">
                <a:solidFill>
                  <a:srgbClr val="000066"/>
                </a:solidFill>
                <a:latin typeface="Arial" charset="0"/>
                <a:cs typeface="Arial" charset="0"/>
              </a:defRPr>
            </a:lvl2pPr>
            <a:lvl3pPr marL="1143000" indent="-228600" defTabSz="1042988" eaLnBrk="0" hangingPunct="0">
              <a:defRPr sz="2400">
                <a:solidFill>
                  <a:srgbClr val="000066"/>
                </a:solidFill>
                <a:latin typeface="Arial" charset="0"/>
                <a:cs typeface="Arial" charset="0"/>
              </a:defRPr>
            </a:lvl3pPr>
            <a:lvl4pPr marL="1600200" indent="-228600" defTabSz="1042988" eaLnBrk="0" hangingPunct="0">
              <a:defRPr sz="2400">
                <a:solidFill>
                  <a:srgbClr val="000066"/>
                </a:solidFill>
                <a:latin typeface="Arial" charset="0"/>
                <a:cs typeface="Arial" charset="0"/>
              </a:defRPr>
            </a:lvl4pPr>
            <a:lvl5pPr marL="2057400" indent="-228600" defTabSz="1042988" eaLnBrk="0" hangingPunct="0">
              <a:defRPr sz="2400">
                <a:solidFill>
                  <a:srgbClr val="000066"/>
                </a:solidFill>
                <a:latin typeface="Arial" charset="0"/>
                <a:cs typeface="Arial" charset="0"/>
              </a:defRPr>
            </a:lvl5pPr>
            <a:lvl6pPr marL="2514600" indent="-228600" defTabSz="1042988" eaLnBrk="0" fontAlgn="base" hangingPunct="0">
              <a:spcBef>
                <a:spcPct val="0"/>
              </a:spcBef>
              <a:spcAft>
                <a:spcPct val="0"/>
              </a:spcAft>
              <a:defRPr sz="2400">
                <a:solidFill>
                  <a:srgbClr val="000066"/>
                </a:solidFill>
                <a:latin typeface="Arial" charset="0"/>
                <a:cs typeface="Arial" charset="0"/>
              </a:defRPr>
            </a:lvl6pPr>
            <a:lvl7pPr marL="2971800" indent="-228600" defTabSz="1042988" eaLnBrk="0" fontAlgn="base" hangingPunct="0">
              <a:spcBef>
                <a:spcPct val="0"/>
              </a:spcBef>
              <a:spcAft>
                <a:spcPct val="0"/>
              </a:spcAft>
              <a:defRPr sz="2400">
                <a:solidFill>
                  <a:srgbClr val="000066"/>
                </a:solidFill>
                <a:latin typeface="Arial" charset="0"/>
                <a:cs typeface="Arial" charset="0"/>
              </a:defRPr>
            </a:lvl7pPr>
            <a:lvl8pPr marL="3429000" indent="-228600" defTabSz="1042988" eaLnBrk="0" fontAlgn="base" hangingPunct="0">
              <a:spcBef>
                <a:spcPct val="0"/>
              </a:spcBef>
              <a:spcAft>
                <a:spcPct val="0"/>
              </a:spcAft>
              <a:defRPr sz="2400">
                <a:solidFill>
                  <a:srgbClr val="000066"/>
                </a:solidFill>
                <a:latin typeface="Arial" charset="0"/>
                <a:cs typeface="Arial" charset="0"/>
              </a:defRPr>
            </a:lvl8pPr>
            <a:lvl9pPr marL="3886200" indent="-228600" defTabSz="1042988" eaLnBrk="0" fontAlgn="base" hangingPunct="0">
              <a:spcBef>
                <a:spcPct val="0"/>
              </a:spcBef>
              <a:spcAft>
                <a:spcPct val="0"/>
              </a:spcAft>
              <a:defRPr sz="2400">
                <a:solidFill>
                  <a:srgbClr val="000066"/>
                </a:solidFill>
                <a:latin typeface="Arial" charset="0"/>
                <a:cs typeface="Arial" charset="0"/>
              </a:defRPr>
            </a:lvl9pPr>
          </a:lstStyle>
          <a:p>
            <a:pPr algn="ctr" rtl="1" eaLnBrk="1" hangingPunct="1"/>
            <a:r>
              <a:rPr lang="en-GB" sz="1100">
                <a:solidFill>
                  <a:schemeClr val="bg1"/>
                </a:solidFill>
              </a:rPr>
              <a:t>Opportunities</a:t>
            </a:r>
            <a:endParaRPr lang="en-US" sz="1100">
              <a:solidFill>
                <a:schemeClr val="bg1"/>
              </a:solidFill>
            </a:endParaRPr>
          </a:p>
        </p:txBody>
      </p:sp>
      <p:sp>
        <p:nvSpPr>
          <p:cNvPr id="6" name="Text Box 6"/>
          <p:cNvSpPr txBox="1">
            <a:spLocks noChangeArrowheads="1"/>
          </p:cNvSpPr>
          <p:nvPr/>
        </p:nvSpPr>
        <p:spPr bwMode="auto">
          <a:xfrm>
            <a:off x="55563" y="3692525"/>
            <a:ext cx="520700" cy="1131888"/>
          </a:xfrm>
          <a:prstGeom prst="rect">
            <a:avLst/>
          </a:prstGeom>
          <a:solidFill>
            <a:srgbClr val="1255A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spAutoFit/>
          </a:bodyPr>
          <a:lstStyle>
            <a:lvl1pPr defTabSz="1042988" eaLnBrk="0" hangingPunct="0">
              <a:defRPr sz="2400">
                <a:solidFill>
                  <a:srgbClr val="000066"/>
                </a:solidFill>
                <a:latin typeface="Arial" charset="0"/>
                <a:cs typeface="Arial" charset="0"/>
              </a:defRPr>
            </a:lvl1pPr>
            <a:lvl2pPr marL="742950" indent="-285750" defTabSz="1042988" eaLnBrk="0" hangingPunct="0">
              <a:defRPr sz="2400">
                <a:solidFill>
                  <a:srgbClr val="000066"/>
                </a:solidFill>
                <a:latin typeface="Arial" charset="0"/>
                <a:cs typeface="Arial" charset="0"/>
              </a:defRPr>
            </a:lvl2pPr>
            <a:lvl3pPr marL="1143000" indent="-228600" defTabSz="1042988" eaLnBrk="0" hangingPunct="0">
              <a:defRPr sz="2400">
                <a:solidFill>
                  <a:srgbClr val="000066"/>
                </a:solidFill>
                <a:latin typeface="Arial" charset="0"/>
                <a:cs typeface="Arial" charset="0"/>
              </a:defRPr>
            </a:lvl3pPr>
            <a:lvl4pPr marL="1600200" indent="-228600" defTabSz="1042988" eaLnBrk="0" hangingPunct="0">
              <a:defRPr sz="2400">
                <a:solidFill>
                  <a:srgbClr val="000066"/>
                </a:solidFill>
                <a:latin typeface="Arial" charset="0"/>
                <a:cs typeface="Arial" charset="0"/>
              </a:defRPr>
            </a:lvl4pPr>
            <a:lvl5pPr marL="2057400" indent="-228600" defTabSz="1042988" eaLnBrk="0" hangingPunct="0">
              <a:defRPr sz="2400">
                <a:solidFill>
                  <a:srgbClr val="000066"/>
                </a:solidFill>
                <a:latin typeface="Arial" charset="0"/>
                <a:cs typeface="Arial" charset="0"/>
              </a:defRPr>
            </a:lvl5pPr>
            <a:lvl6pPr marL="2514600" indent="-228600" defTabSz="1042988" eaLnBrk="0" fontAlgn="base" hangingPunct="0">
              <a:spcBef>
                <a:spcPct val="0"/>
              </a:spcBef>
              <a:spcAft>
                <a:spcPct val="0"/>
              </a:spcAft>
              <a:defRPr sz="2400">
                <a:solidFill>
                  <a:srgbClr val="000066"/>
                </a:solidFill>
                <a:latin typeface="Arial" charset="0"/>
                <a:cs typeface="Arial" charset="0"/>
              </a:defRPr>
            </a:lvl6pPr>
            <a:lvl7pPr marL="2971800" indent="-228600" defTabSz="1042988" eaLnBrk="0" fontAlgn="base" hangingPunct="0">
              <a:spcBef>
                <a:spcPct val="0"/>
              </a:spcBef>
              <a:spcAft>
                <a:spcPct val="0"/>
              </a:spcAft>
              <a:defRPr sz="2400">
                <a:solidFill>
                  <a:srgbClr val="000066"/>
                </a:solidFill>
                <a:latin typeface="Arial" charset="0"/>
                <a:cs typeface="Arial" charset="0"/>
              </a:defRPr>
            </a:lvl7pPr>
            <a:lvl8pPr marL="3429000" indent="-228600" defTabSz="1042988" eaLnBrk="0" fontAlgn="base" hangingPunct="0">
              <a:spcBef>
                <a:spcPct val="0"/>
              </a:spcBef>
              <a:spcAft>
                <a:spcPct val="0"/>
              </a:spcAft>
              <a:defRPr sz="2400">
                <a:solidFill>
                  <a:srgbClr val="000066"/>
                </a:solidFill>
                <a:latin typeface="Arial" charset="0"/>
                <a:cs typeface="Arial" charset="0"/>
              </a:defRPr>
            </a:lvl8pPr>
            <a:lvl9pPr marL="3886200" indent="-228600" defTabSz="1042988" eaLnBrk="0" fontAlgn="base" hangingPunct="0">
              <a:spcBef>
                <a:spcPct val="0"/>
              </a:spcBef>
              <a:spcAft>
                <a:spcPct val="0"/>
              </a:spcAft>
              <a:defRPr sz="2400">
                <a:solidFill>
                  <a:srgbClr val="000066"/>
                </a:solidFill>
                <a:latin typeface="Arial" charset="0"/>
                <a:cs typeface="Arial" charset="0"/>
              </a:defRPr>
            </a:lvl9pPr>
          </a:lstStyle>
          <a:p>
            <a:pPr algn="ctr" rtl="1" eaLnBrk="1" hangingPunct="1"/>
            <a:r>
              <a:rPr lang="en-GB" sz="1100">
                <a:solidFill>
                  <a:schemeClr val="bg1"/>
                </a:solidFill>
              </a:rPr>
              <a:t>One </a:t>
            </a:r>
            <a:br>
              <a:rPr lang="en-GB" sz="1100">
                <a:solidFill>
                  <a:schemeClr val="bg1"/>
                </a:solidFill>
              </a:rPr>
            </a:br>
            <a:r>
              <a:rPr lang="en-GB" sz="1100">
                <a:solidFill>
                  <a:schemeClr val="bg1"/>
                </a:solidFill>
              </a:rPr>
              <a:t>recommendation</a:t>
            </a:r>
            <a:endParaRPr lang="en-US" sz="1100">
              <a:solidFill>
                <a:schemeClr val="bg1"/>
              </a:solidFill>
            </a:endParaRPr>
          </a:p>
        </p:txBody>
      </p:sp>
      <p:sp>
        <p:nvSpPr>
          <p:cNvPr id="7" name="Text Box 7"/>
          <p:cNvSpPr txBox="1">
            <a:spLocks noChangeArrowheads="1"/>
          </p:cNvSpPr>
          <p:nvPr/>
        </p:nvSpPr>
        <p:spPr bwMode="auto">
          <a:xfrm>
            <a:off x="139700" y="4962525"/>
            <a:ext cx="352425" cy="1219200"/>
          </a:xfrm>
          <a:prstGeom prst="rect">
            <a:avLst/>
          </a:prstGeom>
          <a:solidFill>
            <a:srgbClr val="1255A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spAutoFit/>
          </a:bodyPr>
          <a:lstStyle>
            <a:lvl1pPr defTabSz="1042988" eaLnBrk="0" hangingPunct="0">
              <a:defRPr sz="2400">
                <a:solidFill>
                  <a:srgbClr val="000066"/>
                </a:solidFill>
                <a:latin typeface="Arial" charset="0"/>
                <a:cs typeface="Arial" charset="0"/>
              </a:defRPr>
            </a:lvl1pPr>
            <a:lvl2pPr marL="742950" indent="-285750" defTabSz="1042988" eaLnBrk="0" hangingPunct="0">
              <a:defRPr sz="2400">
                <a:solidFill>
                  <a:srgbClr val="000066"/>
                </a:solidFill>
                <a:latin typeface="Arial" charset="0"/>
                <a:cs typeface="Arial" charset="0"/>
              </a:defRPr>
            </a:lvl2pPr>
            <a:lvl3pPr marL="1143000" indent="-228600" defTabSz="1042988" eaLnBrk="0" hangingPunct="0">
              <a:defRPr sz="2400">
                <a:solidFill>
                  <a:srgbClr val="000066"/>
                </a:solidFill>
                <a:latin typeface="Arial" charset="0"/>
                <a:cs typeface="Arial" charset="0"/>
              </a:defRPr>
            </a:lvl3pPr>
            <a:lvl4pPr marL="1600200" indent="-228600" defTabSz="1042988" eaLnBrk="0" hangingPunct="0">
              <a:defRPr sz="2400">
                <a:solidFill>
                  <a:srgbClr val="000066"/>
                </a:solidFill>
                <a:latin typeface="Arial" charset="0"/>
                <a:cs typeface="Arial" charset="0"/>
              </a:defRPr>
            </a:lvl4pPr>
            <a:lvl5pPr marL="2057400" indent="-228600" defTabSz="1042988" eaLnBrk="0" hangingPunct="0">
              <a:defRPr sz="2400">
                <a:solidFill>
                  <a:srgbClr val="000066"/>
                </a:solidFill>
                <a:latin typeface="Arial" charset="0"/>
                <a:cs typeface="Arial" charset="0"/>
              </a:defRPr>
            </a:lvl5pPr>
            <a:lvl6pPr marL="2514600" indent="-228600" defTabSz="1042988" eaLnBrk="0" fontAlgn="base" hangingPunct="0">
              <a:spcBef>
                <a:spcPct val="0"/>
              </a:spcBef>
              <a:spcAft>
                <a:spcPct val="0"/>
              </a:spcAft>
              <a:defRPr sz="2400">
                <a:solidFill>
                  <a:srgbClr val="000066"/>
                </a:solidFill>
                <a:latin typeface="Arial" charset="0"/>
                <a:cs typeface="Arial" charset="0"/>
              </a:defRPr>
            </a:lvl6pPr>
            <a:lvl7pPr marL="2971800" indent="-228600" defTabSz="1042988" eaLnBrk="0" fontAlgn="base" hangingPunct="0">
              <a:spcBef>
                <a:spcPct val="0"/>
              </a:spcBef>
              <a:spcAft>
                <a:spcPct val="0"/>
              </a:spcAft>
              <a:defRPr sz="2400">
                <a:solidFill>
                  <a:srgbClr val="000066"/>
                </a:solidFill>
                <a:latin typeface="Arial" charset="0"/>
                <a:cs typeface="Arial" charset="0"/>
              </a:defRPr>
            </a:lvl7pPr>
            <a:lvl8pPr marL="3429000" indent="-228600" defTabSz="1042988" eaLnBrk="0" fontAlgn="base" hangingPunct="0">
              <a:spcBef>
                <a:spcPct val="0"/>
              </a:spcBef>
              <a:spcAft>
                <a:spcPct val="0"/>
              </a:spcAft>
              <a:defRPr sz="2400">
                <a:solidFill>
                  <a:srgbClr val="000066"/>
                </a:solidFill>
                <a:latin typeface="Arial" charset="0"/>
                <a:cs typeface="Arial" charset="0"/>
              </a:defRPr>
            </a:lvl8pPr>
            <a:lvl9pPr marL="3886200" indent="-228600" defTabSz="1042988" eaLnBrk="0" fontAlgn="base" hangingPunct="0">
              <a:spcBef>
                <a:spcPct val="0"/>
              </a:spcBef>
              <a:spcAft>
                <a:spcPct val="0"/>
              </a:spcAft>
              <a:defRPr sz="2400">
                <a:solidFill>
                  <a:srgbClr val="000066"/>
                </a:solidFill>
                <a:latin typeface="Arial" charset="0"/>
                <a:cs typeface="Arial" charset="0"/>
              </a:defRPr>
            </a:lvl9pPr>
          </a:lstStyle>
          <a:p>
            <a:pPr algn="ctr" rtl="1" eaLnBrk="1" hangingPunct="1"/>
            <a:r>
              <a:rPr lang="en-GB" sz="1100">
                <a:solidFill>
                  <a:schemeClr val="bg1"/>
                </a:solidFill>
              </a:rPr>
              <a:t>Operationalization</a:t>
            </a:r>
            <a:endParaRPr lang="en-US" sz="1100">
              <a:solidFill>
                <a:schemeClr val="bg1"/>
              </a:solidFill>
            </a:endParaRPr>
          </a:p>
        </p:txBody>
      </p:sp>
      <p:sp>
        <p:nvSpPr>
          <p:cNvPr id="9" name="Rectangle 2"/>
          <p:cNvSpPr txBox="1">
            <a:spLocks noChangeArrowheads="1"/>
          </p:cNvSpPr>
          <p:nvPr/>
        </p:nvSpPr>
        <p:spPr bwMode="auto">
          <a:xfrm>
            <a:off x="798275" y="1905233"/>
            <a:ext cx="9535896" cy="5675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4196" tIns="52098" rIns="104196" bIns="52098" numCol="1" anchor="t" anchorCtr="0" compatLnSpc="1">
            <a:prstTxWarp prst="textNoShape">
              <a:avLst/>
            </a:prstTxWarp>
          </a:bodyPr>
          <a:lstStyle>
            <a:lvl1pPr marL="390525" indent="-390525" algn="l" defTabSz="1042988" rtl="0" fontAlgn="base">
              <a:spcBef>
                <a:spcPct val="20000"/>
              </a:spcBef>
              <a:spcAft>
                <a:spcPct val="0"/>
              </a:spcAft>
              <a:buChar char="•"/>
              <a:defRPr sz="3700">
                <a:solidFill>
                  <a:schemeClr val="tx1"/>
                </a:solidFill>
                <a:latin typeface="+mn-lt"/>
                <a:ea typeface="+mn-ea"/>
                <a:cs typeface="+mn-cs"/>
              </a:defRPr>
            </a:lvl1pPr>
            <a:lvl2pPr marL="847725" indent="-325438" algn="l" defTabSz="1042988" rtl="0" fontAlgn="base">
              <a:spcBef>
                <a:spcPct val="20000"/>
              </a:spcBef>
              <a:spcAft>
                <a:spcPct val="0"/>
              </a:spcAft>
              <a:buChar char="–"/>
              <a:defRPr sz="3200">
                <a:solidFill>
                  <a:schemeClr val="tx1"/>
                </a:solidFill>
                <a:latin typeface="+mn-lt"/>
                <a:cs typeface="+mn-cs"/>
              </a:defRPr>
            </a:lvl2pPr>
            <a:lvl3pPr marL="1303338" indent="-260350" algn="l" defTabSz="1042988" rtl="0" fontAlgn="base">
              <a:spcBef>
                <a:spcPct val="20000"/>
              </a:spcBef>
              <a:spcAft>
                <a:spcPct val="0"/>
              </a:spcAft>
              <a:buChar char="•"/>
              <a:defRPr sz="2700">
                <a:solidFill>
                  <a:schemeClr val="tx1"/>
                </a:solidFill>
                <a:latin typeface="+mn-lt"/>
                <a:cs typeface="+mn-cs"/>
              </a:defRPr>
            </a:lvl3pPr>
            <a:lvl4pPr marL="1825625" indent="-260350" algn="l" defTabSz="1042988" rtl="0" fontAlgn="base">
              <a:spcBef>
                <a:spcPct val="20000"/>
              </a:spcBef>
              <a:spcAft>
                <a:spcPct val="0"/>
              </a:spcAft>
              <a:buChar char="–"/>
              <a:defRPr sz="2300">
                <a:solidFill>
                  <a:schemeClr val="tx1"/>
                </a:solidFill>
                <a:latin typeface="+mn-lt"/>
                <a:cs typeface="+mn-cs"/>
              </a:defRPr>
            </a:lvl4pPr>
            <a:lvl5pPr marL="2344738" indent="-258763" algn="l" defTabSz="1042988" rtl="0" fontAlgn="base">
              <a:spcBef>
                <a:spcPct val="20000"/>
              </a:spcBef>
              <a:spcAft>
                <a:spcPct val="0"/>
              </a:spcAft>
              <a:buChar char="»"/>
              <a:defRPr sz="2300">
                <a:solidFill>
                  <a:schemeClr val="tx1"/>
                </a:solidFill>
                <a:latin typeface="+mn-lt"/>
                <a:cs typeface="+mn-cs"/>
              </a:defRPr>
            </a:lvl5pPr>
            <a:lvl6pPr marL="2801938" indent="-258763" algn="l" defTabSz="1042988" rtl="0" fontAlgn="base">
              <a:spcBef>
                <a:spcPct val="20000"/>
              </a:spcBef>
              <a:spcAft>
                <a:spcPct val="0"/>
              </a:spcAft>
              <a:buChar char="»"/>
              <a:defRPr sz="2300">
                <a:solidFill>
                  <a:schemeClr val="tx1"/>
                </a:solidFill>
                <a:latin typeface="+mn-lt"/>
                <a:cs typeface="+mn-cs"/>
              </a:defRPr>
            </a:lvl6pPr>
            <a:lvl7pPr marL="3259138" indent="-258763" algn="l" defTabSz="1042988" rtl="0" fontAlgn="base">
              <a:spcBef>
                <a:spcPct val="20000"/>
              </a:spcBef>
              <a:spcAft>
                <a:spcPct val="0"/>
              </a:spcAft>
              <a:buChar char="»"/>
              <a:defRPr sz="2300">
                <a:solidFill>
                  <a:schemeClr val="tx1"/>
                </a:solidFill>
                <a:latin typeface="+mn-lt"/>
                <a:cs typeface="+mn-cs"/>
              </a:defRPr>
            </a:lvl7pPr>
            <a:lvl8pPr marL="3716338" indent="-258763" algn="l" defTabSz="1042988" rtl="0" fontAlgn="base">
              <a:spcBef>
                <a:spcPct val="20000"/>
              </a:spcBef>
              <a:spcAft>
                <a:spcPct val="0"/>
              </a:spcAft>
              <a:buChar char="»"/>
              <a:defRPr sz="2300">
                <a:solidFill>
                  <a:schemeClr val="tx1"/>
                </a:solidFill>
                <a:latin typeface="+mn-lt"/>
                <a:cs typeface="+mn-cs"/>
              </a:defRPr>
            </a:lvl8pPr>
            <a:lvl9pPr marL="4173538" indent="-258763" algn="l" defTabSz="1042988" rtl="0" fontAlgn="base">
              <a:spcBef>
                <a:spcPct val="20000"/>
              </a:spcBef>
              <a:spcAft>
                <a:spcPct val="0"/>
              </a:spcAft>
              <a:buChar char="»"/>
              <a:defRPr sz="2300">
                <a:solidFill>
                  <a:schemeClr val="tx1"/>
                </a:solidFill>
                <a:latin typeface="+mn-lt"/>
                <a:cs typeface="+mn-cs"/>
              </a:defRPr>
            </a:lvl9pPr>
          </a:lstStyle>
          <a:p>
            <a:pPr marL="609600" indent="-609600" defTabSz="914400">
              <a:spcAft>
                <a:spcPct val="20000"/>
              </a:spcAft>
              <a:buFontTx/>
              <a:buAutoNum type="arabicPeriod"/>
            </a:pPr>
            <a:r>
              <a:rPr lang="en-GB" sz="2200" dirty="0" smtClean="0">
                <a:solidFill>
                  <a:srgbClr val="1255A4"/>
                </a:solidFill>
                <a:latin typeface="Calibri" pitchFamily="34" charset="0"/>
                <a:cs typeface="Calibri" pitchFamily="34" charset="0"/>
              </a:rPr>
              <a:t>In all developing countries, and by any metric, NCDs now account for a large enough share of premature deaths and poverty to merit a public policy response.</a:t>
            </a:r>
          </a:p>
          <a:p>
            <a:pPr marL="609600" indent="-609600" defTabSz="914400">
              <a:spcAft>
                <a:spcPct val="20000"/>
              </a:spcAft>
              <a:buFontTx/>
              <a:buAutoNum type="arabicPeriod"/>
            </a:pPr>
            <a:r>
              <a:rPr lang="en-GB" sz="2200" dirty="0" smtClean="0">
                <a:solidFill>
                  <a:srgbClr val="1255A4"/>
                </a:solidFill>
                <a:latin typeface="Calibri" pitchFamily="34" charset="0"/>
                <a:cs typeface="Calibri" pitchFamily="34" charset="0"/>
              </a:rPr>
              <a:t>A global vision and affordable solutions exist to prevent 14 million people from dying prematurely each year from NCDs.</a:t>
            </a:r>
          </a:p>
          <a:p>
            <a:pPr marL="609600" indent="-609600" defTabSz="914400">
              <a:spcAft>
                <a:spcPct val="20000"/>
              </a:spcAft>
              <a:buFontTx/>
              <a:buAutoNum type="arabicPeriod"/>
            </a:pPr>
            <a:r>
              <a:rPr lang="en-GB" sz="2200" dirty="0" smtClean="0">
                <a:solidFill>
                  <a:srgbClr val="1255A4"/>
                </a:solidFill>
                <a:latin typeface="Calibri" pitchFamily="34" charset="0"/>
                <a:cs typeface="Calibri" pitchFamily="34" charset="0"/>
              </a:rPr>
              <a:t>At WHO, we witness how programme managers in developing countries are increasingly challenged to formulate effective strategies to address NCDs.  Donors, like USAID, should start considering these requests for technical assistance, even if these problems are not included in the MDGs.</a:t>
            </a:r>
          </a:p>
          <a:p>
            <a:pPr marL="609600" indent="-609600" defTabSz="914400">
              <a:spcAft>
                <a:spcPct val="20000"/>
              </a:spcAft>
              <a:buFontTx/>
              <a:buAutoNum type="arabicPeriod"/>
            </a:pPr>
            <a:r>
              <a:rPr lang="en-US" sz="2200" dirty="0" smtClean="0">
                <a:solidFill>
                  <a:srgbClr val="1255A4"/>
                </a:solidFill>
                <a:latin typeface="Calibri" pitchFamily="34" charset="0"/>
                <a:cs typeface="Calibri" pitchFamily="34" charset="0"/>
              </a:rPr>
              <a:t>All governments have committed themselves to a 25% reduction in mortality from NCDs in 2025.  You have a unique opportunity to take a leadership role in advancing this agenda by including NCDs in USAID's agenda.</a:t>
            </a:r>
          </a:p>
        </p:txBody>
      </p:sp>
    </p:spTree>
    <p:extLst>
      <p:ext uri="{BB962C8B-B14F-4D97-AF65-F5344CB8AC3E}">
        <p14:creationId xmlns:p14="http://schemas.microsoft.com/office/powerpoint/2010/main" xmlns="" val="32969676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3538" y="722313"/>
            <a:ext cx="4064000" cy="5619750"/>
          </a:xfrm>
          <a:prstGeom prst="rect">
            <a:avLst/>
          </a:prstGeom>
          <a:noFill/>
          <a:ln w="9525">
            <a:solidFill>
              <a:srgbClr val="1E7FB8"/>
            </a:solidFill>
            <a:miter lim="800000"/>
            <a:headEnd/>
            <a:tailEnd/>
          </a:ln>
          <a:extLst>
            <a:ext uri="{909E8E84-426E-40DD-AFC4-6F175D3DCCD1}">
              <a14:hiddenFill xmlns:a14="http://schemas.microsoft.com/office/drawing/2010/main" xmlns="">
                <a:solidFill>
                  <a:srgbClr val="FFFFFF"/>
                </a:solidFill>
              </a14:hiddenFill>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94944" y="3328420"/>
            <a:ext cx="7058025" cy="2152650"/>
          </a:xfrm>
          <a:prstGeom prst="rect">
            <a:avLst/>
          </a:prstGeom>
          <a:ln>
            <a:solidFill>
              <a:srgbClr val="1E7FB8"/>
            </a:solidFill>
          </a:ln>
          <a:effectLst>
            <a:glow rad="228600">
              <a:schemeClr val="accent1">
                <a:satMod val="175000"/>
                <a:alpha val="40000"/>
              </a:schemeClr>
            </a:glow>
          </a:effectLst>
        </p:spPr>
      </p:pic>
      <p:sp>
        <p:nvSpPr>
          <p:cNvPr id="46084" name="Text Box 5"/>
          <p:cNvSpPr txBox="1">
            <a:spLocks noChangeArrowheads="1"/>
          </p:cNvSpPr>
          <p:nvPr/>
        </p:nvSpPr>
        <p:spPr bwMode="auto">
          <a:xfrm>
            <a:off x="4433888" y="817787"/>
            <a:ext cx="6326187" cy="935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178" tIns="52089" rIns="104178" bIns="52089">
            <a:spAutoFit/>
          </a:bodyPr>
          <a:lstStyle>
            <a:lvl1pPr defTabSz="1042988" eaLnBrk="0" hangingPunct="0">
              <a:defRPr sz="2400">
                <a:solidFill>
                  <a:srgbClr val="000066"/>
                </a:solidFill>
                <a:latin typeface="Arial" charset="0"/>
                <a:cs typeface="Arial" charset="0"/>
              </a:defRPr>
            </a:lvl1pPr>
            <a:lvl2pPr marL="742950" indent="-285750" defTabSz="1042988" eaLnBrk="0" hangingPunct="0">
              <a:defRPr sz="2400">
                <a:solidFill>
                  <a:srgbClr val="000066"/>
                </a:solidFill>
                <a:latin typeface="Arial" charset="0"/>
                <a:cs typeface="Arial" charset="0"/>
              </a:defRPr>
            </a:lvl2pPr>
            <a:lvl3pPr marL="1143000" indent="-228600" defTabSz="1042988" eaLnBrk="0" hangingPunct="0">
              <a:defRPr sz="2400">
                <a:solidFill>
                  <a:srgbClr val="000066"/>
                </a:solidFill>
                <a:latin typeface="Arial" charset="0"/>
                <a:cs typeface="Arial" charset="0"/>
              </a:defRPr>
            </a:lvl3pPr>
            <a:lvl4pPr marL="1600200" indent="-228600" defTabSz="1042988" eaLnBrk="0" hangingPunct="0">
              <a:defRPr sz="2400">
                <a:solidFill>
                  <a:srgbClr val="000066"/>
                </a:solidFill>
                <a:latin typeface="Arial" charset="0"/>
                <a:cs typeface="Arial" charset="0"/>
              </a:defRPr>
            </a:lvl4pPr>
            <a:lvl5pPr marL="2057400" indent="-228600" defTabSz="1042988" eaLnBrk="0" hangingPunct="0">
              <a:defRPr sz="2400">
                <a:solidFill>
                  <a:srgbClr val="000066"/>
                </a:solidFill>
                <a:latin typeface="Arial" charset="0"/>
                <a:cs typeface="Arial" charset="0"/>
              </a:defRPr>
            </a:lvl5pPr>
            <a:lvl6pPr marL="2514600" indent="-228600" defTabSz="1042988" eaLnBrk="0" fontAlgn="base" hangingPunct="0">
              <a:spcBef>
                <a:spcPct val="0"/>
              </a:spcBef>
              <a:spcAft>
                <a:spcPct val="0"/>
              </a:spcAft>
              <a:defRPr sz="2400">
                <a:solidFill>
                  <a:srgbClr val="000066"/>
                </a:solidFill>
                <a:latin typeface="Arial" charset="0"/>
                <a:cs typeface="Arial" charset="0"/>
              </a:defRPr>
            </a:lvl6pPr>
            <a:lvl7pPr marL="2971800" indent="-228600" defTabSz="1042988" eaLnBrk="0" fontAlgn="base" hangingPunct="0">
              <a:spcBef>
                <a:spcPct val="0"/>
              </a:spcBef>
              <a:spcAft>
                <a:spcPct val="0"/>
              </a:spcAft>
              <a:defRPr sz="2400">
                <a:solidFill>
                  <a:srgbClr val="000066"/>
                </a:solidFill>
                <a:latin typeface="Arial" charset="0"/>
                <a:cs typeface="Arial" charset="0"/>
              </a:defRPr>
            </a:lvl7pPr>
            <a:lvl8pPr marL="3429000" indent="-228600" defTabSz="1042988" eaLnBrk="0" fontAlgn="base" hangingPunct="0">
              <a:spcBef>
                <a:spcPct val="0"/>
              </a:spcBef>
              <a:spcAft>
                <a:spcPct val="0"/>
              </a:spcAft>
              <a:defRPr sz="2400">
                <a:solidFill>
                  <a:srgbClr val="000066"/>
                </a:solidFill>
                <a:latin typeface="Arial" charset="0"/>
                <a:cs typeface="Arial" charset="0"/>
              </a:defRPr>
            </a:lvl8pPr>
            <a:lvl9pPr marL="3886200" indent="-228600" defTabSz="1042988" eaLnBrk="0" fontAlgn="base" hangingPunct="0">
              <a:spcBef>
                <a:spcPct val="0"/>
              </a:spcBef>
              <a:spcAft>
                <a:spcPct val="0"/>
              </a:spcAft>
              <a:defRPr sz="2400">
                <a:solidFill>
                  <a:srgbClr val="000066"/>
                </a:solidFill>
                <a:latin typeface="Arial" charset="0"/>
                <a:cs typeface="Arial" charset="0"/>
              </a:defRPr>
            </a:lvl9pPr>
          </a:lstStyle>
          <a:p>
            <a:pPr algn="l" eaLnBrk="1" hangingPunct="1"/>
            <a:r>
              <a:rPr lang="en-GB" sz="2700" b="1" dirty="0">
                <a:solidFill>
                  <a:srgbClr val="1255A4"/>
                </a:solidFill>
                <a:latin typeface="Calibri" pitchFamily="34" charset="0"/>
                <a:cs typeface="Calibri" pitchFamily="34" charset="0"/>
              </a:rPr>
              <a:t>Positioning statement even made it to the </a:t>
            </a:r>
          </a:p>
          <a:p>
            <a:pPr algn="l" eaLnBrk="1" hangingPunct="1"/>
            <a:r>
              <a:rPr lang="en-GB" sz="2700" b="1" dirty="0">
                <a:solidFill>
                  <a:srgbClr val="1255A4"/>
                </a:solidFill>
                <a:latin typeface="Calibri" pitchFamily="34" charset="0"/>
                <a:cs typeface="Calibri" pitchFamily="34" charset="0"/>
              </a:rPr>
              <a:t>United Nations General Assembly</a:t>
            </a:r>
            <a:endParaRPr lang="en-US" sz="2700" b="1" dirty="0">
              <a:solidFill>
                <a:srgbClr val="1255A4"/>
              </a:solidFill>
              <a:latin typeface="Calibri" pitchFamily="34" charset="0"/>
              <a:cs typeface="Calibri" pitchFamily="34" charset="0"/>
            </a:endParaRPr>
          </a:p>
        </p:txBody>
      </p:sp>
    </p:spTree>
    <p:extLst>
      <p:ext uri="{BB962C8B-B14F-4D97-AF65-F5344CB8AC3E}">
        <p14:creationId xmlns:p14="http://schemas.microsoft.com/office/powerpoint/2010/main" xmlns="" val="1517173598"/>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8662" name="Picture 6" descr="ligh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08313" y="2290763"/>
            <a:ext cx="5480050" cy="4108450"/>
          </a:xfrm>
          <a:prstGeom prst="rect">
            <a:avLst/>
          </a:prstGeom>
          <a:noFill/>
          <a:extLst>
            <a:ext uri="{909E8E84-426E-40DD-AFC4-6F175D3DCCD1}">
              <a14:hiddenFill xmlns:a14="http://schemas.microsoft.com/office/drawing/2010/main" xmlns="">
                <a:solidFill>
                  <a:srgbClr val="FFFFFF"/>
                </a:solidFill>
              </a14:hiddenFill>
            </a:ext>
          </a:extLst>
        </p:spPr>
      </p:pic>
      <p:sp>
        <p:nvSpPr>
          <p:cNvPr id="838658" name="Rectangle 2"/>
          <p:cNvSpPr>
            <a:spLocks noGrp="1" noChangeArrowheads="1"/>
          </p:cNvSpPr>
          <p:nvPr>
            <p:ph type="body" idx="1"/>
          </p:nvPr>
        </p:nvSpPr>
        <p:spPr>
          <a:xfrm>
            <a:off x="190500" y="1506538"/>
            <a:ext cx="9913938" cy="4991100"/>
          </a:xfrm>
        </p:spPr>
        <p:txBody>
          <a:bodyPr/>
          <a:lstStyle/>
          <a:p>
            <a:pPr algn="ctr">
              <a:buFontTx/>
              <a:buNone/>
            </a:pPr>
            <a:r>
              <a:rPr lang="en-GB" sz="2400" i="1" dirty="0">
                <a:solidFill>
                  <a:srgbClr val="1255A4"/>
                </a:solidFill>
                <a:latin typeface="Calibri" pitchFamily="34" charset="0"/>
                <a:cs typeface="Calibri" pitchFamily="34" charset="0"/>
              </a:rPr>
              <a:t>	If </a:t>
            </a:r>
            <a:r>
              <a:rPr lang="en-GB" sz="2400" i="1" dirty="0" smtClean="0">
                <a:solidFill>
                  <a:srgbClr val="1255A4"/>
                </a:solidFill>
                <a:latin typeface="Calibri" pitchFamily="34" charset="0"/>
                <a:cs typeface="Calibri" pitchFamily="34" charset="0"/>
              </a:rPr>
              <a:t>you </a:t>
            </a:r>
            <a:r>
              <a:rPr lang="en-GB" sz="2400" i="1" dirty="0">
                <a:solidFill>
                  <a:srgbClr val="1255A4"/>
                </a:solidFill>
                <a:latin typeface="Calibri" pitchFamily="34" charset="0"/>
                <a:cs typeface="Calibri" pitchFamily="34" charset="0"/>
              </a:rPr>
              <a:t>had a chance to speak to </a:t>
            </a:r>
            <a:r>
              <a:rPr lang="en-GB" sz="2400" i="1" dirty="0" smtClean="0">
                <a:solidFill>
                  <a:srgbClr val="1255A4"/>
                </a:solidFill>
                <a:latin typeface="Calibri" pitchFamily="34" charset="0"/>
                <a:cs typeface="Calibri" pitchFamily="34" charset="0"/>
              </a:rPr>
              <a:t>the </a:t>
            </a:r>
            <a:r>
              <a:rPr lang="en-GB" sz="2400" i="1" dirty="0">
                <a:solidFill>
                  <a:srgbClr val="1255A4"/>
                </a:solidFill>
                <a:latin typeface="Calibri" pitchFamily="34" charset="0"/>
                <a:cs typeface="Calibri" pitchFamily="34" charset="0"/>
              </a:rPr>
              <a:t>Minister </a:t>
            </a:r>
            <a:r>
              <a:rPr lang="en-GB" sz="2400" i="1" dirty="0" smtClean="0">
                <a:solidFill>
                  <a:srgbClr val="1255A4"/>
                </a:solidFill>
                <a:latin typeface="Calibri" pitchFamily="34" charset="0"/>
                <a:cs typeface="Calibri" pitchFamily="34" charset="0"/>
              </a:rPr>
              <a:t>of Planning in </a:t>
            </a:r>
            <a:r>
              <a:rPr lang="en-GB" sz="2400" i="1" dirty="0">
                <a:solidFill>
                  <a:srgbClr val="1255A4"/>
                </a:solidFill>
                <a:latin typeface="Calibri" pitchFamily="34" charset="0"/>
                <a:cs typeface="Calibri" pitchFamily="34" charset="0"/>
              </a:rPr>
              <a:t>your country for </a:t>
            </a:r>
            <a:br>
              <a:rPr lang="en-GB" sz="2400" i="1" dirty="0">
                <a:solidFill>
                  <a:srgbClr val="1255A4"/>
                </a:solidFill>
                <a:latin typeface="Calibri" pitchFamily="34" charset="0"/>
                <a:cs typeface="Calibri" pitchFamily="34" charset="0"/>
              </a:rPr>
            </a:br>
            <a:r>
              <a:rPr lang="en-GB" sz="2400" i="1" dirty="0">
                <a:solidFill>
                  <a:srgbClr val="1255A4"/>
                </a:solidFill>
                <a:latin typeface="Calibri" pitchFamily="34" charset="0"/>
                <a:cs typeface="Calibri" pitchFamily="34" charset="0"/>
              </a:rPr>
              <a:t>2 minutes, what would </a:t>
            </a:r>
            <a:r>
              <a:rPr lang="en-GB" sz="2400" i="1" dirty="0" smtClean="0">
                <a:solidFill>
                  <a:srgbClr val="1255A4"/>
                </a:solidFill>
                <a:latin typeface="Calibri" pitchFamily="34" charset="0"/>
                <a:cs typeface="Calibri" pitchFamily="34" charset="0"/>
              </a:rPr>
              <a:t>tell </a:t>
            </a:r>
            <a:r>
              <a:rPr lang="en-GB" sz="2400" i="1" dirty="0">
                <a:solidFill>
                  <a:srgbClr val="1255A4"/>
                </a:solidFill>
                <a:latin typeface="Calibri" pitchFamily="34" charset="0"/>
                <a:cs typeface="Calibri" pitchFamily="34" charset="0"/>
              </a:rPr>
              <a:t>her/him about NCDs?</a:t>
            </a:r>
            <a:endParaRPr lang="en-US" sz="2400" i="1" dirty="0">
              <a:solidFill>
                <a:srgbClr val="1255A4"/>
              </a:solidFill>
              <a:latin typeface="Calibri" pitchFamily="34" charset="0"/>
              <a:cs typeface="Calibri" pitchFamily="34" charset="0"/>
            </a:endParaRPr>
          </a:p>
        </p:txBody>
      </p:sp>
      <p:sp>
        <p:nvSpPr>
          <p:cNvPr id="838659" name="Text Box 3"/>
          <p:cNvSpPr txBox="1">
            <a:spLocks noChangeArrowheads="1"/>
          </p:cNvSpPr>
          <p:nvPr/>
        </p:nvSpPr>
        <p:spPr bwMode="auto">
          <a:xfrm>
            <a:off x="4600575" y="642938"/>
            <a:ext cx="1617507" cy="5206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178" tIns="52089" rIns="104178" bIns="52089">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a:r>
              <a:rPr lang="en-GB" sz="2700" b="1" dirty="0">
                <a:solidFill>
                  <a:srgbClr val="1255A4"/>
                </a:solidFill>
                <a:latin typeface="Calibri" pitchFamily="34" charset="0"/>
                <a:cs typeface="Calibri" pitchFamily="34" charset="0"/>
              </a:rPr>
              <a:t>Exercise 2</a:t>
            </a:r>
            <a:endParaRPr lang="en-US" sz="2700" b="1" dirty="0">
              <a:solidFill>
                <a:srgbClr val="1255A4"/>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2" name="AutoShape 2"/>
          <p:cNvSpPr>
            <a:spLocks noChangeArrowheads="1"/>
          </p:cNvSpPr>
          <p:nvPr/>
        </p:nvSpPr>
        <p:spPr bwMode="auto">
          <a:xfrm>
            <a:off x="1979613" y="1365250"/>
            <a:ext cx="6777037" cy="5526088"/>
          </a:xfrm>
          <a:prstGeom prst="triangle">
            <a:avLst>
              <a:gd name="adj" fmla="val 50000"/>
            </a:avLst>
          </a:prstGeom>
          <a:solidFill>
            <a:srgbClr val="1E7FB8"/>
          </a:solidFill>
          <a:ln>
            <a:noFill/>
          </a:ln>
          <a:effectLst>
            <a:outerShdw dist="107763" dir="2700000" algn="ctr" rotWithShape="0">
              <a:schemeClr val="bg2">
                <a:alpha val="50000"/>
              </a:schemeClr>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lIns="104287" tIns="52144" rIns="104287" bIns="52144" anchor="ctr"/>
          <a:lstStyle/>
          <a:p>
            <a:pPr algn="ctr" defTabSz="1042988" rtl="0"/>
            <a:endParaRPr lang="en-US" sz="2100">
              <a:solidFill>
                <a:schemeClr val="tx1"/>
              </a:solidFill>
            </a:endParaRPr>
          </a:p>
        </p:txBody>
      </p:sp>
      <p:sp>
        <p:nvSpPr>
          <p:cNvPr id="1034243" name="Line 3"/>
          <p:cNvSpPr>
            <a:spLocks noChangeShapeType="1"/>
          </p:cNvSpPr>
          <p:nvPr/>
        </p:nvSpPr>
        <p:spPr bwMode="auto">
          <a:xfrm>
            <a:off x="4941888" y="2049463"/>
            <a:ext cx="871537"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34244" name="Line 4"/>
          <p:cNvSpPr>
            <a:spLocks noChangeShapeType="1"/>
          </p:cNvSpPr>
          <p:nvPr/>
        </p:nvSpPr>
        <p:spPr bwMode="auto">
          <a:xfrm>
            <a:off x="4525963" y="2738438"/>
            <a:ext cx="1698625"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34245" name="Line 5"/>
          <p:cNvSpPr>
            <a:spLocks noChangeShapeType="1"/>
          </p:cNvSpPr>
          <p:nvPr/>
        </p:nvSpPr>
        <p:spPr bwMode="auto">
          <a:xfrm>
            <a:off x="4140200" y="3424238"/>
            <a:ext cx="2484438"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34246" name="Line 6"/>
          <p:cNvSpPr>
            <a:spLocks noChangeShapeType="1"/>
          </p:cNvSpPr>
          <p:nvPr/>
        </p:nvSpPr>
        <p:spPr bwMode="auto">
          <a:xfrm>
            <a:off x="3681413" y="4113213"/>
            <a:ext cx="3384550"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34247" name="Line 7"/>
          <p:cNvSpPr>
            <a:spLocks noChangeShapeType="1"/>
          </p:cNvSpPr>
          <p:nvPr/>
        </p:nvSpPr>
        <p:spPr bwMode="auto">
          <a:xfrm>
            <a:off x="3268663" y="4802188"/>
            <a:ext cx="4225925"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34248" name="Line 8"/>
          <p:cNvSpPr>
            <a:spLocks noChangeShapeType="1"/>
          </p:cNvSpPr>
          <p:nvPr/>
        </p:nvSpPr>
        <p:spPr bwMode="auto">
          <a:xfrm>
            <a:off x="2838450" y="5491163"/>
            <a:ext cx="5053013"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34249" name="Line 9"/>
          <p:cNvSpPr>
            <a:spLocks noChangeShapeType="1"/>
          </p:cNvSpPr>
          <p:nvPr/>
        </p:nvSpPr>
        <p:spPr bwMode="auto">
          <a:xfrm>
            <a:off x="2447925" y="6178550"/>
            <a:ext cx="5915025"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34250" name="Text Box 10"/>
          <p:cNvSpPr txBox="1">
            <a:spLocks noChangeArrowheads="1"/>
          </p:cNvSpPr>
          <p:nvPr/>
        </p:nvSpPr>
        <p:spPr bwMode="auto">
          <a:xfrm>
            <a:off x="2894013" y="6337300"/>
            <a:ext cx="5222875" cy="425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a:r>
              <a:rPr lang="en-GB" sz="2100">
                <a:solidFill>
                  <a:schemeClr val="bg1"/>
                </a:solidFill>
              </a:rPr>
              <a:t>Civil Society/Population/People with NCDs</a:t>
            </a:r>
            <a:endParaRPr lang="en-US" sz="2100">
              <a:solidFill>
                <a:schemeClr val="bg1"/>
              </a:solidFill>
            </a:endParaRPr>
          </a:p>
        </p:txBody>
      </p:sp>
      <p:sp>
        <p:nvSpPr>
          <p:cNvPr id="1034251" name="Text Box 11"/>
          <p:cNvSpPr txBox="1">
            <a:spLocks noChangeArrowheads="1"/>
          </p:cNvSpPr>
          <p:nvPr/>
        </p:nvSpPr>
        <p:spPr bwMode="auto">
          <a:xfrm>
            <a:off x="4032250" y="5622925"/>
            <a:ext cx="2813050" cy="425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a:r>
              <a:rPr lang="en-GB" sz="2100">
                <a:solidFill>
                  <a:schemeClr val="bg1"/>
                </a:solidFill>
              </a:rPr>
              <a:t>National NGO leaders</a:t>
            </a:r>
            <a:endParaRPr lang="en-US" sz="2100">
              <a:solidFill>
                <a:schemeClr val="bg1"/>
              </a:solidFill>
            </a:endParaRPr>
          </a:p>
        </p:txBody>
      </p:sp>
      <p:sp>
        <p:nvSpPr>
          <p:cNvPr id="1034252" name="Text Box 12"/>
          <p:cNvSpPr txBox="1">
            <a:spLocks noChangeArrowheads="1"/>
          </p:cNvSpPr>
          <p:nvPr/>
        </p:nvSpPr>
        <p:spPr bwMode="auto">
          <a:xfrm>
            <a:off x="2955925" y="4827588"/>
            <a:ext cx="4803775" cy="595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ctr" rtl="0"/>
            <a:r>
              <a:rPr lang="en-GB" sz="2100">
                <a:solidFill>
                  <a:schemeClr val="bg1"/>
                </a:solidFill>
              </a:rPr>
              <a:t>NCD counterparts in other Ministries</a:t>
            </a:r>
            <a:br>
              <a:rPr lang="en-GB" sz="2100">
                <a:solidFill>
                  <a:schemeClr val="bg1"/>
                </a:solidFill>
              </a:rPr>
            </a:br>
            <a:r>
              <a:rPr lang="en-GB" sz="1100">
                <a:solidFill>
                  <a:schemeClr val="bg1"/>
                </a:solidFill>
              </a:rPr>
              <a:t>(agriculture, finance, trade, transport, urban planning, education and sport)</a:t>
            </a:r>
            <a:endParaRPr lang="en-US" sz="1100">
              <a:solidFill>
                <a:schemeClr val="bg1"/>
              </a:solidFill>
            </a:endParaRPr>
          </a:p>
        </p:txBody>
      </p:sp>
      <p:sp>
        <p:nvSpPr>
          <p:cNvPr id="1034253" name="Text Box 13"/>
          <p:cNvSpPr txBox="1">
            <a:spLocks noChangeArrowheads="1"/>
          </p:cNvSpPr>
          <p:nvPr/>
        </p:nvSpPr>
        <p:spPr bwMode="auto">
          <a:xfrm>
            <a:off x="3662363" y="4265613"/>
            <a:ext cx="3124200" cy="425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a:r>
              <a:rPr lang="en-GB" sz="2100">
                <a:solidFill>
                  <a:schemeClr val="bg1"/>
                </a:solidFill>
              </a:rPr>
              <a:t>NCD focal points in MoH</a:t>
            </a:r>
            <a:endParaRPr lang="en-US" sz="2100">
              <a:solidFill>
                <a:schemeClr val="bg1"/>
              </a:solidFill>
            </a:endParaRPr>
          </a:p>
        </p:txBody>
      </p:sp>
      <p:sp>
        <p:nvSpPr>
          <p:cNvPr id="1034254" name="Text Box 14"/>
          <p:cNvSpPr txBox="1">
            <a:spLocks noChangeArrowheads="1"/>
          </p:cNvSpPr>
          <p:nvPr/>
        </p:nvSpPr>
        <p:spPr bwMode="auto">
          <a:xfrm>
            <a:off x="4181475" y="3559175"/>
            <a:ext cx="2414588" cy="425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a:r>
              <a:rPr lang="en-GB" sz="2100">
                <a:solidFill>
                  <a:schemeClr val="bg1"/>
                </a:solidFill>
              </a:rPr>
              <a:t>Ministers of Health</a:t>
            </a:r>
            <a:endParaRPr lang="en-US" sz="2100">
              <a:solidFill>
                <a:schemeClr val="bg1"/>
              </a:solidFill>
            </a:endParaRPr>
          </a:p>
        </p:txBody>
      </p:sp>
      <p:sp>
        <p:nvSpPr>
          <p:cNvPr id="1034255" name="Text Box 15"/>
          <p:cNvSpPr txBox="1">
            <a:spLocks noChangeArrowheads="1"/>
          </p:cNvSpPr>
          <p:nvPr/>
        </p:nvSpPr>
        <p:spPr bwMode="auto">
          <a:xfrm>
            <a:off x="4257675" y="2867025"/>
            <a:ext cx="2228850" cy="682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ctr" rtl="0"/>
            <a:r>
              <a:rPr lang="en-GB" sz="1400">
                <a:solidFill>
                  <a:schemeClr val="bg1"/>
                </a:solidFill>
              </a:rPr>
              <a:t>Minister of Foreign Affairs</a:t>
            </a:r>
            <a:br>
              <a:rPr lang="en-GB" sz="1400">
                <a:solidFill>
                  <a:schemeClr val="bg1"/>
                </a:solidFill>
              </a:rPr>
            </a:br>
            <a:r>
              <a:rPr lang="en-GB" sz="1400">
                <a:solidFill>
                  <a:schemeClr val="bg1"/>
                </a:solidFill>
              </a:rPr>
              <a:t>and Planning</a:t>
            </a:r>
            <a:br>
              <a:rPr lang="en-GB" sz="1400">
                <a:solidFill>
                  <a:schemeClr val="bg1"/>
                </a:solidFill>
              </a:rPr>
            </a:br>
            <a:endParaRPr lang="en-US" sz="1000">
              <a:solidFill>
                <a:schemeClr val="bg1"/>
              </a:solidFill>
            </a:endParaRPr>
          </a:p>
        </p:txBody>
      </p:sp>
      <p:sp>
        <p:nvSpPr>
          <p:cNvPr id="1034256" name="Text Box 16"/>
          <p:cNvSpPr txBox="1">
            <a:spLocks noChangeArrowheads="1"/>
          </p:cNvSpPr>
          <p:nvPr/>
        </p:nvSpPr>
        <p:spPr bwMode="auto">
          <a:xfrm>
            <a:off x="4867275" y="2132013"/>
            <a:ext cx="987425" cy="561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ctr" rtl="0"/>
            <a:r>
              <a:rPr lang="en-GB" sz="1000">
                <a:solidFill>
                  <a:schemeClr val="bg1"/>
                </a:solidFill>
              </a:rPr>
              <a:t>International</a:t>
            </a:r>
            <a:br>
              <a:rPr lang="en-GB" sz="1000">
                <a:solidFill>
                  <a:schemeClr val="bg1"/>
                </a:solidFill>
              </a:rPr>
            </a:br>
            <a:r>
              <a:rPr lang="en-GB" sz="1000">
                <a:solidFill>
                  <a:schemeClr val="bg1"/>
                </a:solidFill>
              </a:rPr>
              <a:t>Development </a:t>
            </a:r>
            <a:br>
              <a:rPr lang="en-GB" sz="1000">
                <a:solidFill>
                  <a:schemeClr val="bg1"/>
                </a:solidFill>
              </a:rPr>
            </a:br>
            <a:r>
              <a:rPr lang="en-GB" sz="1000">
                <a:solidFill>
                  <a:schemeClr val="bg1"/>
                </a:solidFill>
              </a:rPr>
              <a:t>Agencies</a:t>
            </a:r>
            <a:endParaRPr lang="en-US" sz="800">
              <a:solidFill>
                <a:schemeClr val="bg1"/>
              </a:solidFill>
            </a:endParaRPr>
          </a:p>
        </p:txBody>
      </p:sp>
      <p:sp>
        <p:nvSpPr>
          <p:cNvPr id="1034257" name="Text Box 17"/>
          <p:cNvSpPr txBox="1">
            <a:spLocks noChangeArrowheads="1"/>
          </p:cNvSpPr>
          <p:nvPr/>
        </p:nvSpPr>
        <p:spPr bwMode="auto">
          <a:xfrm>
            <a:off x="5035550" y="1574800"/>
            <a:ext cx="592138" cy="425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ctr" rtl="0"/>
            <a:r>
              <a:rPr lang="en-GB" sz="2100">
                <a:solidFill>
                  <a:schemeClr val="bg1"/>
                </a:solidFill>
              </a:rPr>
              <a:t>UN</a:t>
            </a:r>
            <a:endParaRPr lang="en-US" sz="1600">
              <a:solidFill>
                <a:schemeClr val="bg1"/>
              </a:solidFill>
            </a:endParaRPr>
          </a:p>
        </p:txBody>
      </p:sp>
      <p:sp>
        <p:nvSpPr>
          <p:cNvPr id="1034258" name="Oval 18"/>
          <p:cNvSpPr>
            <a:spLocks noChangeArrowheads="1"/>
          </p:cNvSpPr>
          <p:nvPr/>
        </p:nvSpPr>
        <p:spPr bwMode="auto">
          <a:xfrm>
            <a:off x="5013325" y="508000"/>
            <a:ext cx="717550" cy="719138"/>
          </a:xfrm>
          <a:prstGeom prst="ellipse">
            <a:avLst/>
          </a:prstGeom>
          <a:solidFill>
            <a:srgbClr val="1255A4"/>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nchor="ctr"/>
          <a:lstStyle/>
          <a:p>
            <a:pPr algn="ctr" defTabSz="1042988" rtl="0"/>
            <a:r>
              <a:rPr lang="en-GB" sz="2100">
                <a:solidFill>
                  <a:schemeClr val="bg1"/>
                </a:solidFill>
              </a:rPr>
              <a:t>G-20</a:t>
            </a:r>
            <a:endParaRPr lang="en-US" sz="2100">
              <a:solidFill>
                <a:schemeClr val="bg1"/>
              </a:solidFill>
            </a:endParaRPr>
          </a:p>
        </p:txBody>
      </p:sp>
      <p:sp>
        <p:nvSpPr>
          <p:cNvPr id="1034259" name="Oval 19"/>
          <p:cNvSpPr>
            <a:spLocks noChangeArrowheads="1"/>
          </p:cNvSpPr>
          <p:nvPr/>
        </p:nvSpPr>
        <p:spPr bwMode="auto">
          <a:xfrm>
            <a:off x="3479800" y="908050"/>
            <a:ext cx="925513" cy="952500"/>
          </a:xfrm>
          <a:prstGeom prst="ellipse">
            <a:avLst/>
          </a:prstGeom>
          <a:solidFill>
            <a:srgbClr val="1255A4"/>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nchor="ctr"/>
          <a:lstStyle/>
          <a:p>
            <a:pPr algn="ctr" defTabSz="1042988" rtl="0"/>
            <a:r>
              <a:rPr lang="en-GB" sz="2100">
                <a:solidFill>
                  <a:schemeClr val="bg1"/>
                </a:solidFill>
              </a:rPr>
              <a:t>media</a:t>
            </a:r>
            <a:endParaRPr lang="en-US" sz="2100">
              <a:solidFill>
                <a:schemeClr val="bg1"/>
              </a:solidFill>
            </a:endParaRPr>
          </a:p>
        </p:txBody>
      </p:sp>
      <p:sp>
        <p:nvSpPr>
          <p:cNvPr id="1034260" name="Oval 20"/>
          <p:cNvSpPr>
            <a:spLocks noChangeArrowheads="1"/>
          </p:cNvSpPr>
          <p:nvPr/>
        </p:nvSpPr>
        <p:spPr bwMode="auto">
          <a:xfrm>
            <a:off x="6457950" y="909638"/>
            <a:ext cx="927100" cy="950912"/>
          </a:xfrm>
          <a:prstGeom prst="ellipse">
            <a:avLst/>
          </a:prstGeom>
          <a:solidFill>
            <a:srgbClr val="1255A4"/>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nchor="ctr"/>
          <a:lstStyle/>
          <a:p>
            <a:pPr algn="ctr" defTabSz="1042988" rtl="0"/>
            <a:r>
              <a:rPr lang="en-GB" sz="2100">
                <a:solidFill>
                  <a:schemeClr val="bg1"/>
                </a:solidFill>
              </a:rPr>
              <a:t>donors</a:t>
            </a:r>
            <a:endParaRPr lang="en-US" sz="2100">
              <a:solidFill>
                <a:schemeClr val="bg1"/>
              </a:solidFill>
            </a:endParaRPr>
          </a:p>
        </p:txBody>
      </p:sp>
      <p:sp>
        <p:nvSpPr>
          <p:cNvPr id="1034261" name="Text Box 21"/>
          <p:cNvSpPr txBox="1">
            <a:spLocks noChangeArrowheads="1"/>
          </p:cNvSpPr>
          <p:nvPr/>
        </p:nvSpPr>
        <p:spPr bwMode="auto">
          <a:xfrm rot="-5400000">
            <a:off x="-1131093" y="3178969"/>
            <a:ext cx="4900612" cy="774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178" tIns="52089" rIns="104178" bIns="52089">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a:r>
              <a:rPr lang="en-GB" sz="4400" b="1">
                <a:solidFill>
                  <a:srgbClr val="1255A4"/>
                </a:solidFill>
              </a:rPr>
              <a:t>Target Audiences</a:t>
            </a:r>
            <a:endParaRPr lang="en-US" sz="4400" b="1">
              <a:solidFill>
                <a:srgbClr val="1255A4"/>
              </a:solidFill>
            </a:endParaRPr>
          </a:p>
        </p:txBody>
      </p:sp>
      <p:sp>
        <p:nvSpPr>
          <p:cNvPr id="1034262" name="Oval 22"/>
          <p:cNvSpPr>
            <a:spLocks noChangeArrowheads="1"/>
          </p:cNvSpPr>
          <p:nvPr/>
        </p:nvSpPr>
        <p:spPr bwMode="auto">
          <a:xfrm>
            <a:off x="7467600" y="1982788"/>
            <a:ext cx="1077913" cy="1079500"/>
          </a:xfrm>
          <a:prstGeom prst="ellipse">
            <a:avLst/>
          </a:prstGeom>
          <a:solidFill>
            <a:srgbClr val="1255A4"/>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nchor="ctr"/>
          <a:lstStyle/>
          <a:p>
            <a:pPr algn="ctr" defTabSz="1042988" rtl="0"/>
            <a:r>
              <a:rPr lang="en-GB" sz="2100">
                <a:solidFill>
                  <a:schemeClr val="bg1"/>
                </a:solidFill>
              </a:rPr>
              <a:t>World </a:t>
            </a:r>
            <a:br>
              <a:rPr lang="en-GB" sz="2100">
                <a:solidFill>
                  <a:schemeClr val="bg1"/>
                </a:solidFill>
              </a:rPr>
            </a:br>
            <a:r>
              <a:rPr lang="en-GB" sz="2100">
                <a:solidFill>
                  <a:schemeClr val="bg1"/>
                </a:solidFill>
              </a:rPr>
              <a:t>Bank</a:t>
            </a:r>
            <a:endParaRPr lang="en-US" sz="2100">
              <a:solidFill>
                <a:schemeClr val="bg1"/>
              </a:solidFill>
            </a:endParaRPr>
          </a:p>
        </p:txBody>
      </p:sp>
      <p:sp>
        <p:nvSpPr>
          <p:cNvPr id="1034263" name="Oval 23"/>
          <p:cNvSpPr>
            <a:spLocks noChangeArrowheads="1"/>
          </p:cNvSpPr>
          <p:nvPr/>
        </p:nvSpPr>
        <p:spPr bwMode="auto">
          <a:xfrm>
            <a:off x="8366125" y="3025775"/>
            <a:ext cx="1438275" cy="1441450"/>
          </a:xfrm>
          <a:prstGeom prst="ellipse">
            <a:avLst/>
          </a:prstGeom>
          <a:solidFill>
            <a:srgbClr val="1255A4"/>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nchor="ctr"/>
          <a:lstStyle/>
          <a:p>
            <a:pPr algn="ctr" defTabSz="1042988" rtl="0"/>
            <a:r>
              <a:rPr lang="en-GB" sz="2100">
                <a:solidFill>
                  <a:schemeClr val="bg1"/>
                </a:solidFill>
              </a:rPr>
              <a:t>UN </a:t>
            </a:r>
            <a:br>
              <a:rPr lang="en-GB" sz="2100">
                <a:solidFill>
                  <a:schemeClr val="bg1"/>
                </a:solidFill>
              </a:rPr>
            </a:br>
            <a:r>
              <a:rPr lang="en-GB" sz="2100">
                <a:solidFill>
                  <a:schemeClr val="bg1"/>
                </a:solidFill>
              </a:rPr>
              <a:t>Agencies</a:t>
            </a:r>
            <a:endParaRPr lang="en-US" sz="2100">
              <a:solidFill>
                <a:schemeClr val="bg1"/>
              </a:solidFill>
            </a:endParaRPr>
          </a:p>
        </p:txBody>
      </p:sp>
      <p:sp>
        <p:nvSpPr>
          <p:cNvPr id="1034264" name="Oval 24"/>
          <p:cNvSpPr>
            <a:spLocks noChangeArrowheads="1"/>
          </p:cNvSpPr>
          <p:nvPr/>
        </p:nvSpPr>
        <p:spPr bwMode="auto">
          <a:xfrm>
            <a:off x="3695700" y="2798763"/>
            <a:ext cx="3100388" cy="1300162"/>
          </a:xfrm>
          <a:prstGeom prst="ellipse">
            <a:avLst/>
          </a:prstGeom>
          <a:solidFill>
            <a:srgbClr val="ED1C24">
              <a:alpha val="50000"/>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Rectangle 2"/>
          <p:cNvSpPr>
            <a:spLocks noGrp="1" noChangeArrowheads="1"/>
          </p:cNvSpPr>
          <p:nvPr>
            <p:ph type="body" idx="1"/>
          </p:nvPr>
        </p:nvSpPr>
        <p:spPr>
          <a:xfrm>
            <a:off x="534988" y="1528538"/>
            <a:ext cx="9623425" cy="5675313"/>
          </a:xfrm>
          <a:noFill/>
        </p:spPr>
        <p:txBody>
          <a:bodyPr/>
          <a:lstStyle/>
          <a:p>
            <a:pPr marL="704850" indent="-704850" defTabSz="914400">
              <a:lnSpc>
                <a:spcPct val="80000"/>
              </a:lnSpc>
              <a:spcAft>
                <a:spcPct val="20000"/>
              </a:spcAft>
              <a:buFontTx/>
              <a:buAutoNum type="arabicPeriod"/>
            </a:pPr>
            <a:r>
              <a:rPr lang="en-GB" sz="2400" dirty="0">
                <a:solidFill>
                  <a:srgbClr val="1255A4"/>
                </a:solidFill>
                <a:latin typeface="Calibri" pitchFamily="34" charset="0"/>
                <a:cs typeface="Calibri" pitchFamily="34" charset="0"/>
              </a:rPr>
              <a:t>Based on current data, we know that NCDs now account for a large enough share of premature deaths and poverty in our country to merit a concerted and coordinated public policy response.</a:t>
            </a:r>
          </a:p>
          <a:p>
            <a:pPr marL="704850" indent="-704850" defTabSz="914400">
              <a:lnSpc>
                <a:spcPct val="80000"/>
              </a:lnSpc>
              <a:spcAft>
                <a:spcPct val="20000"/>
              </a:spcAft>
              <a:buFontTx/>
              <a:buAutoNum type="arabicPeriod"/>
            </a:pPr>
            <a:r>
              <a:rPr lang="en-GB" sz="2400" dirty="0">
                <a:solidFill>
                  <a:srgbClr val="1255A4"/>
                </a:solidFill>
                <a:latin typeface="Calibri" pitchFamily="34" charset="0"/>
                <a:cs typeface="Calibri" pitchFamily="34" charset="0"/>
              </a:rPr>
              <a:t>A global vision and affordable solutions exist to address risk factors and enhance primary care to prevent up to [x] million premature deaths from NCDs per year.</a:t>
            </a:r>
          </a:p>
          <a:p>
            <a:pPr marL="704850" indent="-704850" defTabSz="914400">
              <a:lnSpc>
                <a:spcPct val="80000"/>
              </a:lnSpc>
              <a:spcAft>
                <a:spcPct val="20000"/>
              </a:spcAft>
              <a:buFontTx/>
              <a:buAutoNum type="arabicPeriod"/>
            </a:pPr>
            <a:r>
              <a:rPr lang="en-GB" sz="2400" dirty="0">
                <a:solidFill>
                  <a:srgbClr val="1255A4"/>
                </a:solidFill>
                <a:latin typeface="Calibri" pitchFamily="34" charset="0"/>
                <a:cs typeface="Calibri" pitchFamily="34" charset="0"/>
              </a:rPr>
              <a:t>We are increasingly challenged to formulate effective strategies to address NCDs.  We should seek technical assistance from donors, even if these problems are not included (yet) in the MDGs.</a:t>
            </a:r>
          </a:p>
          <a:p>
            <a:pPr marL="704850" indent="-704850" defTabSz="914400">
              <a:lnSpc>
                <a:spcPct val="80000"/>
              </a:lnSpc>
              <a:spcAft>
                <a:spcPct val="20000"/>
              </a:spcAft>
              <a:buFontTx/>
              <a:buAutoNum type="arabicPeriod"/>
            </a:pPr>
            <a:r>
              <a:rPr lang="en-US" sz="2400" dirty="0">
                <a:solidFill>
                  <a:srgbClr val="1255A4"/>
                </a:solidFill>
                <a:latin typeface="Calibri" pitchFamily="34" charset="0"/>
                <a:cs typeface="Calibri" pitchFamily="34" charset="0"/>
              </a:rPr>
              <a:t>We should ensure that our domestic efforts are placed at the forefront of any international </a:t>
            </a:r>
            <a:r>
              <a:rPr lang="en-US" sz="2400" dirty="0" smtClean="0">
                <a:solidFill>
                  <a:srgbClr val="1255A4"/>
                </a:solidFill>
                <a:latin typeface="Calibri" pitchFamily="34" charset="0"/>
                <a:cs typeface="Calibri" pitchFamily="34" charset="0"/>
              </a:rPr>
              <a:t>efforts by integrating NCDs into national development processes, following on from the UN High-level Meeting on NCDs that took place in September 2011.</a:t>
            </a:r>
            <a:r>
              <a:rPr lang="en-US" sz="2400" dirty="0">
                <a:solidFill>
                  <a:srgbClr val="1255A4"/>
                </a:solidFill>
                <a:latin typeface="Calibri" pitchFamily="34" charset="0"/>
                <a:cs typeface="Calibri" pitchFamily="34" charset="0"/>
              </a:rPr>
              <a:t/>
            </a:r>
            <a:br>
              <a:rPr lang="en-US" sz="2400" dirty="0">
                <a:solidFill>
                  <a:srgbClr val="1255A4"/>
                </a:solidFill>
                <a:latin typeface="Calibri" pitchFamily="34" charset="0"/>
                <a:cs typeface="Calibri" pitchFamily="34" charset="0"/>
              </a:rPr>
            </a:br>
            <a:r>
              <a:rPr lang="en-US" sz="2400" dirty="0">
                <a:solidFill>
                  <a:srgbClr val="1255A4"/>
                </a:solidFill>
                <a:latin typeface="Calibri" pitchFamily="34" charset="0"/>
                <a:cs typeface="Calibri" pitchFamily="34" charset="0"/>
              </a:rPr>
              <a:t/>
            </a:r>
            <a:br>
              <a:rPr lang="en-US" sz="2400" dirty="0">
                <a:solidFill>
                  <a:srgbClr val="1255A4"/>
                </a:solidFill>
                <a:latin typeface="Calibri" pitchFamily="34" charset="0"/>
                <a:cs typeface="Calibri" pitchFamily="34" charset="0"/>
              </a:rPr>
            </a:br>
            <a:endParaRPr lang="en-US" sz="2400" dirty="0">
              <a:solidFill>
                <a:srgbClr val="1255A4"/>
              </a:solidFill>
              <a:latin typeface="Calibri" pitchFamily="34" charset="0"/>
              <a:cs typeface="Calibri" pitchFamily="34" charset="0"/>
            </a:endParaRPr>
          </a:p>
        </p:txBody>
      </p:sp>
      <p:sp>
        <p:nvSpPr>
          <p:cNvPr id="978947" name="Rectangle 3"/>
          <p:cNvSpPr>
            <a:spLocks noChangeArrowheads="1"/>
          </p:cNvSpPr>
          <p:nvPr/>
        </p:nvSpPr>
        <p:spPr bwMode="auto">
          <a:xfrm>
            <a:off x="534988" y="296863"/>
            <a:ext cx="10158412" cy="1258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4287" tIns="52144" rIns="104287" bIns="52144" anchor="ctr"/>
          <a:lstStyle/>
          <a:p>
            <a:pPr algn="ctr" defTabSz="1042988" rtl="0"/>
            <a:r>
              <a:rPr lang="en-GB" sz="3800" b="1" dirty="0">
                <a:solidFill>
                  <a:srgbClr val="184EAF"/>
                </a:solidFill>
                <a:latin typeface="Calibri" pitchFamily="34" charset="0"/>
                <a:cs typeface="Calibri" pitchFamily="34" charset="0"/>
              </a:rPr>
              <a:t>"Dear Minister of Planning"</a:t>
            </a:r>
            <a:endParaRPr lang="en-US" sz="2400" b="1" dirty="0">
              <a:solidFill>
                <a:srgbClr val="184EAF"/>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Text Box 2"/>
          <p:cNvSpPr txBox="1">
            <a:spLocks noChangeArrowheads="1"/>
          </p:cNvSpPr>
          <p:nvPr/>
        </p:nvSpPr>
        <p:spPr bwMode="auto">
          <a:xfrm>
            <a:off x="0" y="642938"/>
            <a:ext cx="10693400" cy="7976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4178" tIns="52089" rIns="104178" bIns="52089">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ctr" rtl="0"/>
            <a:r>
              <a:rPr lang="en-GB" sz="4500" b="1" dirty="0">
                <a:solidFill>
                  <a:srgbClr val="1255A4"/>
                </a:solidFill>
                <a:latin typeface="Calibri" pitchFamily="34" charset="0"/>
                <a:cs typeface="Calibri" pitchFamily="34" charset="0"/>
              </a:rPr>
              <a:t>Expectations</a:t>
            </a:r>
            <a:endParaRPr lang="en-US" sz="4500" b="1" dirty="0">
              <a:solidFill>
                <a:srgbClr val="1255A4"/>
              </a:solidFill>
              <a:latin typeface="Calibri" pitchFamily="34" charset="0"/>
              <a:cs typeface="Calibri" pitchFamily="34" charset="0"/>
            </a:endParaRPr>
          </a:p>
        </p:txBody>
      </p:sp>
      <p:sp>
        <p:nvSpPr>
          <p:cNvPr id="980995" name="Text Box 3"/>
          <p:cNvSpPr txBox="1">
            <a:spLocks noChangeArrowheads="1"/>
          </p:cNvSpPr>
          <p:nvPr/>
        </p:nvSpPr>
        <p:spPr bwMode="auto">
          <a:xfrm>
            <a:off x="237902" y="1454150"/>
            <a:ext cx="5393641" cy="50167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424" tIns="45712" rIns="91424" bIns="45712">
            <a:spAutoFit/>
          </a:bodyPr>
          <a:lstStyle>
            <a:lvl1pPr defTabSz="1042988">
              <a:defRPr>
                <a:solidFill>
                  <a:schemeClr val="tx1"/>
                </a:solidFill>
                <a:latin typeface="Arial" charset="0"/>
                <a:cs typeface="Arial" charset="0"/>
              </a:defRPr>
            </a:lvl1pPr>
            <a:lvl2pPr marL="455613" defTabSz="1042988">
              <a:defRPr>
                <a:solidFill>
                  <a:schemeClr val="tx1"/>
                </a:solidFill>
                <a:latin typeface="Arial" charset="0"/>
                <a:cs typeface="Arial" charset="0"/>
              </a:defRPr>
            </a:lvl2pPr>
            <a:lvl3pPr defTabSz="1042988">
              <a:defRPr>
                <a:solidFill>
                  <a:schemeClr val="tx1"/>
                </a:solidFill>
                <a:latin typeface="Arial" charset="0"/>
                <a:cs typeface="Arial" charset="0"/>
              </a:defRPr>
            </a:lvl3pPr>
            <a:lvl4pPr defTabSz="1042988">
              <a:defRPr>
                <a:solidFill>
                  <a:schemeClr val="tx1"/>
                </a:solidFill>
                <a:latin typeface="Arial" charset="0"/>
                <a:cs typeface="Arial" charset="0"/>
              </a:defRPr>
            </a:lvl4pPr>
            <a:lvl5pPr defTabSz="1042988">
              <a:defRPr>
                <a:solidFill>
                  <a:schemeClr val="tx1"/>
                </a:solidFill>
                <a:latin typeface="Arial" charset="0"/>
                <a:cs typeface="Arial" charset="0"/>
              </a:defRPr>
            </a:lvl5pPr>
            <a:lvl6pPr algn="r" defTabSz="1042988" rtl="1" fontAlgn="base">
              <a:spcBef>
                <a:spcPct val="0"/>
              </a:spcBef>
              <a:spcAft>
                <a:spcPct val="0"/>
              </a:spcAft>
              <a:defRPr>
                <a:solidFill>
                  <a:schemeClr val="tx1"/>
                </a:solidFill>
                <a:latin typeface="Arial" charset="0"/>
                <a:cs typeface="Arial" charset="0"/>
              </a:defRPr>
            </a:lvl6pPr>
            <a:lvl7pPr algn="r" defTabSz="1042988" rtl="1" fontAlgn="base">
              <a:spcBef>
                <a:spcPct val="0"/>
              </a:spcBef>
              <a:spcAft>
                <a:spcPct val="0"/>
              </a:spcAft>
              <a:defRPr>
                <a:solidFill>
                  <a:schemeClr val="tx1"/>
                </a:solidFill>
                <a:latin typeface="Arial" charset="0"/>
                <a:cs typeface="Arial" charset="0"/>
              </a:defRPr>
            </a:lvl7pPr>
            <a:lvl8pPr algn="r" defTabSz="1042988" rtl="1" fontAlgn="base">
              <a:spcBef>
                <a:spcPct val="0"/>
              </a:spcBef>
              <a:spcAft>
                <a:spcPct val="0"/>
              </a:spcAft>
              <a:defRPr>
                <a:solidFill>
                  <a:schemeClr val="tx1"/>
                </a:solidFill>
                <a:latin typeface="Arial" charset="0"/>
                <a:cs typeface="Arial" charset="0"/>
              </a:defRPr>
            </a:lvl8pPr>
            <a:lvl9pPr algn="r" defTabSz="1042988" rtl="1" fontAlgn="base">
              <a:spcBef>
                <a:spcPct val="0"/>
              </a:spcBef>
              <a:spcAft>
                <a:spcPct val="0"/>
              </a:spcAft>
              <a:defRPr>
                <a:solidFill>
                  <a:schemeClr val="tx1"/>
                </a:solidFill>
                <a:latin typeface="Arial" charset="0"/>
                <a:cs typeface="Arial" charset="0"/>
              </a:defRPr>
            </a:lvl9pPr>
          </a:lstStyle>
          <a:p>
            <a:pPr algn="l" rtl="0"/>
            <a:r>
              <a:rPr lang="en-GB" sz="3200" dirty="0">
                <a:solidFill>
                  <a:srgbClr val="1255A4"/>
                </a:solidFill>
                <a:latin typeface="Calibri" pitchFamily="34" charset="0"/>
                <a:cs typeface="Calibri" pitchFamily="34" charset="0"/>
              </a:rPr>
              <a:t>After this session, you'll have the basic tools (and skills) to convince decision-makers that:</a:t>
            </a:r>
          </a:p>
          <a:p>
            <a:pPr algn="l" rtl="0"/>
            <a:endParaRPr lang="en-GB" sz="3200" dirty="0">
              <a:solidFill>
                <a:srgbClr val="1255A4"/>
              </a:solidFill>
              <a:latin typeface="Calibri" pitchFamily="34" charset="0"/>
              <a:cs typeface="Calibri" pitchFamily="34" charset="0"/>
            </a:endParaRPr>
          </a:p>
          <a:p>
            <a:pPr marL="457200" indent="-457200" algn="l" rtl="0">
              <a:buFont typeface="Arial" pitchFamily="34" charset="0"/>
              <a:buChar char="•"/>
            </a:pPr>
            <a:r>
              <a:rPr lang="en-GB" sz="3200" dirty="0" smtClean="0">
                <a:solidFill>
                  <a:srgbClr val="1255A4"/>
                </a:solidFill>
                <a:latin typeface="Calibri" pitchFamily="34" charset="0"/>
                <a:cs typeface="Calibri" pitchFamily="34" charset="0"/>
              </a:rPr>
              <a:t>Addressing NCDs </a:t>
            </a:r>
            <a:r>
              <a:rPr lang="en-GB" sz="3200" dirty="0">
                <a:solidFill>
                  <a:srgbClr val="1255A4"/>
                </a:solidFill>
                <a:latin typeface="Calibri" pitchFamily="34" charset="0"/>
                <a:cs typeface="Calibri" pitchFamily="34" charset="0"/>
              </a:rPr>
              <a:t>merit increased investment</a:t>
            </a:r>
          </a:p>
          <a:p>
            <a:pPr marL="457200" indent="-457200" algn="l" rtl="0">
              <a:buFont typeface="Arial" pitchFamily="34" charset="0"/>
              <a:buChar char="•"/>
            </a:pPr>
            <a:r>
              <a:rPr lang="en-GB" sz="3200" dirty="0" smtClean="0">
                <a:solidFill>
                  <a:srgbClr val="1255A4"/>
                </a:solidFill>
                <a:latin typeface="Calibri" pitchFamily="34" charset="0"/>
                <a:cs typeface="Calibri" pitchFamily="34" charset="0"/>
              </a:rPr>
              <a:t>Action to address NCDs carries </a:t>
            </a:r>
            <a:r>
              <a:rPr lang="en-GB" sz="3200" dirty="0">
                <a:solidFill>
                  <a:srgbClr val="1255A4"/>
                </a:solidFill>
                <a:latin typeface="Calibri" pitchFamily="34" charset="0"/>
                <a:cs typeface="Calibri" pitchFamily="34" charset="0"/>
              </a:rPr>
              <a:t>substantial benefits</a:t>
            </a:r>
            <a:endParaRPr lang="en-GB" sz="3200" dirty="0">
              <a:solidFill>
                <a:srgbClr val="1255A4"/>
              </a:solidFill>
              <a:latin typeface="Calibri" pitchFamily="34" charset="0"/>
              <a:cs typeface="Calibri" pitchFamily="34" charset="0"/>
              <a:sym typeface="Wingdings" pitchFamily="2" charset="2"/>
            </a:endParaRPr>
          </a:p>
          <a:p>
            <a:pPr algn="l" rtl="0"/>
            <a:endParaRPr lang="en-GB" sz="3200" dirty="0">
              <a:solidFill>
                <a:srgbClr val="1255A4"/>
              </a:solidFill>
              <a:latin typeface="Calibri" pitchFamily="34" charset="0"/>
              <a:cs typeface="Calibri" pitchFamily="34" charset="0"/>
            </a:endParaRPr>
          </a:p>
          <a:p>
            <a:pPr algn="l" rtl="0"/>
            <a:endParaRPr lang="en-US" sz="3200" dirty="0">
              <a:solidFill>
                <a:srgbClr val="1255A4"/>
              </a:solidFill>
              <a:latin typeface="Calibri" pitchFamily="34" charset="0"/>
              <a:cs typeface="Calibri" pitchFamily="34" charset="0"/>
            </a:endParaRPr>
          </a:p>
        </p:txBody>
      </p:sp>
      <p:pic>
        <p:nvPicPr>
          <p:cNvPr id="980997" name="Picture 5" descr="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11838" y="1371600"/>
            <a:ext cx="4441825" cy="51149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3" name="Rectangle 3"/>
          <p:cNvSpPr>
            <a:spLocks noGrp="1" noChangeArrowheads="1"/>
          </p:cNvSpPr>
          <p:nvPr>
            <p:ph type="body" idx="1"/>
          </p:nvPr>
        </p:nvSpPr>
        <p:spPr>
          <a:xfrm>
            <a:off x="190500" y="1292225"/>
            <a:ext cx="9913938" cy="4991100"/>
          </a:xfrm>
        </p:spPr>
        <p:txBody>
          <a:bodyPr/>
          <a:lstStyle/>
          <a:p>
            <a:pPr algn="ctr">
              <a:buFontTx/>
              <a:buNone/>
            </a:pPr>
            <a:r>
              <a:rPr lang="en-GB" sz="2400" i="1" dirty="0">
                <a:solidFill>
                  <a:srgbClr val="1255A4"/>
                </a:solidFill>
                <a:latin typeface="Calibri" pitchFamily="34" charset="0"/>
                <a:cs typeface="Calibri" pitchFamily="34" charset="0"/>
              </a:rPr>
              <a:t>	If you had a chance to meet with a school class of children today, what would you tell them in 2 minutes about NCDs?</a:t>
            </a:r>
            <a:endParaRPr lang="en-US" sz="2400" i="1" dirty="0">
              <a:solidFill>
                <a:srgbClr val="1255A4"/>
              </a:solidFill>
              <a:latin typeface="Calibri" pitchFamily="34" charset="0"/>
              <a:cs typeface="Calibri" pitchFamily="34" charset="0"/>
            </a:endParaRPr>
          </a:p>
        </p:txBody>
      </p:sp>
      <p:sp>
        <p:nvSpPr>
          <p:cNvPr id="1024004" name="Text Box 4"/>
          <p:cNvSpPr txBox="1">
            <a:spLocks noChangeArrowheads="1"/>
          </p:cNvSpPr>
          <p:nvPr/>
        </p:nvSpPr>
        <p:spPr bwMode="auto">
          <a:xfrm>
            <a:off x="4600575" y="642938"/>
            <a:ext cx="1617507" cy="5206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178" tIns="52089" rIns="104178" bIns="52089">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a:r>
              <a:rPr lang="en-GB" sz="2700" b="1" dirty="0">
                <a:solidFill>
                  <a:srgbClr val="1255A4"/>
                </a:solidFill>
                <a:latin typeface="Calibri" pitchFamily="34" charset="0"/>
                <a:cs typeface="Calibri" pitchFamily="34" charset="0"/>
              </a:rPr>
              <a:t>Exercise 3</a:t>
            </a:r>
            <a:endParaRPr lang="en-US" sz="2700" b="1" dirty="0">
              <a:solidFill>
                <a:srgbClr val="1255A4"/>
              </a:solidFill>
              <a:latin typeface="Calibri" pitchFamily="34" charset="0"/>
              <a:cs typeface="Calibri" pitchFamily="34" charset="0"/>
            </a:endParaRPr>
          </a:p>
        </p:txBody>
      </p:sp>
      <p:pic>
        <p:nvPicPr>
          <p:cNvPr id="1024006" name="Picture 6" descr="schoo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32025" y="2159000"/>
            <a:ext cx="6505575" cy="4325938"/>
          </a:xfrm>
          <a:prstGeom prst="rect">
            <a:avLst/>
          </a:prstGeom>
          <a:noFill/>
          <a:effectLst>
            <a:outerShdw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290" name="AutoShape 2"/>
          <p:cNvSpPr>
            <a:spLocks noChangeArrowheads="1"/>
          </p:cNvSpPr>
          <p:nvPr/>
        </p:nvSpPr>
        <p:spPr bwMode="auto">
          <a:xfrm>
            <a:off x="1979613" y="1365250"/>
            <a:ext cx="6777037" cy="5526088"/>
          </a:xfrm>
          <a:prstGeom prst="triangle">
            <a:avLst>
              <a:gd name="adj" fmla="val 50000"/>
            </a:avLst>
          </a:prstGeom>
          <a:solidFill>
            <a:srgbClr val="1E7FB8"/>
          </a:solidFill>
          <a:ln>
            <a:noFill/>
          </a:ln>
          <a:effectLst>
            <a:outerShdw dist="107763" dir="2700000" algn="ctr" rotWithShape="0">
              <a:schemeClr val="bg2">
                <a:alpha val="50000"/>
              </a:schemeClr>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lIns="104287" tIns="52144" rIns="104287" bIns="52144" anchor="ctr"/>
          <a:lstStyle/>
          <a:p>
            <a:pPr algn="ctr" defTabSz="1042988" rtl="0"/>
            <a:endParaRPr lang="en-US" sz="2100">
              <a:solidFill>
                <a:schemeClr val="tx1"/>
              </a:solidFill>
            </a:endParaRPr>
          </a:p>
        </p:txBody>
      </p:sp>
      <p:sp>
        <p:nvSpPr>
          <p:cNvPr id="1036291" name="Line 3"/>
          <p:cNvSpPr>
            <a:spLocks noChangeShapeType="1"/>
          </p:cNvSpPr>
          <p:nvPr/>
        </p:nvSpPr>
        <p:spPr bwMode="auto">
          <a:xfrm>
            <a:off x="4941888" y="2049463"/>
            <a:ext cx="871537"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36292" name="Line 4"/>
          <p:cNvSpPr>
            <a:spLocks noChangeShapeType="1"/>
          </p:cNvSpPr>
          <p:nvPr/>
        </p:nvSpPr>
        <p:spPr bwMode="auto">
          <a:xfrm>
            <a:off x="4525963" y="2738438"/>
            <a:ext cx="1698625"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36293" name="Line 5"/>
          <p:cNvSpPr>
            <a:spLocks noChangeShapeType="1"/>
          </p:cNvSpPr>
          <p:nvPr/>
        </p:nvSpPr>
        <p:spPr bwMode="auto">
          <a:xfrm>
            <a:off x="4140200" y="3424238"/>
            <a:ext cx="2484438"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36294" name="Line 6"/>
          <p:cNvSpPr>
            <a:spLocks noChangeShapeType="1"/>
          </p:cNvSpPr>
          <p:nvPr/>
        </p:nvSpPr>
        <p:spPr bwMode="auto">
          <a:xfrm>
            <a:off x="3681413" y="4113213"/>
            <a:ext cx="3384550"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36295" name="Line 7"/>
          <p:cNvSpPr>
            <a:spLocks noChangeShapeType="1"/>
          </p:cNvSpPr>
          <p:nvPr/>
        </p:nvSpPr>
        <p:spPr bwMode="auto">
          <a:xfrm>
            <a:off x="3268663" y="4802188"/>
            <a:ext cx="4225925"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36296" name="Line 8"/>
          <p:cNvSpPr>
            <a:spLocks noChangeShapeType="1"/>
          </p:cNvSpPr>
          <p:nvPr/>
        </p:nvSpPr>
        <p:spPr bwMode="auto">
          <a:xfrm>
            <a:off x="2838450" y="5491163"/>
            <a:ext cx="5053013"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36297" name="Line 9"/>
          <p:cNvSpPr>
            <a:spLocks noChangeShapeType="1"/>
          </p:cNvSpPr>
          <p:nvPr/>
        </p:nvSpPr>
        <p:spPr bwMode="auto">
          <a:xfrm>
            <a:off x="2447925" y="6178550"/>
            <a:ext cx="5915025"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36298" name="Text Box 10"/>
          <p:cNvSpPr txBox="1">
            <a:spLocks noChangeArrowheads="1"/>
          </p:cNvSpPr>
          <p:nvPr/>
        </p:nvSpPr>
        <p:spPr bwMode="auto">
          <a:xfrm>
            <a:off x="2751138" y="6337300"/>
            <a:ext cx="5222875" cy="425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a:r>
              <a:rPr lang="en-GB" sz="2100">
                <a:solidFill>
                  <a:schemeClr val="bg1"/>
                </a:solidFill>
              </a:rPr>
              <a:t>Civil Society/Population/People with NCDs</a:t>
            </a:r>
            <a:endParaRPr lang="en-US" sz="2100">
              <a:solidFill>
                <a:schemeClr val="bg1"/>
              </a:solidFill>
            </a:endParaRPr>
          </a:p>
        </p:txBody>
      </p:sp>
      <p:sp>
        <p:nvSpPr>
          <p:cNvPr id="1036299" name="Text Box 11"/>
          <p:cNvSpPr txBox="1">
            <a:spLocks noChangeArrowheads="1"/>
          </p:cNvSpPr>
          <p:nvPr/>
        </p:nvSpPr>
        <p:spPr bwMode="auto">
          <a:xfrm>
            <a:off x="4032250" y="5622925"/>
            <a:ext cx="2813050" cy="425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a:r>
              <a:rPr lang="en-GB" sz="2100">
                <a:solidFill>
                  <a:schemeClr val="bg1"/>
                </a:solidFill>
              </a:rPr>
              <a:t>National NGO leaders</a:t>
            </a:r>
            <a:endParaRPr lang="en-US" sz="2100">
              <a:solidFill>
                <a:schemeClr val="bg1"/>
              </a:solidFill>
            </a:endParaRPr>
          </a:p>
        </p:txBody>
      </p:sp>
      <p:sp>
        <p:nvSpPr>
          <p:cNvPr id="1036300" name="Text Box 12"/>
          <p:cNvSpPr txBox="1">
            <a:spLocks noChangeArrowheads="1"/>
          </p:cNvSpPr>
          <p:nvPr/>
        </p:nvSpPr>
        <p:spPr bwMode="auto">
          <a:xfrm>
            <a:off x="2955925" y="4827588"/>
            <a:ext cx="4803775" cy="595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ctr" rtl="0"/>
            <a:r>
              <a:rPr lang="en-GB" sz="2100">
                <a:solidFill>
                  <a:schemeClr val="bg1"/>
                </a:solidFill>
              </a:rPr>
              <a:t>NCD counterparts in other Ministries</a:t>
            </a:r>
            <a:br>
              <a:rPr lang="en-GB" sz="2100">
                <a:solidFill>
                  <a:schemeClr val="bg1"/>
                </a:solidFill>
              </a:rPr>
            </a:br>
            <a:r>
              <a:rPr lang="en-GB" sz="1100">
                <a:solidFill>
                  <a:schemeClr val="bg1"/>
                </a:solidFill>
              </a:rPr>
              <a:t>(agriculture, finance, trade, transport, urban planning, education and sport)</a:t>
            </a:r>
            <a:endParaRPr lang="en-US" sz="1100">
              <a:solidFill>
                <a:schemeClr val="bg1"/>
              </a:solidFill>
            </a:endParaRPr>
          </a:p>
        </p:txBody>
      </p:sp>
      <p:sp>
        <p:nvSpPr>
          <p:cNvPr id="1036301" name="Text Box 13"/>
          <p:cNvSpPr txBox="1">
            <a:spLocks noChangeArrowheads="1"/>
          </p:cNvSpPr>
          <p:nvPr/>
        </p:nvSpPr>
        <p:spPr bwMode="auto">
          <a:xfrm>
            <a:off x="3662363" y="4265613"/>
            <a:ext cx="3124200" cy="425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a:r>
              <a:rPr lang="en-GB" sz="2100">
                <a:solidFill>
                  <a:schemeClr val="bg1"/>
                </a:solidFill>
              </a:rPr>
              <a:t>NCD focal points in MoH</a:t>
            </a:r>
            <a:endParaRPr lang="en-US" sz="2100">
              <a:solidFill>
                <a:schemeClr val="bg1"/>
              </a:solidFill>
            </a:endParaRPr>
          </a:p>
        </p:txBody>
      </p:sp>
      <p:sp>
        <p:nvSpPr>
          <p:cNvPr id="1036302" name="Text Box 14"/>
          <p:cNvSpPr txBox="1">
            <a:spLocks noChangeArrowheads="1"/>
          </p:cNvSpPr>
          <p:nvPr/>
        </p:nvSpPr>
        <p:spPr bwMode="auto">
          <a:xfrm>
            <a:off x="4181475" y="3559175"/>
            <a:ext cx="2414588" cy="425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a:r>
              <a:rPr lang="en-GB" sz="2100">
                <a:solidFill>
                  <a:schemeClr val="bg1"/>
                </a:solidFill>
              </a:rPr>
              <a:t>Ministers of Health</a:t>
            </a:r>
            <a:endParaRPr lang="en-US" sz="2100">
              <a:solidFill>
                <a:schemeClr val="bg1"/>
              </a:solidFill>
            </a:endParaRPr>
          </a:p>
        </p:txBody>
      </p:sp>
      <p:sp>
        <p:nvSpPr>
          <p:cNvPr id="1036303" name="Text Box 15"/>
          <p:cNvSpPr txBox="1">
            <a:spLocks noChangeArrowheads="1"/>
          </p:cNvSpPr>
          <p:nvPr/>
        </p:nvSpPr>
        <p:spPr bwMode="auto">
          <a:xfrm>
            <a:off x="4257675" y="2867025"/>
            <a:ext cx="2228850" cy="682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ctr" rtl="0"/>
            <a:r>
              <a:rPr lang="en-GB" sz="1400">
                <a:solidFill>
                  <a:schemeClr val="bg1"/>
                </a:solidFill>
              </a:rPr>
              <a:t>Minister of Foreign Affairs</a:t>
            </a:r>
            <a:br>
              <a:rPr lang="en-GB" sz="1400">
                <a:solidFill>
                  <a:schemeClr val="bg1"/>
                </a:solidFill>
              </a:rPr>
            </a:br>
            <a:r>
              <a:rPr lang="en-GB" sz="1400">
                <a:solidFill>
                  <a:schemeClr val="bg1"/>
                </a:solidFill>
              </a:rPr>
              <a:t>and Planning</a:t>
            </a:r>
            <a:br>
              <a:rPr lang="en-GB" sz="1400">
                <a:solidFill>
                  <a:schemeClr val="bg1"/>
                </a:solidFill>
              </a:rPr>
            </a:br>
            <a:endParaRPr lang="en-US" sz="1000">
              <a:solidFill>
                <a:schemeClr val="bg1"/>
              </a:solidFill>
            </a:endParaRPr>
          </a:p>
        </p:txBody>
      </p:sp>
      <p:sp>
        <p:nvSpPr>
          <p:cNvPr id="1036304" name="Text Box 16"/>
          <p:cNvSpPr txBox="1">
            <a:spLocks noChangeArrowheads="1"/>
          </p:cNvSpPr>
          <p:nvPr/>
        </p:nvSpPr>
        <p:spPr bwMode="auto">
          <a:xfrm>
            <a:off x="4867275" y="2132013"/>
            <a:ext cx="987425" cy="561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ctr" rtl="0"/>
            <a:r>
              <a:rPr lang="en-GB" sz="1000">
                <a:solidFill>
                  <a:schemeClr val="bg1"/>
                </a:solidFill>
              </a:rPr>
              <a:t>International</a:t>
            </a:r>
            <a:br>
              <a:rPr lang="en-GB" sz="1000">
                <a:solidFill>
                  <a:schemeClr val="bg1"/>
                </a:solidFill>
              </a:rPr>
            </a:br>
            <a:r>
              <a:rPr lang="en-GB" sz="1000">
                <a:solidFill>
                  <a:schemeClr val="bg1"/>
                </a:solidFill>
              </a:rPr>
              <a:t>Development </a:t>
            </a:r>
            <a:br>
              <a:rPr lang="en-GB" sz="1000">
                <a:solidFill>
                  <a:schemeClr val="bg1"/>
                </a:solidFill>
              </a:rPr>
            </a:br>
            <a:r>
              <a:rPr lang="en-GB" sz="1000">
                <a:solidFill>
                  <a:schemeClr val="bg1"/>
                </a:solidFill>
              </a:rPr>
              <a:t>Agencies</a:t>
            </a:r>
            <a:endParaRPr lang="en-US" sz="800">
              <a:solidFill>
                <a:schemeClr val="bg1"/>
              </a:solidFill>
            </a:endParaRPr>
          </a:p>
        </p:txBody>
      </p:sp>
      <p:sp>
        <p:nvSpPr>
          <p:cNvPr id="1036305" name="Text Box 17"/>
          <p:cNvSpPr txBox="1">
            <a:spLocks noChangeArrowheads="1"/>
          </p:cNvSpPr>
          <p:nvPr/>
        </p:nvSpPr>
        <p:spPr bwMode="auto">
          <a:xfrm>
            <a:off x="5035550" y="1574800"/>
            <a:ext cx="592138" cy="425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ctr" rtl="0"/>
            <a:r>
              <a:rPr lang="en-GB" sz="2100">
                <a:solidFill>
                  <a:schemeClr val="bg1"/>
                </a:solidFill>
              </a:rPr>
              <a:t>UN</a:t>
            </a:r>
            <a:endParaRPr lang="en-US" sz="1600">
              <a:solidFill>
                <a:schemeClr val="bg1"/>
              </a:solidFill>
            </a:endParaRPr>
          </a:p>
        </p:txBody>
      </p:sp>
      <p:sp>
        <p:nvSpPr>
          <p:cNvPr id="1036306" name="Oval 18"/>
          <p:cNvSpPr>
            <a:spLocks noChangeArrowheads="1"/>
          </p:cNvSpPr>
          <p:nvPr/>
        </p:nvSpPr>
        <p:spPr bwMode="auto">
          <a:xfrm>
            <a:off x="5013325" y="508000"/>
            <a:ext cx="717550" cy="719138"/>
          </a:xfrm>
          <a:prstGeom prst="ellipse">
            <a:avLst/>
          </a:prstGeom>
          <a:solidFill>
            <a:srgbClr val="1255A4"/>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nchor="ctr"/>
          <a:lstStyle/>
          <a:p>
            <a:pPr algn="ctr" defTabSz="1042988" rtl="0"/>
            <a:r>
              <a:rPr lang="en-GB" sz="2100">
                <a:solidFill>
                  <a:schemeClr val="bg1"/>
                </a:solidFill>
              </a:rPr>
              <a:t>G-20</a:t>
            </a:r>
            <a:endParaRPr lang="en-US" sz="2100">
              <a:solidFill>
                <a:schemeClr val="bg1"/>
              </a:solidFill>
            </a:endParaRPr>
          </a:p>
        </p:txBody>
      </p:sp>
      <p:sp>
        <p:nvSpPr>
          <p:cNvPr id="1036307" name="Oval 19"/>
          <p:cNvSpPr>
            <a:spLocks noChangeArrowheads="1"/>
          </p:cNvSpPr>
          <p:nvPr/>
        </p:nvSpPr>
        <p:spPr bwMode="auto">
          <a:xfrm>
            <a:off x="3479800" y="908050"/>
            <a:ext cx="925513" cy="952500"/>
          </a:xfrm>
          <a:prstGeom prst="ellipse">
            <a:avLst/>
          </a:prstGeom>
          <a:solidFill>
            <a:srgbClr val="1255A4"/>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nchor="ctr"/>
          <a:lstStyle/>
          <a:p>
            <a:pPr algn="ctr" defTabSz="1042988" rtl="0"/>
            <a:r>
              <a:rPr lang="en-GB" sz="2100">
                <a:solidFill>
                  <a:schemeClr val="bg1"/>
                </a:solidFill>
              </a:rPr>
              <a:t>media</a:t>
            </a:r>
            <a:endParaRPr lang="en-US" sz="2100">
              <a:solidFill>
                <a:schemeClr val="bg1"/>
              </a:solidFill>
            </a:endParaRPr>
          </a:p>
        </p:txBody>
      </p:sp>
      <p:sp>
        <p:nvSpPr>
          <p:cNvPr id="1036308" name="Oval 20"/>
          <p:cNvSpPr>
            <a:spLocks noChangeArrowheads="1"/>
          </p:cNvSpPr>
          <p:nvPr/>
        </p:nvSpPr>
        <p:spPr bwMode="auto">
          <a:xfrm>
            <a:off x="6457950" y="909638"/>
            <a:ext cx="927100" cy="950912"/>
          </a:xfrm>
          <a:prstGeom prst="ellipse">
            <a:avLst/>
          </a:prstGeom>
          <a:solidFill>
            <a:srgbClr val="1255A4"/>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nchor="ctr"/>
          <a:lstStyle/>
          <a:p>
            <a:pPr algn="ctr" defTabSz="1042988" rtl="0"/>
            <a:r>
              <a:rPr lang="en-GB" sz="2100">
                <a:solidFill>
                  <a:schemeClr val="bg1"/>
                </a:solidFill>
              </a:rPr>
              <a:t>donors</a:t>
            </a:r>
            <a:endParaRPr lang="en-US" sz="2100">
              <a:solidFill>
                <a:schemeClr val="bg1"/>
              </a:solidFill>
            </a:endParaRPr>
          </a:p>
        </p:txBody>
      </p:sp>
      <p:sp>
        <p:nvSpPr>
          <p:cNvPr id="1036309" name="Text Box 21"/>
          <p:cNvSpPr txBox="1">
            <a:spLocks noChangeArrowheads="1"/>
          </p:cNvSpPr>
          <p:nvPr/>
        </p:nvSpPr>
        <p:spPr bwMode="auto">
          <a:xfrm rot="-5400000">
            <a:off x="-1131093" y="3178969"/>
            <a:ext cx="4900612" cy="774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178" tIns="52089" rIns="104178" bIns="52089">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a:r>
              <a:rPr lang="en-GB" sz="4400" b="1">
                <a:solidFill>
                  <a:srgbClr val="1255A4"/>
                </a:solidFill>
              </a:rPr>
              <a:t>Target Audiences</a:t>
            </a:r>
            <a:endParaRPr lang="en-US" sz="4400" b="1">
              <a:solidFill>
                <a:srgbClr val="1255A4"/>
              </a:solidFill>
            </a:endParaRPr>
          </a:p>
        </p:txBody>
      </p:sp>
      <p:sp>
        <p:nvSpPr>
          <p:cNvPr id="1036310" name="Oval 22"/>
          <p:cNvSpPr>
            <a:spLocks noChangeArrowheads="1"/>
          </p:cNvSpPr>
          <p:nvPr/>
        </p:nvSpPr>
        <p:spPr bwMode="auto">
          <a:xfrm>
            <a:off x="7467600" y="1982788"/>
            <a:ext cx="1077913" cy="1079500"/>
          </a:xfrm>
          <a:prstGeom prst="ellipse">
            <a:avLst/>
          </a:prstGeom>
          <a:solidFill>
            <a:srgbClr val="1255A4"/>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nchor="ctr"/>
          <a:lstStyle/>
          <a:p>
            <a:pPr algn="ctr" defTabSz="1042988" rtl="0"/>
            <a:r>
              <a:rPr lang="en-GB" sz="2100">
                <a:solidFill>
                  <a:schemeClr val="bg1"/>
                </a:solidFill>
              </a:rPr>
              <a:t>World </a:t>
            </a:r>
            <a:br>
              <a:rPr lang="en-GB" sz="2100">
                <a:solidFill>
                  <a:schemeClr val="bg1"/>
                </a:solidFill>
              </a:rPr>
            </a:br>
            <a:r>
              <a:rPr lang="en-GB" sz="2100">
                <a:solidFill>
                  <a:schemeClr val="bg1"/>
                </a:solidFill>
              </a:rPr>
              <a:t>Bank</a:t>
            </a:r>
            <a:endParaRPr lang="en-US" sz="2100">
              <a:solidFill>
                <a:schemeClr val="bg1"/>
              </a:solidFill>
            </a:endParaRPr>
          </a:p>
        </p:txBody>
      </p:sp>
      <p:sp>
        <p:nvSpPr>
          <p:cNvPr id="1036311" name="Oval 23"/>
          <p:cNvSpPr>
            <a:spLocks noChangeArrowheads="1"/>
          </p:cNvSpPr>
          <p:nvPr/>
        </p:nvSpPr>
        <p:spPr bwMode="auto">
          <a:xfrm>
            <a:off x="8366125" y="3025775"/>
            <a:ext cx="1438275" cy="1441450"/>
          </a:xfrm>
          <a:prstGeom prst="ellipse">
            <a:avLst/>
          </a:prstGeom>
          <a:solidFill>
            <a:srgbClr val="1255A4"/>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nchor="ctr"/>
          <a:lstStyle/>
          <a:p>
            <a:pPr algn="ctr" defTabSz="1042988" rtl="0"/>
            <a:r>
              <a:rPr lang="en-GB" sz="2100">
                <a:solidFill>
                  <a:schemeClr val="bg1"/>
                </a:solidFill>
              </a:rPr>
              <a:t>UN </a:t>
            </a:r>
            <a:br>
              <a:rPr lang="en-GB" sz="2100">
                <a:solidFill>
                  <a:schemeClr val="bg1"/>
                </a:solidFill>
              </a:rPr>
            </a:br>
            <a:r>
              <a:rPr lang="en-GB" sz="2100">
                <a:solidFill>
                  <a:schemeClr val="bg1"/>
                </a:solidFill>
              </a:rPr>
              <a:t>Agencies</a:t>
            </a:r>
            <a:endParaRPr lang="en-US" sz="2100">
              <a:solidFill>
                <a:schemeClr val="bg1"/>
              </a:solidFill>
            </a:endParaRPr>
          </a:p>
        </p:txBody>
      </p:sp>
      <p:sp>
        <p:nvSpPr>
          <p:cNvPr id="1036312" name="Oval 24"/>
          <p:cNvSpPr>
            <a:spLocks noChangeArrowheads="1"/>
          </p:cNvSpPr>
          <p:nvPr/>
        </p:nvSpPr>
        <p:spPr bwMode="auto">
          <a:xfrm>
            <a:off x="3043238" y="6220618"/>
            <a:ext cx="4711700" cy="650081"/>
          </a:xfrm>
          <a:prstGeom prst="ellipse">
            <a:avLst/>
          </a:prstGeom>
          <a:solidFill>
            <a:srgbClr val="ED1C24">
              <a:alpha val="50000"/>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5396" name="Picture 4" descr="sm"/>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53338" y="4967288"/>
            <a:ext cx="2754312" cy="1617662"/>
          </a:xfrm>
          <a:prstGeom prst="rect">
            <a:avLst/>
          </a:prstGeom>
          <a:noFill/>
          <a:extLst>
            <a:ext uri="{909E8E84-426E-40DD-AFC4-6F175D3DCCD1}">
              <a14:hiddenFill xmlns:a14="http://schemas.microsoft.com/office/drawing/2010/main" xmlns="">
                <a:solidFill>
                  <a:srgbClr val="FFFFFF"/>
                </a:solidFill>
              </a14:hiddenFill>
            </a:ext>
          </a:extLst>
        </p:spPr>
      </p:pic>
      <p:sp>
        <p:nvSpPr>
          <p:cNvPr id="955394" name="Rectangle 2"/>
          <p:cNvSpPr>
            <a:spLocks noGrp="1" noChangeArrowheads="1"/>
          </p:cNvSpPr>
          <p:nvPr>
            <p:ph type="title"/>
          </p:nvPr>
        </p:nvSpPr>
        <p:spPr>
          <a:xfrm>
            <a:off x="0" y="960438"/>
            <a:ext cx="10693400" cy="1260475"/>
          </a:xfrm>
          <a:solidFill>
            <a:srgbClr val="1255A4"/>
          </a:solidFill>
          <a:effectLst>
            <a:outerShdw dist="107763" dir="2700000" algn="ctr" rotWithShape="0">
              <a:schemeClr val="bg2">
                <a:alpha val="50000"/>
              </a:schemeClr>
            </a:outerShdw>
          </a:effectLst>
        </p:spPr>
        <p:txBody>
          <a:bodyPr/>
          <a:lstStyle/>
          <a:p>
            <a:r>
              <a:rPr lang="en-GB" dirty="0">
                <a:solidFill>
                  <a:schemeClr val="bg1"/>
                </a:solidFill>
                <a:latin typeface="Calibri" pitchFamily="34" charset="0"/>
                <a:cs typeface="Calibri" pitchFamily="34" charset="0"/>
              </a:rPr>
              <a:t>Main Challenge</a:t>
            </a:r>
            <a:endParaRPr lang="en-US" dirty="0">
              <a:solidFill>
                <a:schemeClr val="bg1"/>
              </a:solidFill>
              <a:latin typeface="Calibri" pitchFamily="34" charset="0"/>
              <a:cs typeface="Calibri" pitchFamily="34" charset="0"/>
            </a:endParaRPr>
          </a:p>
        </p:txBody>
      </p:sp>
      <p:sp>
        <p:nvSpPr>
          <p:cNvPr id="955395" name="Rectangle 3"/>
          <p:cNvSpPr>
            <a:spLocks noGrp="1" noChangeArrowheads="1"/>
          </p:cNvSpPr>
          <p:nvPr>
            <p:ph type="body" idx="1"/>
          </p:nvPr>
        </p:nvSpPr>
        <p:spPr>
          <a:xfrm>
            <a:off x="534988" y="2078038"/>
            <a:ext cx="9623425" cy="4991100"/>
          </a:xfrm>
        </p:spPr>
        <p:txBody>
          <a:bodyPr/>
          <a:lstStyle/>
          <a:p>
            <a:pPr>
              <a:lnSpc>
                <a:spcPct val="90000"/>
              </a:lnSpc>
              <a:buFontTx/>
              <a:buNone/>
            </a:pPr>
            <a:endParaRPr lang="en-GB" sz="3200" dirty="0">
              <a:solidFill>
                <a:srgbClr val="1255A4"/>
              </a:solidFill>
              <a:latin typeface="Calibri" pitchFamily="34" charset="0"/>
              <a:cs typeface="Calibri" pitchFamily="34" charset="0"/>
            </a:endParaRPr>
          </a:p>
          <a:p>
            <a:pPr>
              <a:lnSpc>
                <a:spcPct val="90000"/>
              </a:lnSpc>
            </a:pPr>
            <a:r>
              <a:rPr lang="en-GB" sz="3200" dirty="0">
                <a:solidFill>
                  <a:srgbClr val="1255A4"/>
                </a:solidFill>
                <a:latin typeface="Calibri" pitchFamily="34" charset="0"/>
                <a:cs typeface="Calibri" pitchFamily="34" charset="0"/>
              </a:rPr>
              <a:t>Stand-alone public health messages are very hard to convey to individuals</a:t>
            </a:r>
          </a:p>
          <a:p>
            <a:pPr>
              <a:lnSpc>
                <a:spcPct val="90000"/>
              </a:lnSpc>
            </a:pPr>
            <a:r>
              <a:rPr lang="en-GB" sz="3200" dirty="0">
                <a:solidFill>
                  <a:srgbClr val="1255A4"/>
                </a:solidFill>
                <a:latin typeface="Calibri" pitchFamily="34" charset="0"/>
                <a:cs typeface="Calibri" pitchFamily="34" charset="0"/>
              </a:rPr>
              <a:t>Reducing the level of exposure to communities to risk factors, while strengthening the capacity of individuals to make healthier choices that foster good </a:t>
            </a:r>
            <a:r>
              <a:rPr lang="en-GB" sz="3200" dirty="0" smtClean="0">
                <a:solidFill>
                  <a:srgbClr val="1255A4"/>
                </a:solidFill>
                <a:latin typeface="Calibri" pitchFamily="34" charset="0"/>
                <a:cs typeface="Calibri" pitchFamily="34" charset="0"/>
              </a:rPr>
              <a:t>health</a:t>
            </a:r>
          </a:p>
          <a:p>
            <a:pPr marL="0" indent="0">
              <a:lnSpc>
                <a:spcPct val="90000"/>
              </a:lnSpc>
              <a:buNone/>
            </a:pPr>
            <a:endParaRPr lang="en-GB" sz="3200" dirty="0" smtClean="0">
              <a:solidFill>
                <a:srgbClr val="1255A4"/>
              </a:solidFill>
              <a:latin typeface="Calibri" pitchFamily="34" charset="0"/>
              <a:cs typeface="Calibri" pitchFamily="34" charset="0"/>
            </a:endParaRPr>
          </a:p>
          <a:p>
            <a:pPr marL="0" indent="0">
              <a:lnSpc>
                <a:spcPct val="90000"/>
              </a:lnSpc>
              <a:buNone/>
            </a:pPr>
            <a:r>
              <a:rPr lang="en-GB" sz="3200" b="1" dirty="0" smtClean="0">
                <a:solidFill>
                  <a:srgbClr val="1255A4"/>
                </a:solidFill>
                <a:latin typeface="Calibri" pitchFamily="34" charset="0"/>
                <a:cs typeface="Calibri" pitchFamily="34" charset="0"/>
              </a:rPr>
              <a:t>&gt;&gt; SOCIAL MOBILIZATION</a:t>
            </a:r>
            <a:endParaRPr lang="en-GB" sz="3200" b="1" dirty="0">
              <a:solidFill>
                <a:srgbClr val="1255A4"/>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811" name="Rectangle 3"/>
          <p:cNvSpPr>
            <a:spLocks noChangeArrowheads="1"/>
          </p:cNvSpPr>
          <p:nvPr/>
        </p:nvSpPr>
        <p:spPr bwMode="auto">
          <a:xfrm>
            <a:off x="534988" y="296863"/>
            <a:ext cx="10158412" cy="1258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4287" tIns="52144" rIns="104287" bIns="52144" anchor="ctr"/>
          <a:lstStyle/>
          <a:p>
            <a:pPr algn="ctr" defTabSz="1042988" rtl="0"/>
            <a:r>
              <a:rPr lang="en-GB" sz="3800" b="1" dirty="0">
                <a:solidFill>
                  <a:srgbClr val="184EAF"/>
                </a:solidFill>
                <a:latin typeface="Calibri" pitchFamily="34" charset="0"/>
                <a:cs typeface="Calibri" pitchFamily="34" charset="0"/>
              </a:rPr>
              <a:t>"Dear Children"</a:t>
            </a:r>
            <a:endParaRPr lang="en-US" sz="2400" b="1" dirty="0">
              <a:solidFill>
                <a:srgbClr val="184EAF"/>
              </a:solidFill>
              <a:latin typeface="Calibri" pitchFamily="34" charset="0"/>
              <a:cs typeface="Calibri" pitchFamily="34" charset="0"/>
            </a:endParaRPr>
          </a:p>
        </p:txBody>
      </p:sp>
      <p:pic>
        <p:nvPicPr>
          <p:cNvPr id="1143813" name="Picture 5" descr="p"/>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63925" y="2141538"/>
            <a:ext cx="3817938" cy="381793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7673" y="1255914"/>
            <a:ext cx="6815327" cy="5309146"/>
          </a:xfrm>
          <a:prstGeom prst="rect">
            <a:avLst/>
          </a:prstGeom>
          <a:noFill/>
        </p:spPr>
        <p:txBody>
          <a:bodyPr wrap="none" rtlCol="0">
            <a:spAutoFit/>
          </a:bodyPr>
          <a:lstStyle/>
          <a:p>
            <a:pPr algn="ctr"/>
            <a:r>
              <a:rPr lang="en-US" b="1" dirty="0" smtClean="0">
                <a:solidFill>
                  <a:srgbClr val="1255A4"/>
                </a:solidFill>
              </a:rPr>
              <a:t>Control your blood pressure</a:t>
            </a:r>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smtClean="0"/>
          </a:p>
          <a:p>
            <a:pPr algn="ctr"/>
            <a:endParaRPr lang="en-US" dirty="0"/>
          </a:p>
          <a:p>
            <a:pPr algn="ctr"/>
            <a:r>
              <a:rPr lang="en-US" sz="2400" dirty="0">
                <a:hlinkClick r:id="rId2"/>
              </a:rPr>
              <a:t>http://www.youtube.com/watch?v=LDWPJijPuBY</a:t>
            </a:r>
            <a:endParaRPr lang="en-US" sz="2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88432" y="2928863"/>
            <a:ext cx="3813856" cy="2059358"/>
          </a:xfrm>
          <a:prstGeom prst="rect">
            <a:avLst/>
          </a:prstGeom>
        </p:spPr>
      </p:pic>
      <p:sp>
        <p:nvSpPr>
          <p:cNvPr id="4" name="Rounded Rectangle 3"/>
          <p:cNvSpPr/>
          <p:nvPr/>
        </p:nvSpPr>
        <p:spPr bwMode="auto">
          <a:xfrm>
            <a:off x="3251200" y="2148114"/>
            <a:ext cx="4397829" cy="3620856"/>
          </a:xfrm>
          <a:prstGeom prst="roundRect">
            <a:avLst/>
          </a:prstGeom>
          <a:noFill/>
          <a:ln w="9525" cap="flat" cmpd="sng" algn="ctr">
            <a:solidFill>
              <a:srgbClr val="1255A4"/>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1042988" rtl="1" eaLnBrk="1" fontAlgn="base" latinLnBrk="0" hangingPunct="1">
              <a:lnSpc>
                <a:spcPct val="100000"/>
              </a:lnSpc>
              <a:spcBef>
                <a:spcPct val="0"/>
              </a:spcBef>
              <a:spcAft>
                <a:spcPct val="0"/>
              </a:spcAft>
              <a:buClrTx/>
              <a:buSzTx/>
              <a:buFontTx/>
              <a:buNone/>
              <a:tabLst/>
            </a:pPr>
            <a:endParaRPr kumimoji="0" lang="en-US" sz="3500" b="0" i="0" u="none" strike="noStrike" cap="none" normalizeH="0" baseline="0" smtClean="0">
              <a:ln>
                <a:noFill/>
              </a:ln>
              <a:solidFill>
                <a:srgbClr val="000066"/>
              </a:solidFill>
              <a:effectLst/>
              <a:latin typeface="Arial" charset="0"/>
              <a:cs typeface="Arial" charset="0"/>
            </a:endParaRPr>
          </a:p>
        </p:txBody>
      </p:sp>
    </p:spTree>
    <p:extLst>
      <p:ext uri="{BB962C8B-B14F-4D97-AF65-F5344CB8AC3E}">
        <p14:creationId xmlns:p14="http://schemas.microsoft.com/office/powerpoint/2010/main" xmlns="" val="1030397837"/>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7733" name="Picture 5" descr="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730250"/>
            <a:ext cx="4084638" cy="5756275"/>
          </a:xfrm>
          <a:prstGeom prst="rect">
            <a:avLst/>
          </a:prstGeom>
          <a:noFill/>
          <a:effectLst>
            <a:outerShdw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Lst>
        </p:spPr>
      </p:pic>
      <p:pic>
        <p:nvPicPr>
          <p:cNvPr id="1097734" name="Picture 6" descr="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34025" y="746125"/>
            <a:ext cx="4124325" cy="5756275"/>
          </a:xfrm>
          <a:prstGeom prst="rect">
            <a:avLst/>
          </a:prstGeom>
          <a:noFill/>
          <a:effectLst>
            <a:outerShdw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Lst>
        </p:spPr>
      </p:pic>
      <p:sp>
        <p:nvSpPr>
          <p:cNvPr id="1097735" name="Rectangle 7"/>
          <p:cNvSpPr>
            <a:spLocks noChangeArrowheads="1"/>
          </p:cNvSpPr>
          <p:nvPr/>
        </p:nvSpPr>
        <p:spPr bwMode="auto">
          <a:xfrm rot="-5400000">
            <a:off x="-665956" y="3496469"/>
            <a:ext cx="23304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defTabSz="1042988"/>
            <a:r>
              <a:rPr lang="en-US" sz="1800">
                <a:solidFill>
                  <a:srgbClr val="1255A4"/>
                </a:solidFill>
              </a:rPr>
              <a:t>www.who.int/tobacco</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702" name="Rectangle 6"/>
          <p:cNvSpPr>
            <a:spLocks noChangeArrowheads="1"/>
          </p:cNvSpPr>
          <p:nvPr/>
        </p:nvSpPr>
        <p:spPr bwMode="auto">
          <a:xfrm>
            <a:off x="377825" y="1839913"/>
            <a:ext cx="8637588" cy="900112"/>
          </a:xfrm>
          <a:prstGeom prst="rect">
            <a:avLst/>
          </a:prstGeom>
          <a:solidFill>
            <a:srgbClr val="99CC00">
              <a:alpha val="5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97703" name="Rectangle 7"/>
          <p:cNvSpPr>
            <a:spLocks noChangeArrowheads="1"/>
          </p:cNvSpPr>
          <p:nvPr/>
        </p:nvSpPr>
        <p:spPr bwMode="auto">
          <a:xfrm>
            <a:off x="377825" y="2803525"/>
            <a:ext cx="8637588" cy="900113"/>
          </a:xfrm>
          <a:prstGeom prst="rect">
            <a:avLst/>
          </a:prstGeom>
          <a:solidFill>
            <a:srgbClr val="99CC00">
              <a:alpha val="5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97704" name="Rectangle 8"/>
          <p:cNvSpPr>
            <a:spLocks noChangeArrowheads="1"/>
          </p:cNvSpPr>
          <p:nvPr/>
        </p:nvSpPr>
        <p:spPr bwMode="auto">
          <a:xfrm>
            <a:off x="377825" y="3768725"/>
            <a:ext cx="8637588" cy="900113"/>
          </a:xfrm>
          <a:prstGeom prst="rect">
            <a:avLst/>
          </a:prstGeom>
          <a:solidFill>
            <a:srgbClr val="99CC00">
              <a:alpha val="5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97705" name="Rectangle 9"/>
          <p:cNvSpPr>
            <a:spLocks noChangeArrowheads="1"/>
          </p:cNvSpPr>
          <p:nvPr/>
        </p:nvSpPr>
        <p:spPr bwMode="auto">
          <a:xfrm>
            <a:off x="377825" y="4733925"/>
            <a:ext cx="8637588" cy="900113"/>
          </a:xfrm>
          <a:prstGeom prst="rect">
            <a:avLst/>
          </a:prstGeom>
          <a:solidFill>
            <a:srgbClr val="99CC00">
              <a:alpha val="5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97699" name="Rectangle 3"/>
          <p:cNvSpPr>
            <a:spLocks noGrp="1" noChangeArrowheads="1"/>
          </p:cNvSpPr>
          <p:nvPr>
            <p:ph type="body" idx="1"/>
          </p:nvPr>
        </p:nvSpPr>
        <p:spPr/>
        <p:txBody>
          <a:bodyPr/>
          <a:lstStyle/>
          <a:p>
            <a:pPr>
              <a:spcAft>
                <a:spcPct val="20000"/>
              </a:spcAft>
              <a:buFontTx/>
              <a:buNone/>
            </a:pPr>
            <a:r>
              <a:rPr lang="en-US" sz="2400" b="1">
                <a:solidFill>
                  <a:srgbClr val="1255A4"/>
                </a:solidFill>
              </a:rPr>
              <a:t>1. Command attention</a:t>
            </a:r>
          </a:p>
          <a:p>
            <a:pPr>
              <a:spcAft>
                <a:spcPct val="20000"/>
              </a:spcAft>
              <a:buFontTx/>
              <a:buNone/>
            </a:pPr>
            <a:r>
              <a:rPr lang="en-US" sz="2400" b="1">
                <a:solidFill>
                  <a:srgbClr val="1255A4"/>
                </a:solidFill>
              </a:rPr>
              <a:t>2. Clarify message</a:t>
            </a:r>
          </a:p>
          <a:p>
            <a:pPr>
              <a:spcAft>
                <a:spcPct val="20000"/>
              </a:spcAft>
              <a:buFontTx/>
              <a:buNone/>
            </a:pPr>
            <a:r>
              <a:rPr lang="en-US" sz="2400" b="1">
                <a:solidFill>
                  <a:srgbClr val="1255A4"/>
                </a:solidFill>
              </a:rPr>
              <a:t>3. Communicate a benefit</a:t>
            </a:r>
          </a:p>
          <a:p>
            <a:pPr>
              <a:spcAft>
                <a:spcPct val="20000"/>
              </a:spcAft>
              <a:buFontTx/>
              <a:buNone/>
            </a:pPr>
            <a:r>
              <a:rPr lang="en-US" sz="2400" b="1">
                <a:solidFill>
                  <a:srgbClr val="1255A4"/>
                </a:solidFill>
              </a:rPr>
              <a:t>4. Consistency counts</a:t>
            </a:r>
          </a:p>
          <a:p>
            <a:pPr>
              <a:spcAft>
                <a:spcPct val="20000"/>
              </a:spcAft>
              <a:buFontTx/>
              <a:buNone/>
            </a:pPr>
            <a:r>
              <a:rPr lang="en-US" sz="2400" b="1">
                <a:solidFill>
                  <a:srgbClr val="1255A4"/>
                </a:solidFill>
              </a:rPr>
              <a:t>5. Cater to the heart and the head</a:t>
            </a:r>
          </a:p>
          <a:p>
            <a:pPr>
              <a:spcAft>
                <a:spcPct val="20000"/>
              </a:spcAft>
              <a:buFontTx/>
              <a:buNone/>
            </a:pPr>
            <a:r>
              <a:rPr lang="en-US" sz="2400" b="1">
                <a:solidFill>
                  <a:srgbClr val="1255A4"/>
                </a:solidFill>
              </a:rPr>
              <a:t>6. Create trust</a:t>
            </a:r>
          </a:p>
          <a:p>
            <a:pPr>
              <a:spcAft>
                <a:spcPct val="20000"/>
              </a:spcAft>
              <a:buFontTx/>
              <a:buNone/>
            </a:pPr>
            <a:r>
              <a:rPr lang="en-US" sz="2400" b="1">
                <a:solidFill>
                  <a:srgbClr val="1255A4"/>
                </a:solidFill>
              </a:rPr>
              <a:t>7. Call to action</a:t>
            </a:r>
            <a:endParaRPr lang="en-US" sz="2400">
              <a:solidFill>
                <a:srgbClr val="1255A4"/>
              </a:solidFill>
            </a:endParaRPr>
          </a:p>
          <a:p>
            <a:pPr>
              <a:spcAft>
                <a:spcPct val="20000"/>
              </a:spcAft>
              <a:buFontTx/>
              <a:buNone/>
            </a:pPr>
            <a:endParaRPr lang="en-US" sz="2400">
              <a:solidFill>
                <a:srgbClr val="1255A4"/>
              </a:solidFill>
            </a:endParaRPr>
          </a:p>
        </p:txBody>
      </p:sp>
      <p:sp>
        <p:nvSpPr>
          <p:cNvPr id="797701" name="Text Box 5"/>
          <p:cNvSpPr txBox="1">
            <a:spLocks noChangeArrowheads="1"/>
          </p:cNvSpPr>
          <p:nvPr/>
        </p:nvSpPr>
        <p:spPr bwMode="auto">
          <a:xfrm>
            <a:off x="2514600" y="642938"/>
            <a:ext cx="5260171" cy="5206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178" tIns="52089" rIns="104178" bIns="52089">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a:r>
              <a:rPr lang="en-GB" sz="2700" b="1" dirty="0">
                <a:solidFill>
                  <a:srgbClr val="1255A4"/>
                </a:solidFill>
                <a:latin typeface="Calibri" pitchFamily="34" charset="0"/>
                <a:cs typeface="Calibri" pitchFamily="34" charset="0"/>
              </a:rPr>
              <a:t>The seven C's of social mobilization</a:t>
            </a:r>
            <a:endParaRPr lang="en-US" sz="2700" b="1" dirty="0">
              <a:solidFill>
                <a:srgbClr val="1255A4"/>
              </a:solidFill>
              <a:latin typeface="Calibri" pitchFamily="34" charset="0"/>
              <a:cs typeface="Calibri" pitchFamily="34" charset="0"/>
            </a:endParaRPr>
          </a:p>
        </p:txBody>
      </p:sp>
      <p:sp>
        <p:nvSpPr>
          <p:cNvPr id="797706" name="Text Box 10"/>
          <p:cNvSpPr txBox="1">
            <a:spLocks noChangeArrowheads="1"/>
          </p:cNvSpPr>
          <p:nvPr/>
        </p:nvSpPr>
        <p:spPr bwMode="auto">
          <a:xfrm>
            <a:off x="6489700" y="2373313"/>
            <a:ext cx="25590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defTabSz="1042988">
              <a:defRPr>
                <a:solidFill>
                  <a:schemeClr val="tx1"/>
                </a:solidFill>
                <a:latin typeface="Arial" charset="0"/>
                <a:cs typeface="Arial" charset="0"/>
              </a:defRPr>
            </a:lvl1pPr>
            <a:lvl2pPr defTabSz="1042988">
              <a:defRPr>
                <a:solidFill>
                  <a:schemeClr val="tx1"/>
                </a:solidFill>
                <a:latin typeface="Arial" charset="0"/>
                <a:cs typeface="Arial" charset="0"/>
              </a:defRPr>
            </a:lvl2pPr>
            <a:lvl3pPr defTabSz="1042988">
              <a:defRPr>
                <a:solidFill>
                  <a:schemeClr val="tx1"/>
                </a:solidFill>
                <a:latin typeface="Arial" charset="0"/>
                <a:cs typeface="Arial" charset="0"/>
              </a:defRPr>
            </a:lvl3pPr>
            <a:lvl4pPr defTabSz="1042988">
              <a:defRPr>
                <a:solidFill>
                  <a:schemeClr val="tx1"/>
                </a:solidFill>
                <a:latin typeface="Arial" charset="0"/>
                <a:cs typeface="Arial" charset="0"/>
              </a:defRPr>
            </a:lvl4pPr>
            <a:lvl5pPr defTabSz="1042988">
              <a:defRPr>
                <a:solidFill>
                  <a:schemeClr val="tx1"/>
                </a:solidFill>
                <a:latin typeface="Arial" charset="0"/>
                <a:cs typeface="Arial" charset="0"/>
              </a:defRPr>
            </a:lvl5pPr>
            <a:lvl6pPr algn="r" defTabSz="1042988" rtl="1" fontAlgn="base">
              <a:spcBef>
                <a:spcPct val="0"/>
              </a:spcBef>
              <a:spcAft>
                <a:spcPct val="0"/>
              </a:spcAft>
              <a:defRPr>
                <a:solidFill>
                  <a:schemeClr val="tx1"/>
                </a:solidFill>
                <a:latin typeface="Arial" charset="0"/>
                <a:cs typeface="Arial" charset="0"/>
              </a:defRPr>
            </a:lvl6pPr>
            <a:lvl7pPr algn="r" defTabSz="1042988" rtl="1" fontAlgn="base">
              <a:spcBef>
                <a:spcPct val="0"/>
              </a:spcBef>
              <a:spcAft>
                <a:spcPct val="0"/>
              </a:spcAft>
              <a:defRPr>
                <a:solidFill>
                  <a:schemeClr val="tx1"/>
                </a:solidFill>
                <a:latin typeface="Arial" charset="0"/>
                <a:cs typeface="Arial" charset="0"/>
              </a:defRPr>
            </a:lvl7pPr>
            <a:lvl8pPr algn="r" defTabSz="1042988" rtl="1" fontAlgn="base">
              <a:spcBef>
                <a:spcPct val="0"/>
              </a:spcBef>
              <a:spcAft>
                <a:spcPct val="0"/>
              </a:spcAft>
              <a:defRPr>
                <a:solidFill>
                  <a:schemeClr val="tx1"/>
                </a:solidFill>
                <a:latin typeface="Arial" charset="0"/>
                <a:cs typeface="Arial" charset="0"/>
              </a:defRPr>
            </a:lvl8pPr>
            <a:lvl9pPr algn="r" defTabSz="1042988" rtl="1" fontAlgn="base">
              <a:spcBef>
                <a:spcPct val="0"/>
              </a:spcBef>
              <a:spcAft>
                <a:spcPct val="0"/>
              </a:spcAft>
              <a:defRPr>
                <a:solidFill>
                  <a:schemeClr val="tx1"/>
                </a:solidFill>
                <a:latin typeface="Arial" charset="0"/>
                <a:cs typeface="Arial" charset="0"/>
              </a:defRPr>
            </a:lvl9pPr>
          </a:lstStyle>
          <a:p>
            <a:r>
              <a:rPr lang="en-GB" sz="2400" i="1">
                <a:solidFill>
                  <a:srgbClr val="1255A4"/>
                </a:solidFill>
              </a:rPr>
              <a:t>Ongoing situation</a:t>
            </a:r>
            <a:endParaRPr lang="en-US" sz="2400" i="1">
              <a:solidFill>
                <a:srgbClr val="1255A4"/>
              </a:solidFill>
            </a:endParaRPr>
          </a:p>
        </p:txBody>
      </p:sp>
      <p:sp>
        <p:nvSpPr>
          <p:cNvPr id="797707" name="Text Box 11"/>
          <p:cNvSpPr txBox="1">
            <a:spLocks noChangeArrowheads="1"/>
          </p:cNvSpPr>
          <p:nvPr/>
        </p:nvSpPr>
        <p:spPr bwMode="auto">
          <a:xfrm>
            <a:off x="7050088" y="3332163"/>
            <a:ext cx="199866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defTabSz="1042988">
              <a:defRPr>
                <a:solidFill>
                  <a:schemeClr val="tx1"/>
                </a:solidFill>
                <a:latin typeface="Arial" charset="0"/>
                <a:cs typeface="Arial" charset="0"/>
              </a:defRPr>
            </a:lvl1pPr>
            <a:lvl2pPr defTabSz="1042988">
              <a:defRPr>
                <a:solidFill>
                  <a:schemeClr val="tx1"/>
                </a:solidFill>
                <a:latin typeface="Arial" charset="0"/>
                <a:cs typeface="Arial" charset="0"/>
              </a:defRPr>
            </a:lvl2pPr>
            <a:lvl3pPr defTabSz="1042988">
              <a:defRPr>
                <a:solidFill>
                  <a:schemeClr val="tx1"/>
                </a:solidFill>
                <a:latin typeface="Arial" charset="0"/>
                <a:cs typeface="Arial" charset="0"/>
              </a:defRPr>
            </a:lvl3pPr>
            <a:lvl4pPr defTabSz="1042988">
              <a:defRPr>
                <a:solidFill>
                  <a:schemeClr val="tx1"/>
                </a:solidFill>
                <a:latin typeface="Arial" charset="0"/>
                <a:cs typeface="Arial" charset="0"/>
              </a:defRPr>
            </a:lvl4pPr>
            <a:lvl5pPr defTabSz="1042988">
              <a:defRPr>
                <a:solidFill>
                  <a:schemeClr val="tx1"/>
                </a:solidFill>
                <a:latin typeface="Arial" charset="0"/>
                <a:cs typeface="Arial" charset="0"/>
              </a:defRPr>
            </a:lvl5pPr>
            <a:lvl6pPr algn="r" defTabSz="1042988" rtl="1" fontAlgn="base">
              <a:spcBef>
                <a:spcPct val="0"/>
              </a:spcBef>
              <a:spcAft>
                <a:spcPct val="0"/>
              </a:spcAft>
              <a:defRPr>
                <a:solidFill>
                  <a:schemeClr val="tx1"/>
                </a:solidFill>
                <a:latin typeface="Arial" charset="0"/>
                <a:cs typeface="Arial" charset="0"/>
              </a:defRPr>
            </a:lvl6pPr>
            <a:lvl7pPr algn="r" defTabSz="1042988" rtl="1" fontAlgn="base">
              <a:spcBef>
                <a:spcPct val="0"/>
              </a:spcBef>
              <a:spcAft>
                <a:spcPct val="0"/>
              </a:spcAft>
              <a:defRPr>
                <a:solidFill>
                  <a:schemeClr val="tx1"/>
                </a:solidFill>
                <a:latin typeface="Arial" charset="0"/>
                <a:cs typeface="Arial" charset="0"/>
              </a:defRPr>
            </a:lvl7pPr>
            <a:lvl8pPr algn="r" defTabSz="1042988" rtl="1" fontAlgn="base">
              <a:spcBef>
                <a:spcPct val="0"/>
              </a:spcBef>
              <a:spcAft>
                <a:spcPct val="0"/>
              </a:spcAft>
              <a:defRPr>
                <a:solidFill>
                  <a:schemeClr val="tx1"/>
                </a:solidFill>
                <a:latin typeface="Arial" charset="0"/>
                <a:cs typeface="Arial" charset="0"/>
              </a:defRPr>
            </a:lvl8pPr>
            <a:lvl9pPr algn="r" defTabSz="1042988" rtl="1" fontAlgn="base">
              <a:spcBef>
                <a:spcPct val="0"/>
              </a:spcBef>
              <a:spcAft>
                <a:spcPct val="0"/>
              </a:spcAft>
              <a:defRPr>
                <a:solidFill>
                  <a:schemeClr val="tx1"/>
                </a:solidFill>
                <a:latin typeface="Arial" charset="0"/>
                <a:cs typeface="Arial" charset="0"/>
              </a:defRPr>
            </a:lvl9pPr>
          </a:lstStyle>
          <a:p>
            <a:r>
              <a:rPr lang="en-GB" sz="2400" i="1">
                <a:solidFill>
                  <a:srgbClr val="1255A4"/>
                </a:solidFill>
              </a:rPr>
              <a:t>Opportunities</a:t>
            </a:r>
            <a:endParaRPr lang="en-US" sz="2400" i="1">
              <a:solidFill>
                <a:srgbClr val="1255A4"/>
              </a:solidFill>
            </a:endParaRPr>
          </a:p>
        </p:txBody>
      </p:sp>
      <p:sp>
        <p:nvSpPr>
          <p:cNvPr id="797708" name="Text Box 12"/>
          <p:cNvSpPr txBox="1">
            <a:spLocks noChangeArrowheads="1"/>
          </p:cNvSpPr>
          <p:nvPr/>
        </p:nvSpPr>
        <p:spPr bwMode="auto">
          <a:xfrm>
            <a:off x="5930900" y="4243388"/>
            <a:ext cx="31178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defTabSz="1042988">
              <a:defRPr>
                <a:solidFill>
                  <a:schemeClr val="tx1"/>
                </a:solidFill>
                <a:latin typeface="Arial" charset="0"/>
                <a:cs typeface="Arial" charset="0"/>
              </a:defRPr>
            </a:lvl1pPr>
            <a:lvl2pPr defTabSz="1042988">
              <a:defRPr>
                <a:solidFill>
                  <a:schemeClr val="tx1"/>
                </a:solidFill>
                <a:latin typeface="Arial" charset="0"/>
                <a:cs typeface="Arial" charset="0"/>
              </a:defRPr>
            </a:lvl2pPr>
            <a:lvl3pPr defTabSz="1042988">
              <a:defRPr>
                <a:solidFill>
                  <a:schemeClr val="tx1"/>
                </a:solidFill>
                <a:latin typeface="Arial" charset="0"/>
                <a:cs typeface="Arial" charset="0"/>
              </a:defRPr>
            </a:lvl3pPr>
            <a:lvl4pPr defTabSz="1042988">
              <a:defRPr>
                <a:solidFill>
                  <a:schemeClr val="tx1"/>
                </a:solidFill>
                <a:latin typeface="Arial" charset="0"/>
                <a:cs typeface="Arial" charset="0"/>
              </a:defRPr>
            </a:lvl4pPr>
            <a:lvl5pPr defTabSz="1042988">
              <a:defRPr>
                <a:solidFill>
                  <a:schemeClr val="tx1"/>
                </a:solidFill>
                <a:latin typeface="Arial" charset="0"/>
                <a:cs typeface="Arial" charset="0"/>
              </a:defRPr>
            </a:lvl5pPr>
            <a:lvl6pPr algn="r" defTabSz="1042988" rtl="1" fontAlgn="base">
              <a:spcBef>
                <a:spcPct val="0"/>
              </a:spcBef>
              <a:spcAft>
                <a:spcPct val="0"/>
              </a:spcAft>
              <a:defRPr>
                <a:solidFill>
                  <a:schemeClr val="tx1"/>
                </a:solidFill>
                <a:latin typeface="Arial" charset="0"/>
                <a:cs typeface="Arial" charset="0"/>
              </a:defRPr>
            </a:lvl6pPr>
            <a:lvl7pPr algn="r" defTabSz="1042988" rtl="1" fontAlgn="base">
              <a:spcBef>
                <a:spcPct val="0"/>
              </a:spcBef>
              <a:spcAft>
                <a:spcPct val="0"/>
              </a:spcAft>
              <a:defRPr>
                <a:solidFill>
                  <a:schemeClr val="tx1"/>
                </a:solidFill>
                <a:latin typeface="Arial" charset="0"/>
                <a:cs typeface="Arial" charset="0"/>
              </a:defRPr>
            </a:lvl7pPr>
            <a:lvl8pPr algn="r" defTabSz="1042988" rtl="1" fontAlgn="base">
              <a:spcBef>
                <a:spcPct val="0"/>
              </a:spcBef>
              <a:spcAft>
                <a:spcPct val="0"/>
              </a:spcAft>
              <a:defRPr>
                <a:solidFill>
                  <a:schemeClr val="tx1"/>
                </a:solidFill>
                <a:latin typeface="Arial" charset="0"/>
                <a:cs typeface="Arial" charset="0"/>
              </a:defRPr>
            </a:lvl8pPr>
            <a:lvl9pPr algn="r" defTabSz="1042988" rtl="1" fontAlgn="base">
              <a:spcBef>
                <a:spcPct val="0"/>
              </a:spcBef>
              <a:spcAft>
                <a:spcPct val="0"/>
              </a:spcAft>
              <a:defRPr>
                <a:solidFill>
                  <a:schemeClr val="tx1"/>
                </a:solidFill>
                <a:latin typeface="Arial" charset="0"/>
                <a:cs typeface="Arial" charset="0"/>
              </a:defRPr>
            </a:lvl9pPr>
          </a:lstStyle>
          <a:p>
            <a:r>
              <a:rPr lang="en-GB" sz="2400" i="1">
                <a:solidFill>
                  <a:srgbClr val="1255A4"/>
                </a:solidFill>
              </a:rPr>
              <a:t>One recommendation</a:t>
            </a:r>
            <a:endParaRPr lang="en-US" sz="2400" i="1">
              <a:solidFill>
                <a:srgbClr val="1255A4"/>
              </a:solidFill>
            </a:endParaRPr>
          </a:p>
        </p:txBody>
      </p:sp>
      <p:sp>
        <p:nvSpPr>
          <p:cNvPr id="797709" name="Text Box 13"/>
          <p:cNvSpPr txBox="1">
            <a:spLocks noChangeArrowheads="1"/>
          </p:cNvSpPr>
          <p:nvPr/>
        </p:nvSpPr>
        <p:spPr bwMode="auto">
          <a:xfrm>
            <a:off x="6403975" y="5259388"/>
            <a:ext cx="26447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defTabSz="1042988">
              <a:defRPr>
                <a:solidFill>
                  <a:schemeClr val="tx1"/>
                </a:solidFill>
                <a:latin typeface="Arial" charset="0"/>
                <a:cs typeface="Arial" charset="0"/>
              </a:defRPr>
            </a:lvl1pPr>
            <a:lvl2pPr defTabSz="1042988">
              <a:defRPr>
                <a:solidFill>
                  <a:schemeClr val="tx1"/>
                </a:solidFill>
                <a:latin typeface="Arial" charset="0"/>
                <a:cs typeface="Arial" charset="0"/>
              </a:defRPr>
            </a:lvl2pPr>
            <a:lvl3pPr defTabSz="1042988">
              <a:defRPr>
                <a:solidFill>
                  <a:schemeClr val="tx1"/>
                </a:solidFill>
                <a:latin typeface="Arial" charset="0"/>
                <a:cs typeface="Arial" charset="0"/>
              </a:defRPr>
            </a:lvl3pPr>
            <a:lvl4pPr defTabSz="1042988">
              <a:defRPr>
                <a:solidFill>
                  <a:schemeClr val="tx1"/>
                </a:solidFill>
                <a:latin typeface="Arial" charset="0"/>
                <a:cs typeface="Arial" charset="0"/>
              </a:defRPr>
            </a:lvl4pPr>
            <a:lvl5pPr defTabSz="1042988">
              <a:defRPr>
                <a:solidFill>
                  <a:schemeClr val="tx1"/>
                </a:solidFill>
                <a:latin typeface="Arial" charset="0"/>
                <a:cs typeface="Arial" charset="0"/>
              </a:defRPr>
            </a:lvl5pPr>
            <a:lvl6pPr algn="r" defTabSz="1042988" rtl="1" fontAlgn="base">
              <a:spcBef>
                <a:spcPct val="0"/>
              </a:spcBef>
              <a:spcAft>
                <a:spcPct val="0"/>
              </a:spcAft>
              <a:defRPr>
                <a:solidFill>
                  <a:schemeClr val="tx1"/>
                </a:solidFill>
                <a:latin typeface="Arial" charset="0"/>
                <a:cs typeface="Arial" charset="0"/>
              </a:defRPr>
            </a:lvl6pPr>
            <a:lvl7pPr algn="r" defTabSz="1042988" rtl="1" fontAlgn="base">
              <a:spcBef>
                <a:spcPct val="0"/>
              </a:spcBef>
              <a:spcAft>
                <a:spcPct val="0"/>
              </a:spcAft>
              <a:defRPr>
                <a:solidFill>
                  <a:schemeClr val="tx1"/>
                </a:solidFill>
                <a:latin typeface="Arial" charset="0"/>
                <a:cs typeface="Arial" charset="0"/>
              </a:defRPr>
            </a:lvl7pPr>
            <a:lvl8pPr algn="r" defTabSz="1042988" rtl="1" fontAlgn="base">
              <a:spcBef>
                <a:spcPct val="0"/>
              </a:spcBef>
              <a:spcAft>
                <a:spcPct val="0"/>
              </a:spcAft>
              <a:defRPr>
                <a:solidFill>
                  <a:schemeClr val="tx1"/>
                </a:solidFill>
                <a:latin typeface="Arial" charset="0"/>
                <a:cs typeface="Arial" charset="0"/>
              </a:defRPr>
            </a:lvl8pPr>
            <a:lvl9pPr algn="r" defTabSz="1042988" rtl="1" fontAlgn="base">
              <a:spcBef>
                <a:spcPct val="0"/>
              </a:spcBef>
              <a:spcAft>
                <a:spcPct val="0"/>
              </a:spcAft>
              <a:defRPr>
                <a:solidFill>
                  <a:schemeClr val="tx1"/>
                </a:solidFill>
                <a:latin typeface="Arial" charset="0"/>
                <a:cs typeface="Arial" charset="0"/>
              </a:defRPr>
            </a:lvl9pPr>
          </a:lstStyle>
          <a:p>
            <a:r>
              <a:rPr lang="en-GB" sz="2400" i="1">
                <a:solidFill>
                  <a:srgbClr val="1255A4"/>
                </a:solidFill>
              </a:rPr>
              <a:t>Operationalization</a:t>
            </a:r>
            <a:endParaRPr lang="en-US" sz="2400" i="1">
              <a:solidFill>
                <a:srgbClr val="1255A4"/>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8" name="Rectangle 2"/>
          <p:cNvSpPr>
            <a:spLocks noChangeArrowheads="1"/>
          </p:cNvSpPr>
          <p:nvPr/>
        </p:nvSpPr>
        <p:spPr bwMode="auto">
          <a:xfrm>
            <a:off x="377825" y="1839913"/>
            <a:ext cx="8637588" cy="900112"/>
          </a:xfrm>
          <a:prstGeom prst="rect">
            <a:avLst/>
          </a:prstGeom>
          <a:solidFill>
            <a:srgbClr val="99CC00">
              <a:alpha val="5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45859" name="Rectangle 3"/>
          <p:cNvSpPr>
            <a:spLocks noChangeArrowheads="1"/>
          </p:cNvSpPr>
          <p:nvPr/>
        </p:nvSpPr>
        <p:spPr bwMode="auto">
          <a:xfrm>
            <a:off x="377825" y="2803525"/>
            <a:ext cx="8637588" cy="900113"/>
          </a:xfrm>
          <a:prstGeom prst="rect">
            <a:avLst/>
          </a:prstGeom>
          <a:solidFill>
            <a:srgbClr val="99CC00">
              <a:alpha val="5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45860" name="Rectangle 4"/>
          <p:cNvSpPr>
            <a:spLocks noChangeArrowheads="1"/>
          </p:cNvSpPr>
          <p:nvPr/>
        </p:nvSpPr>
        <p:spPr bwMode="auto">
          <a:xfrm>
            <a:off x="377825" y="3768725"/>
            <a:ext cx="8637588" cy="900113"/>
          </a:xfrm>
          <a:prstGeom prst="rect">
            <a:avLst/>
          </a:prstGeom>
          <a:solidFill>
            <a:srgbClr val="99CC00">
              <a:alpha val="5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45861" name="Rectangle 5"/>
          <p:cNvSpPr>
            <a:spLocks noChangeArrowheads="1"/>
          </p:cNvSpPr>
          <p:nvPr/>
        </p:nvSpPr>
        <p:spPr bwMode="auto">
          <a:xfrm>
            <a:off x="377825" y="4733925"/>
            <a:ext cx="8637588" cy="900113"/>
          </a:xfrm>
          <a:prstGeom prst="rect">
            <a:avLst/>
          </a:prstGeom>
          <a:solidFill>
            <a:srgbClr val="99CC00">
              <a:alpha val="5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45862" name="Rectangle 6"/>
          <p:cNvSpPr>
            <a:spLocks noGrp="1" noChangeArrowheads="1"/>
          </p:cNvSpPr>
          <p:nvPr>
            <p:ph type="body" idx="1"/>
          </p:nvPr>
        </p:nvSpPr>
        <p:spPr/>
        <p:txBody>
          <a:bodyPr/>
          <a:lstStyle/>
          <a:p>
            <a:pPr>
              <a:spcAft>
                <a:spcPct val="20000"/>
              </a:spcAft>
              <a:buFontTx/>
              <a:buNone/>
            </a:pPr>
            <a:r>
              <a:rPr lang="en-US" sz="2400" b="1">
                <a:solidFill>
                  <a:srgbClr val="1255A4"/>
                </a:solidFill>
              </a:rPr>
              <a:t>1. Command attention</a:t>
            </a:r>
          </a:p>
          <a:p>
            <a:pPr>
              <a:spcAft>
                <a:spcPct val="20000"/>
              </a:spcAft>
              <a:buFontTx/>
              <a:buNone/>
            </a:pPr>
            <a:r>
              <a:rPr lang="en-US" sz="2400" b="1">
                <a:solidFill>
                  <a:srgbClr val="1255A4"/>
                </a:solidFill>
              </a:rPr>
              <a:t>2. Clarify message</a:t>
            </a:r>
          </a:p>
          <a:p>
            <a:pPr>
              <a:spcAft>
                <a:spcPct val="20000"/>
              </a:spcAft>
              <a:buFontTx/>
              <a:buNone/>
            </a:pPr>
            <a:r>
              <a:rPr lang="en-US" sz="2400" b="1">
                <a:solidFill>
                  <a:srgbClr val="1255A4"/>
                </a:solidFill>
              </a:rPr>
              <a:t>3. Communicate a benefit</a:t>
            </a:r>
          </a:p>
          <a:p>
            <a:pPr>
              <a:spcAft>
                <a:spcPct val="20000"/>
              </a:spcAft>
              <a:buFontTx/>
              <a:buNone/>
            </a:pPr>
            <a:r>
              <a:rPr lang="en-US" sz="2400" b="1">
                <a:solidFill>
                  <a:srgbClr val="1255A4"/>
                </a:solidFill>
              </a:rPr>
              <a:t>4. Consistency counts</a:t>
            </a:r>
          </a:p>
          <a:p>
            <a:pPr>
              <a:spcAft>
                <a:spcPct val="20000"/>
              </a:spcAft>
              <a:buFontTx/>
              <a:buNone/>
            </a:pPr>
            <a:r>
              <a:rPr lang="en-US" sz="2400" b="1">
                <a:solidFill>
                  <a:srgbClr val="1255A4"/>
                </a:solidFill>
              </a:rPr>
              <a:t>5. Cater to the heart and the head</a:t>
            </a:r>
          </a:p>
          <a:p>
            <a:pPr>
              <a:spcAft>
                <a:spcPct val="20000"/>
              </a:spcAft>
              <a:buFontTx/>
              <a:buNone/>
            </a:pPr>
            <a:r>
              <a:rPr lang="en-US" sz="2400" b="1">
                <a:solidFill>
                  <a:srgbClr val="1255A4"/>
                </a:solidFill>
              </a:rPr>
              <a:t>6. Create trust</a:t>
            </a:r>
          </a:p>
          <a:p>
            <a:pPr>
              <a:spcAft>
                <a:spcPct val="20000"/>
              </a:spcAft>
              <a:buFontTx/>
              <a:buNone/>
            </a:pPr>
            <a:r>
              <a:rPr lang="en-US" sz="2400" b="1">
                <a:solidFill>
                  <a:srgbClr val="1255A4"/>
                </a:solidFill>
              </a:rPr>
              <a:t>7. Call to action</a:t>
            </a:r>
            <a:endParaRPr lang="en-US" sz="2400">
              <a:solidFill>
                <a:srgbClr val="1255A4"/>
              </a:solidFill>
            </a:endParaRPr>
          </a:p>
          <a:p>
            <a:pPr>
              <a:spcAft>
                <a:spcPct val="20000"/>
              </a:spcAft>
              <a:buFontTx/>
              <a:buNone/>
            </a:pPr>
            <a:endParaRPr lang="en-US" sz="2400">
              <a:solidFill>
                <a:srgbClr val="1255A4"/>
              </a:solidFill>
            </a:endParaRPr>
          </a:p>
        </p:txBody>
      </p:sp>
      <p:sp>
        <p:nvSpPr>
          <p:cNvPr id="1145863" name="Text Box 7"/>
          <p:cNvSpPr txBox="1">
            <a:spLocks noChangeArrowheads="1"/>
          </p:cNvSpPr>
          <p:nvPr/>
        </p:nvSpPr>
        <p:spPr bwMode="auto">
          <a:xfrm>
            <a:off x="2514600" y="642938"/>
            <a:ext cx="5260171" cy="5206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178" tIns="52089" rIns="104178" bIns="52089">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a:r>
              <a:rPr lang="en-GB" sz="2700" b="1" dirty="0">
                <a:solidFill>
                  <a:srgbClr val="1255A4"/>
                </a:solidFill>
                <a:latin typeface="Calibri" pitchFamily="34" charset="0"/>
                <a:cs typeface="Calibri" pitchFamily="34" charset="0"/>
              </a:rPr>
              <a:t>The seven C's of social mobilization</a:t>
            </a:r>
            <a:endParaRPr lang="en-US" sz="2700" b="1" dirty="0">
              <a:solidFill>
                <a:srgbClr val="1255A4"/>
              </a:solidFill>
              <a:latin typeface="Calibri" pitchFamily="34" charset="0"/>
              <a:cs typeface="Calibri" pitchFamily="34" charset="0"/>
            </a:endParaRPr>
          </a:p>
        </p:txBody>
      </p:sp>
      <p:sp>
        <p:nvSpPr>
          <p:cNvPr id="1145864" name="Text Box 8"/>
          <p:cNvSpPr txBox="1">
            <a:spLocks noChangeArrowheads="1"/>
          </p:cNvSpPr>
          <p:nvPr/>
        </p:nvSpPr>
        <p:spPr bwMode="auto">
          <a:xfrm>
            <a:off x="6489700" y="2373313"/>
            <a:ext cx="25590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defTabSz="1042988">
              <a:defRPr>
                <a:solidFill>
                  <a:schemeClr val="tx1"/>
                </a:solidFill>
                <a:latin typeface="Arial" charset="0"/>
                <a:cs typeface="Arial" charset="0"/>
              </a:defRPr>
            </a:lvl1pPr>
            <a:lvl2pPr defTabSz="1042988">
              <a:defRPr>
                <a:solidFill>
                  <a:schemeClr val="tx1"/>
                </a:solidFill>
                <a:latin typeface="Arial" charset="0"/>
                <a:cs typeface="Arial" charset="0"/>
              </a:defRPr>
            </a:lvl2pPr>
            <a:lvl3pPr defTabSz="1042988">
              <a:defRPr>
                <a:solidFill>
                  <a:schemeClr val="tx1"/>
                </a:solidFill>
                <a:latin typeface="Arial" charset="0"/>
                <a:cs typeface="Arial" charset="0"/>
              </a:defRPr>
            </a:lvl3pPr>
            <a:lvl4pPr defTabSz="1042988">
              <a:defRPr>
                <a:solidFill>
                  <a:schemeClr val="tx1"/>
                </a:solidFill>
                <a:latin typeface="Arial" charset="0"/>
                <a:cs typeface="Arial" charset="0"/>
              </a:defRPr>
            </a:lvl4pPr>
            <a:lvl5pPr defTabSz="1042988">
              <a:defRPr>
                <a:solidFill>
                  <a:schemeClr val="tx1"/>
                </a:solidFill>
                <a:latin typeface="Arial" charset="0"/>
                <a:cs typeface="Arial" charset="0"/>
              </a:defRPr>
            </a:lvl5pPr>
            <a:lvl6pPr algn="r" defTabSz="1042988" rtl="1" fontAlgn="base">
              <a:spcBef>
                <a:spcPct val="0"/>
              </a:spcBef>
              <a:spcAft>
                <a:spcPct val="0"/>
              </a:spcAft>
              <a:defRPr>
                <a:solidFill>
                  <a:schemeClr val="tx1"/>
                </a:solidFill>
                <a:latin typeface="Arial" charset="0"/>
                <a:cs typeface="Arial" charset="0"/>
              </a:defRPr>
            </a:lvl6pPr>
            <a:lvl7pPr algn="r" defTabSz="1042988" rtl="1" fontAlgn="base">
              <a:spcBef>
                <a:spcPct val="0"/>
              </a:spcBef>
              <a:spcAft>
                <a:spcPct val="0"/>
              </a:spcAft>
              <a:defRPr>
                <a:solidFill>
                  <a:schemeClr val="tx1"/>
                </a:solidFill>
                <a:latin typeface="Arial" charset="0"/>
                <a:cs typeface="Arial" charset="0"/>
              </a:defRPr>
            </a:lvl7pPr>
            <a:lvl8pPr algn="r" defTabSz="1042988" rtl="1" fontAlgn="base">
              <a:spcBef>
                <a:spcPct val="0"/>
              </a:spcBef>
              <a:spcAft>
                <a:spcPct val="0"/>
              </a:spcAft>
              <a:defRPr>
                <a:solidFill>
                  <a:schemeClr val="tx1"/>
                </a:solidFill>
                <a:latin typeface="Arial" charset="0"/>
                <a:cs typeface="Arial" charset="0"/>
              </a:defRPr>
            </a:lvl8pPr>
            <a:lvl9pPr algn="r" defTabSz="1042988" rtl="1" fontAlgn="base">
              <a:spcBef>
                <a:spcPct val="0"/>
              </a:spcBef>
              <a:spcAft>
                <a:spcPct val="0"/>
              </a:spcAft>
              <a:defRPr>
                <a:solidFill>
                  <a:schemeClr val="tx1"/>
                </a:solidFill>
                <a:latin typeface="Arial" charset="0"/>
                <a:cs typeface="Arial" charset="0"/>
              </a:defRPr>
            </a:lvl9pPr>
          </a:lstStyle>
          <a:p>
            <a:r>
              <a:rPr lang="en-GB" sz="2400" i="1">
                <a:solidFill>
                  <a:srgbClr val="1255A4"/>
                </a:solidFill>
              </a:rPr>
              <a:t>Ongoing situation</a:t>
            </a:r>
            <a:endParaRPr lang="en-US" sz="2400" i="1">
              <a:solidFill>
                <a:srgbClr val="1255A4"/>
              </a:solidFill>
            </a:endParaRPr>
          </a:p>
        </p:txBody>
      </p:sp>
      <p:sp>
        <p:nvSpPr>
          <p:cNvPr id="1145865" name="Text Box 9"/>
          <p:cNvSpPr txBox="1">
            <a:spLocks noChangeArrowheads="1"/>
          </p:cNvSpPr>
          <p:nvPr/>
        </p:nvSpPr>
        <p:spPr bwMode="auto">
          <a:xfrm>
            <a:off x="7050088" y="3332163"/>
            <a:ext cx="199866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defTabSz="1042988">
              <a:defRPr>
                <a:solidFill>
                  <a:schemeClr val="tx1"/>
                </a:solidFill>
                <a:latin typeface="Arial" charset="0"/>
                <a:cs typeface="Arial" charset="0"/>
              </a:defRPr>
            </a:lvl1pPr>
            <a:lvl2pPr defTabSz="1042988">
              <a:defRPr>
                <a:solidFill>
                  <a:schemeClr val="tx1"/>
                </a:solidFill>
                <a:latin typeface="Arial" charset="0"/>
                <a:cs typeface="Arial" charset="0"/>
              </a:defRPr>
            </a:lvl2pPr>
            <a:lvl3pPr defTabSz="1042988">
              <a:defRPr>
                <a:solidFill>
                  <a:schemeClr val="tx1"/>
                </a:solidFill>
                <a:latin typeface="Arial" charset="0"/>
                <a:cs typeface="Arial" charset="0"/>
              </a:defRPr>
            </a:lvl3pPr>
            <a:lvl4pPr defTabSz="1042988">
              <a:defRPr>
                <a:solidFill>
                  <a:schemeClr val="tx1"/>
                </a:solidFill>
                <a:latin typeface="Arial" charset="0"/>
                <a:cs typeface="Arial" charset="0"/>
              </a:defRPr>
            </a:lvl4pPr>
            <a:lvl5pPr defTabSz="1042988">
              <a:defRPr>
                <a:solidFill>
                  <a:schemeClr val="tx1"/>
                </a:solidFill>
                <a:latin typeface="Arial" charset="0"/>
                <a:cs typeface="Arial" charset="0"/>
              </a:defRPr>
            </a:lvl5pPr>
            <a:lvl6pPr algn="r" defTabSz="1042988" rtl="1" fontAlgn="base">
              <a:spcBef>
                <a:spcPct val="0"/>
              </a:spcBef>
              <a:spcAft>
                <a:spcPct val="0"/>
              </a:spcAft>
              <a:defRPr>
                <a:solidFill>
                  <a:schemeClr val="tx1"/>
                </a:solidFill>
                <a:latin typeface="Arial" charset="0"/>
                <a:cs typeface="Arial" charset="0"/>
              </a:defRPr>
            </a:lvl6pPr>
            <a:lvl7pPr algn="r" defTabSz="1042988" rtl="1" fontAlgn="base">
              <a:spcBef>
                <a:spcPct val="0"/>
              </a:spcBef>
              <a:spcAft>
                <a:spcPct val="0"/>
              </a:spcAft>
              <a:defRPr>
                <a:solidFill>
                  <a:schemeClr val="tx1"/>
                </a:solidFill>
                <a:latin typeface="Arial" charset="0"/>
                <a:cs typeface="Arial" charset="0"/>
              </a:defRPr>
            </a:lvl7pPr>
            <a:lvl8pPr algn="r" defTabSz="1042988" rtl="1" fontAlgn="base">
              <a:spcBef>
                <a:spcPct val="0"/>
              </a:spcBef>
              <a:spcAft>
                <a:spcPct val="0"/>
              </a:spcAft>
              <a:defRPr>
                <a:solidFill>
                  <a:schemeClr val="tx1"/>
                </a:solidFill>
                <a:latin typeface="Arial" charset="0"/>
                <a:cs typeface="Arial" charset="0"/>
              </a:defRPr>
            </a:lvl8pPr>
            <a:lvl9pPr algn="r" defTabSz="1042988" rtl="1" fontAlgn="base">
              <a:spcBef>
                <a:spcPct val="0"/>
              </a:spcBef>
              <a:spcAft>
                <a:spcPct val="0"/>
              </a:spcAft>
              <a:defRPr>
                <a:solidFill>
                  <a:schemeClr val="tx1"/>
                </a:solidFill>
                <a:latin typeface="Arial" charset="0"/>
                <a:cs typeface="Arial" charset="0"/>
              </a:defRPr>
            </a:lvl9pPr>
          </a:lstStyle>
          <a:p>
            <a:r>
              <a:rPr lang="en-GB" sz="2400" i="1">
                <a:solidFill>
                  <a:srgbClr val="1255A4"/>
                </a:solidFill>
              </a:rPr>
              <a:t>Opportunities</a:t>
            </a:r>
            <a:endParaRPr lang="en-US" sz="2400" i="1">
              <a:solidFill>
                <a:srgbClr val="1255A4"/>
              </a:solidFill>
            </a:endParaRPr>
          </a:p>
        </p:txBody>
      </p:sp>
      <p:sp>
        <p:nvSpPr>
          <p:cNvPr id="1145866" name="Text Box 10"/>
          <p:cNvSpPr txBox="1">
            <a:spLocks noChangeArrowheads="1"/>
          </p:cNvSpPr>
          <p:nvPr/>
        </p:nvSpPr>
        <p:spPr bwMode="auto">
          <a:xfrm>
            <a:off x="5930900" y="4243388"/>
            <a:ext cx="31178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defTabSz="1042988">
              <a:defRPr>
                <a:solidFill>
                  <a:schemeClr val="tx1"/>
                </a:solidFill>
                <a:latin typeface="Arial" charset="0"/>
                <a:cs typeface="Arial" charset="0"/>
              </a:defRPr>
            </a:lvl1pPr>
            <a:lvl2pPr defTabSz="1042988">
              <a:defRPr>
                <a:solidFill>
                  <a:schemeClr val="tx1"/>
                </a:solidFill>
                <a:latin typeface="Arial" charset="0"/>
                <a:cs typeface="Arial" charset="0"/>
              </a:defRPr>
            </a:lvl2pPr>
            <a:lvl3pPr defTabSz="1042988">
              <a:defRPr>
                <a:solidFill>
                  <a:schemeClr val="tx1"/>
                </a:solidFill>
                <a:latin typeface="Arial" charset="0"/>
                <a:cs typeface="Arial" charset="0"/>
              </a:defRPr>
            </a:lvl3pPr>
            <a:lvl4pPr defTabSz="1042988">
              <a:defRPr>
                <a:solidFill>
                  <a:schemeClr val="tx1"/>
                </a:solidFill>
                <a:latin typeface="Arial" charset="0"/>
                <a:cs typeface="Arial" charset="0"/>
              </a:defRPr>
            </a:lvl4pPr>
            <a:lvl5pPr defTabSz="1042988">
              <a:defRPr>
                <a:solidFill>
                  <a:schemeClr val="tx1"/>
                </a:solidFill>
                <a:latin typeface="Arial" charset="0"/>
                <a:cs typeface="Arial" charset="0"/>
              </a:defRPr>
            </a:lvl5pPr>
            <a:lvl6pPr algn="r" defTabSz="1042988" rtl="1" fontAlgn="base">
              <a:spcBef>
                <a:spcPct val="0"/>
              </a:spcBef>
              <a:spcAft>
                <a:spcPct val="0"/>
              </a:spcAft>
              <a:defRPr>
                <a:solidFill>
                  <a:schemeClr val="tx1"/>
                </a:solidFill>
                <a:latin typeface="Arial" charset="0"/>
                <a:cs typeface="Arial" charset="0"/>
              </a:defRPr>
            </a:lvl6pPr>
            <a:lvl7pPr algn="r" defTabSz="1042988" rtl="1" fontAlgn="base">
              <a:spcBef>
                <a:spcPct val="0"/>
              </a:spcBef>
              <a:spcAft>
                <a:spcPct val="0"/>
              </a:spcAft>
              <a:defRPr>
                <a:solidFill>
                  <a:schemeClr val="tx1"/>
                </a:solidFill>
                <a:latin typeface="Arial" charset="0"/>
                <a:cs typeface="Arial" charset="0"/>
              </a:defRPr>
            </a:lvl7pPr>
            <a:lvl8pPr algn="r" defTabSz="1042988" rtl="1" fontAlgn="base">
              <a:spcBef>
                <a:spcPct val="0"/>
              </a:spcBef>
              <a:spcAft>
                <a:spcPct val="0"/>
              </a:spcAft>
              <a:defRPr>
                <a:solidFill>
                  <a:schemeClr val="tx1"/>
                </a:solidFill>
                <a:latin typeface="Arial" charset="0"/>
                <a:cs typeface="Arial" charset="0"/>
              </a:defRPr>
            </a:lvl8pPr>
            <a:lvl9pPr algn="r" defTabSz="1042988" rtl="1" fontAlgn="base">
              <a:spcBef>
                <a:spcPct val="0"/>
              </a:spcBef>
              <a:spcAft>
                <a:spcPct val="0"/>
              </a:spcAft>
              <a:defRPr>
                <a:solidFill>
                  <a:schemeClr val="tx1"/>
                </a:solidFill>
                <a:latin typeface="Arial" charset="0"/>
                <a:cs typeface="Arial" charset="0"/>
              </a:defRPr>
            </a:lvl9pPr>
          </a:lstStyle>
          <a:p>
            <a:r>
              <a:rPr lang="en-GB" sz="2400" i="1">
                <a:solidFill>
                  <a:srgbClr val="1255A4"/>
                </a:solidFill>
              </a:rPr>
              <a:t>One recommendation</a:t>
            </a:r>
            <a:endParaRPr lang="en-US" sz="2400" i="1">
              <a:solidFill>
                <a:srgbClr val="1255A4"/>
              </a:solidFill>
            </a:endParaRPr>
          </a:p>
        </p:txBody>
      </p:sp>
      <p:sp>
        <p:nvSpPr>
          <p:cNvPr id="1145867" name="Text Box 11"/>
          <p:cNvSpPr txBox="1">
            <a:spLocks noChangeArrowheads="1"/>
          </p:cNvSpPr>
          <p:nvPr/>
        </p:nvSpPr>
        <p:spPr bwMode="auto">
          <a:xfrm>
            <a:off x="6403975" y="5259388"/>
            <a:ext cx="26447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defTabSz="1042988">
              <a:defRPr>
                <a:solidFill>
                  <a:schemeClr val="tx1"/>
                </a:solidFill>
                <a:latin typeface="Arial" charset="0"/>
                <a:cs typeface="Arial" charset="0"/>
              </a:defRPr>
            </a:lvl1pPr>
            <a:lvl2pPr defTabSz="1042988">
              <a:defRPr>
                <a:solidFill>
                  <a:schemeClr val="tx1"/>
                </a:solidFill>
                <a:latin typeface="Arial" charset="0"/>
                <a:cs typeface="Arial" charset="0"/>
              </a:defRPr>
            </a:lvl2pPr>
            <a:lvl3pPr defTabSz="1042988">
              <a:defRPr>
                <a:solidFill>
                  <a:schemeClr val="tx1"/>
                </a:solidFill>
                <a:latin typeface="Arial" charset="0"/>
                <a:cs typeface="Arial" charset="0"/>
              </a:defRPr>
            </a:lvl3pPr>
            <a:lvl4pPr defTabSz="1042988">
              <a:defRPr>
                <a:solidFill>
                  <a:schemeClr val="tx1"/>
                </a:solidFill>
                <a:latin typeface="Arial" charset="0"/>
                <a:cs typeface="Arial" charset="0"/>
              </a:defRPr>
            </a:lvl4pPr>
            <a:lvl5pPr defTabSz="1042988">
              <a:defRPr>
                <a:solidFill>
                  <a:schemeClr val="tx1"/>
                </a:solidFill>
                <a:latin typeface="Arial" charset="0"/>
                <a:cs typeface="Arial" charset="0"/>
              </a:defRPr>
            </a:lvl5pPr>
            <a:lvl6pPr algn="r" defTabSz="1042988" rtl="1" fontAlgn="base">
              <a:spcBef>
                <a:spcPct val="0"/>
              </a:spcBef>
              <a:spcAft>
                <a:spcPct val="0"/>
              </a:spcAft>
              <a:defRPr>
                <a:solidFill>
                  <a:schemeClr val="tx1"/>
                </a:solidFill>
                <a:latin typeface="Arial" charset="0"/>
                <a:cs typeface="Arial" charset="0"/>
              </a:defRPr>
            </a:lvl6pPr>
            <a:lvl7pPr algn="r" defTabSz="1042988" rtl="1" fontAlgn="base">
              <a:spcBef>
                <a:spcPct val="0"/>
              </a:spcBef>
              <a:spcAft>
                <a:spcPct val="0"/>
              </a:spcAft>
              <a:defRPr>
                <a:solidFill>
                  <a:schemeClr val="tx1"/>
                </a:solidFill>
                <a:latin typeface="Arial" charset="0"/>
                <a:cs typeface="Arial" charset="0"/>
              </a:defRPr>
            </a:lvl7pPr>
            <a:lvl8pPr algn="r" defTabSz="1042988" rtl="1" fontAlgn="base">
              <a:spcBef>
                <a:spcPct val="0"/>
              </a:spcBef>
              <a:spcAft>
                <a:spcPct val="0"/>
              </a:spcAft>
              <a:defRPr>
                <a:solidFill>
                  <a:schemeClr val="tx1"/>
                </a:solidFill>
                <a:latin typeface="Arial" charset="0"/>
                <a:cs typeface="Arial" charset="0"/>
              </a:defRPr>
            </a:lvl8pPr>
            <a:lvl9pPr algn="r" defTabSz="1042988" rtl="1" fontAlgn="base">
              <a:spcBef>
                <a:spcPct val="0"/>
              </a:spcBef>
              <a:spcAft>
                <a:spcPct val="0"/>
              </a:spcAft>
              <a:defRPr>
                <a:solidFill>
                  <a:schemeClr val="tx1"/>
                </a:solidFill>
                <a:latin typeface="Arial" charset="0"/>
                <a:cs typeface="Arial" charset="0"/>
              </a:defRPr>
            </a:lvl9pPr>
          </a:lstStyle>
          <a:p>
            <a:r>
              <a:rPr lang="en-GB" sz="2400" i="1">
                <a:solidFill>
                  <a:srgbClr val="1255A4"/>
                </a:solidFill>
              </a:rPr>
              <a:t>Operationalization</a:t>
            </a:r>
            <a:endParaRPr lang="en-US" sz="2400" i="1">
              <a:solidFill>
                <a:srgbClr val="1255A4"/>
              </a:solidFill>
            </a:endParaRPr>
          </a:p>
        </p:txBody>
      </p:sp>
      <p:pic>
        <p:nvPicPr>
          <p:cNvPr id="1145868" name="Picture 12" descr="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59450" y="1204913"/>
            <a:ext cx="3846513" cy="5435600"/>
          </a:xfrm>
          <a:prstGeom prst="rect">
            <a:avLst/>
          </a:prstGeom>
          <a:noFill/>
          <a:effectLst>
            <a:outerShdw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9780" name="Picture 4" descr="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3588" y="804863"/>
            <a:ext cx="4127500" cy="5757862"/>
          </a:xfrm>
          <a:prstGeom prst="rect">
            <a:avLst/>
          </a:prstGeom>
          <a:noFill/>
          <a:effectLst>
            <a:outerShdw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Lst>
        </p:spPr>
      </p:pic>
      <p:pic>
        <p:nvPicPr>
          <p:cNvPr id="1099781" name="Picture 5" descr="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57875" y="804863"/>
            <a:ext cx="4098925" cy="5757862"/>
          </a:xfrm>
          <a:prstGeom prst="rect">
            <a:avLst/>
          </a:prstGeom>
          <a:noFill/>
          <a:effectLst>
            <a:outerShdw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8514" name="Rectangle 2"/>
          <p:cNvSpPr>
            <a:spLocks noGrp="1" noChangeArrowheads="1"/>
          </p:cNvSpPr>
          <p:nvPr>
            <p:ph type="title"/>
          </p:nvPr>
        </p:nvSpPr>
        <p:spPr/>
        <p:txBody>
          <a:bodyPr/>
          <a:lstStyle/>
          <a:p>
            <a:r>
              <a:rPr lang="en-GB" sz="2700" b="1" dirty="0">
                <a:solidFill>
                  <a:srgbClr val="1255A4"/>
                </a:solidFill>
                <a:latin typeface="Calibri" pitchFamily="34" charset="0"/>
                <a:cs typeface="Calibri" pitchFamily="34" charset="0"/>
              </a:rPr>
              <a:t>What is social mobilization?</a:t>
            </a:r>
            <a:endParaRPr lang="en-US" sz="2700" b="1" dirty="0">
              <a:solidFill>
                <a:srgbClr val="1255A4"/>
              </a:solidFill>
              <a:latin typeface="Calibri" pitchFamily="34" charset="0"/>
              <a:cs typeface="Calibri" pitchFamily="34" charset="0"/>
            </a:endParaRPr>
          </a:p>
        </p:txBody>
      </p:sp>
      <p:sp>
        <p:nvSpPr>
          <p:cNvPr id="1088515" name="Rectangle 3"/>
          <p:cNvSpPr>
            <a:spLocks noGrp="1" noChangeArrowheads="1"/>
          </p:cNvSpPr>
          <p:nvPr>
            <p:ph type="body" idx="1"/>
          </p:nvPr>
        </p:nvSpPr>
        <p:spPr>
          <a:xfrm>
            <a:off x="520700" y="1577975"/>
            <a:ext cx="9623425" cy="4991100"/>
          </a:xfrm>
          <a:noFill/>
          <a:ln/>
          <a:extLst>
            <a:ext uri="{91240B29-F687-4F45-9708-019B960494DF}">
              <a14:hiddenLine xmlns:a14="http://schemas.microsoft.com/office/drawing/2010/main" xmlns="" w="9525" cap="flat" cmpd="sng" algn="ctr">
                <a:solidFill>
                  <a:schemeClr val="tx1"/>
                </a:solidFill>
                <a:prstDash val="solid"/>
                <a:miter lim="800000"/>
                <a:headEnd/>
                <a:tailEnd/>
              </a14:hiddenLine>
            </a:ext>
          </a:extLst>
        </p:spPr>
        <p:txBody>
          <a:bodyPr anchor="ctr"/>
          <a:lstStyle/>
          <a:p>
            <a:pPr marL="363538" indent="-363538">
              <a:spcBef>
                <a:spcPct val="0"/>
              </a:spcBef>
              <a:spcAft>
                <a:spcPct val="20000"/>
              </a:spcAft>
            </a:pPr>
            <a:r>
              <a:rPr lang="en-GB" sz="2400" dirty="0">
                <a:solidFill>
                  <a:srgbClr val="1255A4"/>
                </a:solidFill>
                <a:latin typeface="Calibri" pitchFamily="34" charset="0"/>
                <a:cs typeface="Calibri" pitchFamily="34" charset="0"/>
              </a:rPr>
              <a:t>A broad scale movement to engage people's participation in achieving a specific development goal through self-reliant efforts. </a:t>
            </a:r>
          </a:p>
          <a:p>
            <a:pPr marL="363538" indent="-363538">
              <a:spcBef>
                <a:spcPct val="0"/>
              </a:spcBef>
              <a:spcAft>
                <a:spcPct val="20000"/>
              </a:spcAft>
            </a:pPr>
            <a:r>
              <a:rPr lang="en-GB" sz="2400" dirty="0">
                <a:solidFill>
                  <a:srgbClr val="1255A4"/>
                </a:solidFill>
                <a:latin typeface="Calibri" pitchFamily="34" charset="0"/>
                <a:cs typeface="Calibri" pitchFamily="34" charset="0"/>
              </a:rPr>
              <a:t>It involves all relevant segments of society: decision and policy makers, opinion leaders, bureaucrats and technocrats, professional groups, religious associations, commerce and industry, communities and individuals. </a:t>
            </a:r>
          </a:p>
          <a:p>
            <a:pPr marL="363538" indent="-363538">
              <a:spcBef>
                <a:spcPct val="0"/>
              </a:spcBef>
              <a:spcAft>
                <a:spcPct val="20000"/>
              </a:spcAft>
            </a:pPr>
            <a:r>
              <a:rPr lang="en-GB" sz="2400" dirty="0">
                <a:solidFill>
                  <a:srgbClr val="1255A4"/>
                </a:solidFill>
                <a:latin typeface="Calibri" pitchFamily="34" charset="0"/>
                <a:cs typeface="Calibri" pitchFamily="34" charset="0"/>
              </a:rPr>
              <a:t>Decentralized process involving a range of players engaged in interrelated and complementary efforts and takes into account the felt needs of the people</a:t>
            </a:r>
          </a:p>
          <a:p>
            <a:pPr marL="363538" indent="-363538">
              <a:spcBef>
                <a:spcPct val="0"/>
              </a:spcBef>
              <a:spcAft>
                <a:spcPct val="20000"/>
              </a:spcAft>
            </a:pPr>
            <a:r>
              <a:rPr lang="en-GB" sz="2400" dirty="0">
                <a:solidFill>
                  <a:srgbClr val="1255A4"/>
                </a:solidFill>
                <a:latin typeface="Calibri" pitchFamily="34" charset="0"/>
                <a:cs typeface="Calibri" pitchFamily="34" charset="0"/>
              </a:rPr>
              <a:t>Seeks to empower individuals and groups for action</a:t>
            </a:r>
          </a:p>
          <a:p>
            <a:pPr marL="363538" indent="-363538">
              <a:spcBef>
                <a:spcPct val="0"/>
              </a:spcBef>
              <a:spcAft>
                <a:spcPct val="20000"/>
              </a:spcAft>
              <a:buFontTx/>
              <a:buNone/>
            </a:pPr>
            <a:endParaRPr lang="en-GB" sz="2400" dirty="0" smtClean="0">
              <a:solidFill>
                <a:srgbClr val="1255A4"/>
              </a:solidFill>
              <a:latin typeface="Calibri" pitchFamily="34" charset="0"/>
              <a:cs typeface="Calibri" pitchFamily="34" charset="0"/>
            </a:endParaRPr>
          </a:p>
          <a:p>
            <a:pPr marL="363538" indent="-363538">
              <a:spcBef>
                <a:spcPct val="0"/>
              </a:spcBef>
              <a:spcAft>
                <a:spcPct val="20000"/>
              </a:spcAft>
              <a:buFontTx/>
              <a:buNone/>
            </a:pPr>
            <a:r>
              <a:rPr lang="en-GB" sz="2400" i="1" dirty="0" smtClean="0">
                <a:solidFill>
                  <a:srgbClr val="1255A4"/>
                </a:solidFill>
                <a:latin typeface="Calibri" pitchFamily="34" charset="0"/>
                <a:cs typeface="Calibri" pitchFamily="34" charset="0"/>
              </a:rPr>
              <a:t>(</a:t>
            </a:r>
            <a:r>
              <a:rPr lang="en-GB" sz="2400" i="1" dirty="0">
                <a:solidFill>
                  <a:srgbClr val="1255A4"/>
                </a:solidFill>
                <a:latin typeface="Calibri" pitchFamily="34" charset="0"/>
                <a:cs typeface="Calibri" pitchFamily="34" charset="0"/>
              </a:rPr>
              <a:t>as defined by UNICEF)</a:t>
            </a:r>
          </a:p>
          <a:p>
            <a:pPr marL="363538" indent="-363538">
              <a:spcBef>
                <a:spcPct val="0"/>
              </a:spcBef>
              <a:spcAft>
                <a:spcPct val="20000"/>
              </a:spcAft>
              <a:buFontTx/>
              <a:buNone/>
            </a:pPr>
            <a:endParaRPr lang="en-US" sz="2400" dirty="0">
              <a:solidFill>
                <a:srgbClr val="1255A4"/>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4860201124_4d2f9bba4d_b.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0744200" cy="7561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8067" name="Rectangle 3"/>
          <p:cNvSpPr>
            <a:spLocks noGrp="1" noChangeArrowheads="1"/>
          </p:cNvSpPr>
          <p:nvPr>
            <p:ph type="body" idx="1"/>
          </p:nvPr>
        </p:nvSpPr>
        <p:spPr>
          <a:xfrm>
            <a:off x="-1" y="5502598"/>
            <a:ext cx="10744449" cy="2039424"/>
          </a:xfrm>
          <a:solidFill>
            <a:schemeClr val="accent1">
              <a:lumMod val="10000"/>
              <a:alpha val="51000"/>
            </a:schemeClr>
          </a:solidFill>
          <a:scene3d>
            <a:camera prst="orthographicFront"/>
            <a:lightRig rig="threePt" dir="t"/>
          </a:scene3d>
          <a:sp3d>
            <a:bevelT w="165100" prst="coolSlant"/>
          </a:sp3d>
          <a:extLst/>
        </p:spPr>
        <p:txBody>
          <a:bodyPr/>
          <a:lstStyle/>
          <a:p>
            <a:pPr eaLnBrk="1" hangingPunct="1">
              <a:buFontTx/>
              <a:buNone/>
              <a:defRPr/>
            </a:pPr>
            <a:r>
              <a:rPr lang="en-GB" sz="4000" i="1" dirty="0" smtClean="0">
                <a:solidFill>
                  <a:schemeClr val="bg1"/>
                </a:solidFill>
              </a:rPr>
              <a:t>	If </a:t>
            </a:r>
            <a:r>
              <a:rPr lang="en-GB" sz="4000" i="1" dirty="0">
                <a:solidFill>
                  <a:schemeClr val="bg1"/>
                </a:solidFill>
              </a:rPr>
              <a:t>you </a:t>
            </a:r>
            <a:r>
              <a:rPr lang="en-GB" sz="4000" i="1" dirty="0" smtClean="0">
                <a:solidFill>
                  <a:schemeClr val="bg1"/>
                </a:solidFill>
              </a:rPr>
              <a:t>have </a:t>
            </a:r>
            <a:r>
              <a:rPr lang="en-GB" sz="4000" i="1" dirty="0">
                <a:solidFill>
                  <a:schemeClr val="bg1"/>
                </a:solidFill>
              </a:rPr>
              <a:t>a chance to speak to </a:t>
            </a:r>
            <a:r>
              <a:rPr lang="en-GB" sz="4000" i="1" dirty="0" smtClean="0">
                <a:solidFill>
                  <a:schemeClr val="bg1"/>
                </a:solidFill>
              </a:rPr>
              <a:t/>
            </a:r>
            <a:br>
              <a:rPr lang="en-GB" sz="4000" i="1" dirty="0" smtClean="0">
                <a:solidFill>
                  <a:schemeClr val="bg1"/>
                </a:solidFill>
              </a:rPr>
            </a:br>
            <a:r>
              <a:rPr lang="en-GB" sz="4000" i="1" dirty="0" smtClean="0">
                <a:solidFill>
                  <a:schemeClr val="bg1"/>
                </a:solidFill>
              </a:rPr>
              <a:t>US </a:t>
            </a:r>
            <a:r>
              <a:rPr lang="en-GB" sz="4000" i="1" dirty="0">
                <a:solidFill>
                  <a:schemeClr val="bg1"/>
                </a:solidFill>
              </a:rPr>
              <a:t>President Obama </a:t>
            </a:r>
            <a:r>
              <a:rPr lang="en-GB" sz="4000" i="1" dirty="0" smtClean="0">
                <a:solidFill>
                  <a:schemeClr val="bg1"/>
                </a:solidFill>
              </a:rPr>
              <a:t>for 2 </a:t>
            </a:r>
            <a:r>
              <a:rPr lang="en-GB" sz="4000" i="1" dirty="0">
                <a:solidFill>
                  <a:schemeClr val="bg1"/>
                </a:solidFill>
              </a:rPr>
              <a:t>minutes, </a:t>
            </a:r>
            <a:r>
              <a:rPr lang="en-GB" sz="4000" i="1" dirty="0" smtClean="0">
                <a:solidFill>
                  <a:schemeClr val="bg1"/>
                </a:solidFill>
              </a:rPr>
              <a:t/>
            </a:r>
            <a:br>
              <a:rPr lang="en-GB" sz="4000" i="1" dirty="0" smtClean="0">
                <a:solidFill>
                  <a:schemeClr val="bg1"/>
                </a:solidFill>
              </a:rPr>
            </a:br>
            <a:r>
              <a:rPr lang="en-GB" sz="4000" i="1" dirty="0" smtClean="0">
                <a:solidFill>
                  <a:schemeClr val="bg1"/>
                </a:solidFill>
              </a:rPr>
              <a:t>what </a:t>
            </a:r>
            <a:r>
              <a:rPr lang="en-GB" sz="4000" i="1" dirty="0">
                <a:solidFill>
                  <a:schemeClr val="bg1"/>
                </a:solidFill>
              </a:rPr>
              <a:t>would you tell him about </a:t>
            </a:r>
            <a:r>
              <a:rPr lang="en-GB" sz="4000" i="1" dirty="0" smtClean="0">
                <a:solidFill>
                  <a:schemeClr val="bg1"/>
                </a:solidFill>
              </a:rPr>
              <a:t>NCDs?</a:t>
            </a:r>
            <a:endParaRPr lang="en-US" sz="4000" i="1" dirty="0">
              <a:solidFill>
                <a:schemeClr val="bg1"/>
              </a:solidFill>
            </a:endParaRPr>
          </a:p>
        </p:txBody>
      </p:sp>
    </p:spTree>
    <p:extLst>
      <p:ext uri="{BB962C8B-B14F-4D97-AF65-F5344CB8AC3E}">
        <p14:creationId xmlns:p14="http://schemas.microsoft.com/office/powerpoint/2010/main" xmlns="" val="2041324715"/>
      </p:ext>
    </p:extLst>
  </p:cSld>
  <p:clrMapOvr>
    <a:masterClrMapping/>
  </p:clrMapOvr>
  <p:transition spd="slow">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82" name="Rectangle 2"/>
          <p:cNvSpPr>
            <a:spLocks noGrp="1" noChangeArrowheads="1"/>
          </p:cNvSpPr>
          <p:nvPr>
            <p:ph type="title"/>
          </p:nvPr>
        </p:nvSpPr>
        <p:spPr/>
        <p:txBody>
          <a:bodyPr/>
          <a:lstStyle/>
          <a:p>
            <a:r>
              <a:rPr lang="en-GB" sz="2700" b="1" dirty="0">
                <a:solidFill>
                  <a:srgbClr val="1255A4"/>
                </a:solidFill>
                <a:latin typeface="Calibri" pitchFamily="34" charset="0"/>
                <a:cs typeface="Calibri" pitchFamily="34" charset="0"/>
              </a:rPr>
              <a:t>What are the components of social mobilization?</a:t>
            </a:r>
            <a:endParaRPr lang="en-US" sz="2700" b="1" dirty="0">
              <a:solidFill>
                <a:srgbClr val="1255A4"/>
              </a:solidFill>
              <a:latin typeface="Calibri" pitchFamily="34" charset="0"/>
              <a:cs typeface="Calibri" pitchFamily="34" charset="0"/>
            </a:endParaRPr>
          </a:p>
        </p:txBody>
      </p:sp>
      <p:sp>
        <p:nvSpPr>
          <p:cNvPr id="1095683" name="Rectangle 3"/>
          <p:cNvSpPr>
            <a:spLocks noGrp="1" noChangeArrowheads="1"/>
          </p:cNvSpPr>
          <p:nvPr>
            <p:ph type="body" idx="1"/>
          </p:nvPr>
        </p:nvSpPr>
        <p:spPr/>
        <p:txBody>
          <a:bodyPr/>
          <a:lstStyle/>
          <a:p>
            <a:r>
              <a:rPr lang="en-US" sz="2400" dirty="0">
                <a:solidFill>
                  <a:srgbClr val="1255A4"/>
                </a:solidFill>
                <a:latin typeface="Calibri" pitchFamily="34" charset="0"/>
                <a:cs typeface="Calibri" pitchFamily="34" charset="0"/>
              </a:rPr>
              <a:t>The "community" as a whole is mobilized around a particular </a:t>
            </a:r>
            <a:r>
              <a:rPr lang="en-US" sz="2400" dirty="0" err="1">
                <a:solidFill>
                  <a:srgbClr val="1255A4"/>
                </a:solidFill>
                <a:latin typeface="Calibri" pitchFamily="34" charset="0"/>
                <a:cs typeface="Calibri" pitchFamily="34" charset="0"/>
              </a:rPr>
              <a:t>programme</a:t>
            </a:r>
            <a:r>
              <a:rPr lang="en-US" sz="2400" dirty="0">
                <a:solidFill>
                  <a:srgbClr val="1255A4"/>
                </a:solidFill>
                <a:latin typeface="Calibri" pitchFamily="34" charset="0"/>
                <a:cs typeface="Calibri" pitchFamily="34" charset="0"/>
              </a:rPr>
              <a:t> or innovation and comes to incorporate its offerings into felt needs and expectations.</a:t>
            </a:r>
          </a:p>
          <a:p>
            <a:endParaRPr lang="en-US" sz="2400" dirty="0">
              <a:solidFill>
                <a:srgbClr val="1255A4"/>
              </a:solidFill>
              <a:latin typeface="Calibri" pitchFamily="34" charset="0"/>
              <a:cs typeface="Calibri" pitchFamily="34" charset="0"/>
            </a:endParaRPr>
          </a:p>
          <a:p>
            <a:pPr lvl="1"/>
            <a:r>
              <a:rPr lang="en-US" sz="1900" dirty="0">
                <a:solidFill>
                  <a:srgbClr val="1255A4"/>
                </a:solidFill>
                <a:latin typeface="Calibri" pitchFamily="34" charset="0"/>
                <a:cs typeface="Calibri" pitchFamily="34" charset="0"/>
              </a:rPr>
              <a:t>Political mobilization</a:t>
            </a:r>
          </a:p>
          <a:p>
            <a:pPr lvl="1"/>
            <a:r>
              <a:rPr lang="en-US" sz="1900" dirty="0">
                <a:solidFill>
                  <a:srgbClr val="1255A4"/>
                </a:solidFill>
                <a:latin typeface="Calibri" pitchFamily="34" charset="0"/>
                <a:cs typeface="Calibri" pitchFamily="34" charset="0"/>
              </a:rPr>
              <a:t>Government mobilization</a:t>
            </a:r>
          </a:p>
          <a:p>
            <a:pPr lvl="1"/>
            <a:r>
              <a:rPr lang="en-US" sz="1900" dirty="0">
                <a:solidFill>
                  <a:srgbClr val="1255A4"/>
                </a:solidFill>
                <a:latin typeface="Calibri" pitchFamily="34" charset="0"/>
                <a:cs typeface="Calibri" pitchFamily="34" charset="0"/>
              </a:rPr>
              <a:t>Community mobilization</a:t>
            </a:r>
          </a:p>
          <a:p>
            <a:pPr lvl="1"/>
            <a:r>
              <a:rPr lang="en-US" sz="1900" dirty="0">
                <a:solidFill>
                  <a:srgbClr val="1255A4"/>
                </a:solidFill>
                <a:latin typeface="Calibri" pitchFamily="34" charset="0"/>
                <a:cs typeface="Calibri" pitchFamily="34" charset="0"/>
              </a:rPr>
              <a:t>Corporate mobilization</a:t>
            </a:r>
          </a:p>
          <a:p>
            <a:pPr lvl="1"/>
            <a:r>
              <a:rPr lang="en-US" sz="1900" dirty="0">
                <a:solidFill>
                  <a:srgbClr val="1255A4"/>
                </a:solidFill>
                <a:latin typeface="Calibri" pitchFamily="34" charset="0"/>
                <a:cs typeface="Calibri" pitchFamily="34" charset="0"/>
              </a:rPr>
              <a:t>Beneficiary mobilization</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3330" name="Rectangle 2"/>
          <p:cNvSpPr>
            <a:spLocks noGrp="1" noChangeArrowheads="1"/>
          </p:cNvSpPr>
          <p:nvPr>
            <p:ph type="title"/>
          </p:nvPr>
        </p:nvSpPr>
        <p:spPr/>
        <p:txBody>
          <a:bodyPr/>
          <a:lstStyle/>
          <a:p>
            <a:r>
              <a:rPr lang="en-GB" sz="2700" b="1" dirty="0">
                <a:solidFill>
                  <a:srgbClr val="1255A4"/>
                </a:solidFill>
                <a:latin typeface="Calibri" pitchFamily="34" charset="0"/>
                <a:cs typeface="Calibri" pitchFamily="34" charset="0"/>
              </a:rPr>
              <a:t>Aims of social mobilization</a:t>
            </a:r>
            <a:endParaRPr lang="en-US" sz="2700" b="1" dirty="0">
              <a:solidFill>
                <a:srgbClr val="1255A4"/>
              </a:solidFill>
              <a:latin typeface="Calibri" pitchFamily="34" charset="0"/>
              <a:cs typeface="Calibri" pitchFamily="34" charset="0"/>
            </a:endParaRPr>
          </a:p>
        </p:txBody>
      </p:sp>
      <p:sp>
        <p:nvSpPr>
          <p:cNvPr id="1123331" name="Rectangle 3"/>
          <p:cNvSpPr>
            <a:spLocks noGrp="1" noChangeArrowheads="1"/>
          </p:cNvSpPr>
          <p:nvPr>
            <p:ph type="body" idx="1"/>
          </p:nvPr>
        </p:nvSpPr>
        <p:spPr/>
        <p:txBody>
          <a:bodyPr/>
          <a:lstStyle/>
          <a:p>
            <a:r>
              <a:rPr lang="en-US" sz="2400" dirty="0">
                <a:solidFill>
                  <a:srgbClr val="1255A4"/>
                </a:solidFill>
                <a:latin typeface="Calibri" pitchFamily="34" charset="0"/>
                <a:cs typeface="Calibri" pitchFamily="34" charset="0"/>
              </a:rPr>
              <a:t>Increase people's awareness, knowledge and ability to organize for self-reliance</a:t>
            </a:r>
          </a:p>
          <a:p>
            <a:r>
              <a:rPr lang="en-US" sz="2400" dirty="0">
                <a:solidFill>
                  <a:srgbClr val="1255A4"/>
                </a:solidFill>
                <a:latin typeface="Calibri" pitchFamily="34" charset="0"/>
                <a:cs typeface="Calibri" pitchFamily="34" charset="0"/>
              </a:rPr>
              <a:t>To help people to be motivated and to know about their rights and duties, and to begin to demand satisfaction of their needs</a:t>
            </a:r>
          </a:p>
          <a:p>
            <a:r>
              <a:rPr lang="en-US" sz="2400" dirty="0">
                <a:solidFill>
                  <a:srgbClr val="1255A4"/>
                </a:solidFill>
                <a:latin typeface="Calibri" pitchFamily="34" charset="0"/>
                <a:cs typeface="Calibri" pitchFamily="34" charset="0"/>
              </a:rPr>
              <a:t>To understand and modify people's ideas and beliefs</a:t>
            </a:r>
          </a:p>
          <a:p>
            <a:r>
              <a:rPr lang="en-US" sz="2400" dirty="0">
                <a:solidFill>
                  <a:srgbClr val="1255A4"/>
                </a:solidFill>
                <a:latin typeface="Calibri" pitchFamily="34" charset="0"/>
                <a:cs typeface="Calibri" pitchFamily="34" charset="0"/>
              </a:rPr>
              <a:t>To mobilize all available resources.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658" name="Rectangle 2"/>
          <p:cNvSpPr>
            <a:spLocks noGrp="1" noChangeArrowheads="1"/>
          </p:cNvSpPr>
          <p:nvPr>
            <p:ph type="title"/>
          </p:nvPr>
        </p:nvSpPr>
        <p:spPr/>
        <p:txBody>
          <a:bodyPr/>
          <a:lstStyle/>
          <a:p>
            <a:r>
              <a:rPr lang="en-US" sz="2700" b="1" dirty="0">
                <a:solidFill>
                  <a:srgbClr val="1255A4"/>
                </a:solidFill>
                <a:latin typeface="Calibri" pitchFamily="34" charset="0"/>
                <a:cs typeface="Calibri" pitchFamily="34" charset="0"/>
              </a:rPr>
              <a:t>Five integrated communications actions essential for "Communications for </a:t>
            </a:r>
            <a:r>
              <a:rPr lang="en-US" sz="2700" b="1" dirty="0" err="1">
                <a:solidFill>
                  <a:srgbClr val="1255A4"/>
                </a:solidFill>
                <a:latin typeface="Calibri" pitchFamily="34" charset="0"/>
                <a:cs typeface="Calibri" pitchFamily="34" charset="0"/>
              </a:rPr>
              <a:t>behavioural</a:t>
            </a:r>
            <a:r>
              <a:rPr lang="en-US" sz="2700" b="1" dirty="0">
                <a:solidFill>
                  <a:srgbClr val="1255A4"/>
                </a:solidFill>
                <a:latin typeface="Calibri" pitchFamily="34" charset="0"/>
                <a:cs typeface="Calibri" pitchFamily="34" charset="0"/>
              </a:rPr>
              <a:t> impact"</a:t>
            </a:r>
          </a:p>
        </p:txBody>
      </p:sp>
      <p:sp>
        <p:nvSpPr>
          <p:cNvPr id="1094659" name="Rectangle 3"/>
          <p:cNvSpPr>
            <a:spLocks noGrp="1" noChangeArrowheads="1"/>
          </p:cNvSpPr>
          <p:nvPr>
            <p:ph type="body" idx="1"/>
          </p:nvPr>
        </p:nvSpPr>
        <p:spPr/>
        <p:txBody>
          <a:bodyPr/>
          <a:lstStyle/>
          <a:p>
            <a:pPr marL="228600" indent="-228600">
              <a:lnSpc>
                <a:spcPct val="80000"/>
              </a:lnSpc>
              <a:buFontTx/>
              <a:buAutoNum type="arabicPeriod"/>
            </a:pPr>
            <a:r>
              <a:rPr lang="en-GB" sz="1600" b="1" dirty="0">
                <a:solidFill>
                  <a:srgbClr val="1255A4"/>
                </a:solidFill>
                <a:latin typeface="Calibri" pitchFamily="34" charset="0"/>
                <a:cs typeface="Calibri" pitchFamily="34" charset="0"/>
              </a:rPr>
              <a:t>Public Relations/Advocacy/Administrative Mobilization, </a:t>
            </a:r>
            <a:r>
              <a:rPr lang="en-GB" sz="1600" dirty="0">
                <a:solidFill>
                  <a:srgbClr val="1255A4"/>
                </a:solidFill>
                <a:latin typeface="Calibri" pitchFamily="34" charset="0"/>
                <a:cs typeface="Calibri" pitchFamily="34" charset="0"/>
              </a:rPr>
              <a:t>for putting the particular healthy behaviour on the public and administrative/programme management agenda via the mass media: news coverage, talk shows, soap operas, celebrity spokespersons, discussion programmes; meetings/discussions with various categories of government and community leadership, service providers, administrators; official memoranda; partnership meetings.</a:t>
            </a:r>
          </a:p>
          <a:p>
            <a:pPr marL="228600" indent="-228600">
              <a:lnSpc>
                <a:spcPct val="80000"/>
              </a:lnSpc>
              <a:buFontTx/>
              <a:buNone/>
            </a:pPr>
            <a:r>
              <a:rPr lang="en-GB" sz="1600" dirty="0">
                <a:solidFill>
                  <a:srgbClr val="1255A4"/>
                </a:solidFill>
                <a:latin typeface="Calibri" pitchFamily="34" charset="0"/>
                <a:cs typeface="Calibri" pitchFamily="34" charset="0"/>
              </a:rPr>
              <a:t> </a:t>
            </a:r>
          </a:p>
          <a:p>
            <a:pPr marL="228600" indent="-228600">
              <a:lnSpc>
                <a:spcPct val="80000"/>
              </a:lnSpc>
              <a:buFontTx/>
              <a:buNone/>
            </a:pPr>
            <a:r>
              <a:rPr lang="en-GB" sz="1600" b="1" dirty="0">
                <a:solidFill>
                  <a:srgbClr val="1255A4"/>
                </a:solidFill>
                <a:latin typeface="Calibri" pitchFamily="34" charset="0"/>
                <a:cs typeface="Calibri" pitchFamily="34" charset="0"/>
              </a:rPr>
              <a:t>2. Community Mobilization, </a:t>
            </a:r>
            <a:r>
              <a:rPr lang="en-GB" sz="1600" dirty="0">
                <a:solidFill>
                  <a:srgbClr val="1255A4"/>
                </a:solidFill>
                <a:latin typeface="Calibri" pitchFamily="34" charset="0"/>
                <a:cs typeface="Calibri" pitchFamily="34" charset="0"/>
              </a:rPr>
              <a:t>including use of participatory research, community group meetings, partnership meetings, traditional media, music, song and dance, road shows, community drama, leaflets, posters, pamphlets, videos, home visits.</a:t>
            </a:r>
          </a:p>
          <a:p>
            <a:pPr marL="228600" indent="-228600">
              <a:lnSpc>
                <a:spcPct val="80000"/>
              </a:lnSpc>
              <a:buFontTx/>
              <a:buNone/>
            </a:pPr>
            <a:endParaRPr lang="en-GB" sz="1600" dirty="0">
              <a:solidFill>
                <a:srgbClr val="1255A4"/>
              </a:solidFill>
              <a:latin typeface="Calibri" pitchFamily="34" charset="0"/>
              <a:cs typeface="Calibri" pitchFamily="34" charset="0"/>
            </a:endParaRPr>
          </a:p>
          <a:p>
            <a:pPr marL="228600" indent="-228600">
              <a:lnSpc>
                <a:spcPct val="80000"/>
              </a:lnSpc>
              <a:buFontTx/>
              <a:buNone/>
            </a:pPr>
            <a:r>
              <a:rPr lang="en-GB" sz="1600" b="1" dirty="0">
                <a:solidFill>
                  <a:srgbClr val="1255A4"/>
                </a:solidFill>
                <a:latin typeface="Calibri" pitchFamily="34" charset="0"/>
                <a:cs typeface="Calibri" pitchFamily="34" charset="0"/>
              </a:rPr>
              <a:t>3. Sustained Appropriate Advertising, </a:t>
            </a:r>
            <a:r>
              <a:rPr lang="en-GB" sz="1600" dirty="0">
                <a:solidFill>
                  <a:srgbClr val="1255A4"/>
                </a:solidFill>
                <a:latin typeface="Calibri" pitchFamily="34" charset="0"/>
                <a:cs typeface="Calibri" pitchFamily="34" charset="0"/>
              </a:rPr>
              <a:t>(in MRIP fashion – Massive, Repetitive, Intense, Persistent), via radio, television, newspapers and other available media, engaging people in reviewing the merits of the recommended behaviour vis-à-vis the “cost” of carrying it out.</a:t>
            </a:r>
          </a:p>
          <a:p>
            <a:pPr marL="228600" indent="-228600">
              <a:lnSpc>
                <a:spcPct val="80000"/>
              </a:lnSpc>
              <a:buFontTx/>
              <a:buNone/>
            </a:pPr>
            <a:endParaRPr lang="en-GB" sz="1600" dirty="0">
              <a:solidFill>
                <a:srgbClr val="1255A4"/>
              </a:solidFill>
              <a:latin typeface="Calibri" pitchFamily="34" charset="0"/>
              <a:cs typeface="Calibri" pitchFamily="34" charset="0"/>
            </a:endParaRPr>
          </a:p>
          <a:p>
            <a:pPr marL="228600" indent="-228600">
              <a:lnSpc>
                <a:spcPct val="80000"/>
              </a:lnSpc>
              <a:buFontTx/>
              <a:buNone/>
            </a:pPr>
            <a:r>
              <a:rPr lang="en-GB" sz="1600" b="1" dirty="0">
                <a:solidFill>
                  <a:srgbClr val="1255A4"/>
                </a:solidFill>
                <a:latin typeface="Calibri" pitchFamily="34" charset="0"/>
                <a:cs typeface="Calibri" pitchFamily="34" charset="0"/>
              </a:rPr>
              <a:t>4. Personal Selling/Interpersonal Communication/Counselling, </a:t>
            </a:r>
            <a:r>
              <a:rPr lang="en-GB" sz="1600" dirty="0">
                <a:solidFill>
                  <a:srgbClr val="1255A4"/>
                </a:solidFill>
                <a:latin typeface="Calibri" pitchFamily="34" charset="0"/>
                <a:cs typeface="Calibri" pitchFamily="34" charset="0"/>
              </a:rPr>
              <a:t>at the community level, in homes and particularly at service points, with appropriate informational literature and additional incentives, and allowing for careful listening to people’s concerns and addressing them.</a:t>
            </a:r>
          </a:p>
          <a:p>
            <a:pPr marL="228600" indent="-228600">
              <a:lnSpc>
                <a:spcPct val="80000"/>
              </a:lnSpc>
              <a:buFontTx/>
              <a:buNone/>
            </a:pPr>
            <a:endParaRPr lang="en-GB" sz="1600" dirty="0">
              <a:solidFill>
                <a:srgbClr val="1255A4"/>
              </a:solidFill>
              <a:latin typeface="Calibri" pitchFamily="34" charset="0"/>
              <a:cs typeface="Calibri" pitchFamily="34" charset="0"/>
            </a:endParaRPr>
          </a:p>
          <a:p>
            <a:pPr marL="228600" indent="-228600">
              <a:lnSpc>
                <a:spcPct val="80000"/>
              </a:lnSpc>
              <a:buFontTx/>
              <a:buNone/>
            </a:pPr>
            <a:r>
              <a:rPr lang="en-GB" sz="1600" b="1" dirty="0">
                <a:solidFill>
                  <a:srgbClr val="1255A4"/>
                </a:solidFill>
                <a:latin typeface="Calibri" pitchFamily="34" charset="0"/>
                <a:cs typeface="Calibri" pitchFamily="34" charset="0"/>
              </a:rPr>
              <a:t>5. Point-of-Service Promotion, </a:t>
            </a:r>
            <a:r>
              <a:rPr lang="en-GB" sz="1600" dirty="0">
                <a:solidFill>
                  <a:srgbClr val="1255A4"/>
                </a:solidFill>
                <a:latin typeface="Calibri" pitchFamily="34" charset="0"/>
                <a:cs typeface="Calibri" pitchFamily="34" charset="0"/>
              </a:rPr>
              <a:t>emphasising easily accessible and readily available solutions to health problems. The key in planning COMBI programmes is to strive for an integrated approach with a judicious blending and selection of communication actions appropriate to the behavioural outcome desired, and not to believe that one single kind of communication intervention is all-powerful.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0" name="Rectangle 2"/>
          <p:cNvSpPr>
            <a:spLocks noGrp="1" noChangeArrowheads="1"/>
          </p:cNvSpPr>
          <p:nvPr>
            <p:ph type="title"/>
          </p:nvPr>
        </p:nvSpPr>
        <p:spPr/>
        <p:txBody>
          <a:bodyPr/>
          <a:lstStyle/>
          <a:p>
            <a:r>
              <a:rPr lang="en-GB" sz="2700" b="1">
                <a:solidFill>
                  <a:srgbClr val="1255A4"/>
                </a:solidFill>
              </a:rPr>
              <a:t>Example</a:t>
            </a:r>
            <a:endParaRPr lang="en-US" sz="2700" b="1">
              <a:solidFill>
                <a:srgbClr val="1255A4"/>
              </a:solidFill>
            </a:endParaRPr>
          </a:p>
        </p:txBody>
      </p:sp>
      <p:pic>
        <p:nvPicPr>
          <p:cNvPr id="1113095" name="Picture 7" descr="ex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0825" y="1979613"/>
            <a:ext cx="4838700" cy="2009775"/>
          </a:xfrm>
          <a:prstGeom prst="rect">
            <a:avLst/>
          </a:prstGeom>
          <a:noFill/>
          <a:extLst>
            <a:ext uri="{909E8E84-426E-40DD-AFC4-6F175D3DCCD1}">
              <a14:hiddenFill xmlns:a14="http://schemas.microsoft.com/office/drawing/2010/main" xmlns="">
                <a:solidFill>
                  <a:srgbClr val="FFFFFF"/>
                </a:solidFill>
              </a14:hiddenFill>
            </a:ext>
          </a:extLst>
        </p:spPr>
      </p:pic>
      <p:pic>
        <p:nvPicPr>
          <p:cNvPr id="1113098" name="Picture 10" descr="ex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8763" y="1447800"/>
            <a:ext cx="4876800" cy="37719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138" name="Rectangle 2"/>
          <p:cNvSpPr>
            <a:spLocks noGrp="1" noChangeArrowheads="1"/>
          </p:cNvSpPr>
          <p:nvPr>
            <p:ph type="title"/>
          </p:nvPr>
        </p:nvSpPr>
        <p:spPr/>
        <p:txBody>
          <a:bodyPr/>
          <a:lstStyle/>
          <a:p>
            <a:r>
              <a:rPr lang="en-GB" sz="2700" b="1">
                <a:solidFill>
                  <a:srgbClr val="1255A4"/>
                </a:solidFill>
              </a:rPr>
              <a:t>Example</a:t>
            </a:r>
            <a:endParaRPr lang="en-US" sz="2700" b="1">
              <a:solidFill>
                <a:srgbClr val="1255A4"/>
              </a:solidFill>
            </a:endParaRPr>
          </a:p>
        </p:txBody>
      </p:sp>
      <p:pic>
        <p:nvPicPr>
          <p:cNvPr id="1115142" name="Picture 6" descr="ex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95613" y="1803400"/>
            <a:ext cx="4905375" cy="27813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7186" name="Rectangle 2"/>
          <p:cNvSpPr>
            <a:spLocks noGrp="1" noChangeArrowheads="1"/>
          </p:cNvSpPr>
          <p:nvPr>
            <p:ph type="title"/>
          </p:nvPr>
        </p:nvSpPr>
        <p:spPr/>
        <p:txBody>
          <a:bodyPr/>
          <a:lstStyle/>
          <a:p>
            <a:r>
              <a:rPr lang="en-GB" sz="2700" b="1">
                <a:solidFill>
                  <a:srgbClr val="1255A4"/>
                </a:solidFill>
              </a:rPr>
              <a:t>Example</a:t>
            </a:r>
            <a:endParaRPr lang="en-US" sz="2700" b="1">
              <a:solidFill>
                <a:srgbClr val="1255A4"/>
              </a:solidFill>
            </a:endParaRPr>
          </a:p>
        </p:txBody>
      </p:sp>
      <p:pic>
        <p:nvPicPr>
          <p:cNvPr id="1117188" name="Picture 4" descr="exb"/>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0850" y="1077913"/>
            <a:ext cx="4943475" cy="5114925"/>
          </a:xfrm>
          <a:prstGeom prst="rect">
            <a:avLst/>
          </a:prstGeom>
          <a:noFill/>
          <a:extLst>
            <a:ext uri="{909E8E84-426E-40DD-AFC4-6F175D3DCCD1}">
              <a14:hiddenFill xmlns:a14="http://schemas.microsoft.com/office/drawing/2010/main" xmlns="">
                <a:solidFill>
                  <a:srgbClr val="FFFFFF"/>
                </a:solidFill>
              </a14:hiddenFill>
            </a:ext>
          </a:extLst>
        </p:spPr>
      </p:pic>
      <p:pic>
        <p:nvPicPr>
          <p:cNvPr id="1117189" name="Picture 5" descr="exc"/>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83225" y="3309938"/>
            <a:ext cx="4905375" cy="29432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053" name="Picture 5" descr="d"/>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17738" y="1682750"/>
            <a:ext cx="6345237" cy="4757738"/>
          </a:xfrm>
          <a:prstGeom prst="rect">
            <a:avLst/>
          </a:prstGeom>
          <a:noFill/>
          <a:extLst>
            <a:ext uri="{909E8E84-426E-40DD-AFC4-6F175D3DCCD1}">
              <a14:hiddenFill xmlns:a14="http://schemas.microsoft.com/office/drawing/2010/main" xmlns="">
                <a:solidFill>
                  <a:srgbClr val="FFFFFF"/>
                </a:solidFill>
              </a14:hiddenFill>
            </a:ext>
          </a:extLst>
        </p:spPr>
      </p:pic>
      <p:sp>
        <p:nvSpPr>
          <p:cNvPr id="1026050" name="Rectangle 2"/>
          <p:cNvSpPr>
            <a:spLocks noGrp="1" noChangeArrowheads="1"/>
          </p:cNvSpPr>
          <p:nvPr>
            <p:ph type="body" idx="1"/>
          </p:nvPr>
        </p:nvSpPr>
        <p:spPr>
          <a:xfrm>
            <a:off x="190500" y="1263650"/>
            <a:ext cx="9913938" cy="4991100"/>
          </a:xfrm>
        </p:spPr>
        <p:txBody>
          <a:bodyPr/>
          <a:lstStyle/>
          <a:p>
            <a:pPr algn="ctr">
              <a:buFontTx/>
              <a:buNone/>
            </a:pPr>
            <a:r>
              <a:rPr lang="en-GB" sz="2400" i="1" dirty="0">
                <a:solidFill>
                  <a:srgbClr val="1255A4"/>
                </a:solidFill>
              </a:rPr>
              <a:t>	If you could meet a donor representative today, what would you tell him/her in 2 minutes about NCDs?</a:t>
            </a:r>
            <a:endParaRPr lang="en-US" sz="2400" i="1" dirty="0">
              <a:solidFill>
                <a:srgbClr val="1255A4"/>
              </a:solidFill>
            </a:endParaRPr>
          </a:p>
        </p:txBody>
      </p:sp>
      <p:sp>
        <p:nvSpPr>
          <p:cNvPr id="1026051" name="Text Box 3"/>
          <p:cNvSpPr txBox="1">
            <a:spLocks noChangeArrowheads="1"/>
          </p:cNvSpPr>
          <p:nvPr/>
        </p:nvSpPr>
        <p:spPr bwMode="auto">
          <a:xfrm>
            <a:off x="4600575" y="642938"/>
            <a:ext cx="1617507" cy="5206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178" tIns="52089" rIns="104178" bIns="52089">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a:r>
              <a:rPr lang="en-GB" sz="2700" b="1" dirty="0">
                <a:solidFill>
                  <a:srgbClr val="1255A4"/>
                </a:solidFill>
                <a:latin typeface="Calibri" pitchFamily="34" charset="0"/>
                <a:cs typeface="Calibri" pitchFamily="34" charset="0"/>
              </a:rPr>
              <a:t>Exercise 4</a:t>
            </a:r>
            <a:endParaRPr lang="en-US" sz="2700" b="1" dirty="0">
              <a:solidFill>
                <a:srgbClr val="1255A4"/>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AutoShape 2"/>
          <p:cNvSpPr>
            <a:spLocks noChangeArrowheads="1"/>
          </p:cNvSpPr>
          <p:nvPr/>
        </p:nvSpPr>
        <p:spPr bwMode="auto">
          <a:xfrm>
            <a:off x="1979613" y="1365250"/>
            <a:ext cx="6777037" cy="5526088"/>
          </a:xfrm>
          <a:prstGeom prst="triangle">
            <a:avLst>
              <a:gd name="adj" fmla="val 50000"/>
            </a:avLst>
          </a:prstGeom>
          <a:solidFill>
            <a:srgbClr val="1E7FB8"/>
          </a:solidFill>
          <a:ln>
            <a:noFill/>
          </a:ln>
          <a:effectLst>
            <a:outerShdw dist="107763" dir="2700000" algn="ctr" rotWithShape="0">
              <a:schemeClr val="bg2">
                <a:alpha val="50000"/>
              </a:schemeClr>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lIns="104287" tIns="52144" rIns="104287" bIns="52144" anchor="ctr"/>
          <a:lstStyle/>
          <a:p>
            <a:pPr algn="ctr" defTabSz="1042988" rtl="0"/>
            <a:endParaRPr lang="en-US" sz="2100">
              <a:solidFill>
                <a:schemeClr val="tx1"/>
              </a:solidFill>
            </a:endParaRPr>
          </a:p>
        </p:txBody>
      </p:sp>
      <p:sp>
        <p:nvSpPr>
          <p:cNvPr id="1038339" name="Line 3"/>
          <p:cNvSpPr>
            <a:spLocks noChangeShapeType="1"/>
          </p:cNvSpPr>
          <p:nvPr/>
        </p:nvSpPr>
        <p:spPr bwMode="auto">
          <a:xfrm>
            <a:off x="4941888" y="2049463"/>
            <a:ext cx="871537"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38340" name="Line 4"/>
          <p:cNvSpPr>
            <a:spLocks noChangeShapeType="1"/>
          </p:cNvSpPr>
          <p:nvPr/>
        </p:nvSpPr>
        <p:spPr bwMode="auto">
          <a:xfrm>
            <a:off x="4525963" y="2738438"/>
            <a:ext cx="1698625"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38341" name="Line 5"/>
          <p:cNvSpPr>
            <a:spLocks noChangeShapeType="1"/>
          </p:cNvSpPr>
          <p:nvPr/>
        </p:nvSpPr>
        <p:spPr bwMode="auto">
          <a:xfrm>
            <a:off x="4140200" y="3424238"/>
            <a:ext cx="2484438"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38342" name="Line 6"/>
          <p:cNvSpPr>
            <a:spLocks noChangeShapeType="1"/>
          </p:cNvSpPr>
          <p:nvPr/>
        </p:nvSpPr>
        <p:spPr bwMode="auto">
          <a:xfrm>
            <a:off x="3681413" y="4113213"/>
            <a:ext cx="3384550"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38343" name="Line 7"/>
          <p:cNvSpPr>
            <a:spLocks noChangeShapeType="1"/>
          </p:cNvSpPr>
          <p:nvPr/>
        </p:nvSpPr>
        <p:spPr bwMode="auto">
          <a:xfrm>
            <a:off x="3268663" y="4802188"/>
            <a:ext cx="4225925"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38344" name="Line 8"/>
          <p:cNvSpPr>
            <a:spLocks noChangeShapeType="1"/>
          </p:cNvSpPr>
          <p:nvPr/>
        </p:nvSpPr>
        <p:spPr bwMode="auto">
          <a:xfrm>
            <a:off x="2838450" y="5491163"/>
            <a:ext cx="5053013"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38345" name="Line 9"/>
          <p:cNvSpPr>
            <a:spLocks noChangeShapeType="1"/>
          </p:cNvSpPr>
          <p:nvPr/>
        </p:nvSpPr>
        <p:spPr bwMode="auto">
          <a:xfrm>
            <a:off x="2447925" y="6178550"/>
            <a:ext cx="5915025"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38346" name="Text Box 10"/>
          <p:cNvSpPr txBox="1">
            <a:spLocks noChangeArrowheads="1"/>
          </p:cNvSpPr>
          <p:nvPr/>
        </p:nvSpPr>
        <p:spPr bwMode="auto">
          <a:xfrm>
            <a:off x="2751138" y="6337300"/>
            <a:ext cx="5222875" cy="425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a:r>
              <a:rPr lang="en-GB" sz="2100">
                <a:solidFill>
                  <a:schemeClr val="bg1"/>
                </a:solidFill>
              </a:rPr>
              <a:t>Civil Society/Population/People with NCDs</a:t>
            </a:r>
            <a:endParaRPr lang="en-US" sz="2100">
              <a:solidFill>
                <a:schemeClr val="bg1"/>
              </a:solidFill>
            </a:endParaRPr>
          </a:p>
        </p:txBody>
      </p:sp>
      <p:sp>
        <p:nvSpPr>
          <p:cNvPr id="1038347" name="Text Box 11"/>
          <p:cNvSpPr txBox="1">
            <a:spLocks noChangeArrowheads="1"/>
          </p:cNvSpPr>
          <p:nvPr/>
        </p:nvSpPr>
        <p:spPr bwMode="auto">
          <a:xfrm>
            <a:off x="4032250" y="5622925"/>
            <a:ext cx="2813050" cy="425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a:r>
              <a:rPr lang="en-GB" sz="2100">
                <a:solidFill>
                  <a:schemeClr val="bg1"/>
                </a:solidFill>
              </a:rPr>
              <a:t>National NGO leaders</a:t>
            </a:r>
            <a:endParaRPr lang="en-US" sz="2100">
              <a:solidFill>
                <a:schemeClr val="bg1"/>
              </a:solidFill>
            </a:endParaRPr>
          </a:p>
        </p:txBody>
      </p:sp>
      <p:sp>
        <p:nvSpPr>
          <p:cNvPr id="1038348" name="Text Box 12"/>
          <p:cNvSpPr txBox="1">
            <a:spLocks noChangeArrowheads="1"/>
          </p:cNvSpPr>
          <p:nvPr/>
        </p:nvSpPr>
        <p:spPr bwMode="auto">
          <a:xfrm>
            <a:off x="2955925" y="4827588"/>
            <a:ext cx="4803775" cy="595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ctr" rtl="0"/>
            <a:r>
              <a:rPr lang="en-GB" sz="2100">
                <a:solidFill>
                  <a:schemeClr val="bg1"/>
                </a:solidFill>
              </a:rPr>
              <a:t>NCD counterparts in other Ministries</a:t>
            </a:r>
            <a:br>
              <a:rPr lang="en-GB" sz="2100">
                <a:solidFill>
                  <a:schemeClr val="bg1"/>
                </a:solidFill>
              </a:rPr>
            </a:br>
            <a:r>
              <a:rPr lang="en-GB" sz="1100">
                <a:solidFill>
                  <a:schemeClr val="bg1"/>
                </a:solidFill>
              </a:rPr>
              <a:t>(agriculture, finance, trade, transport, urban planning, education and sport)</a:t>
            </a:r>
            <a:endParaRPr lang="en-US" sz="1100">
              <a:solidFill>
                <a:schemeClr val="bg1"/>
              </a:solidFill>
            </a:endParaRPr>
          </a:p>
        </p:txBody>
      </p:sp>
      <p:sp>
        <p:nvSpPr>
          <p:cNvPr id="1038349" name="Text Box 13"/>
          <p:cNvSpPr txBox="1">
            <a:spLocks noChangeArrowheads="1"/>
          </p:cNvSpPr>
          <p:nvPr/>
        </p:nvSpPr>
        <p:spPr bwMode="auto">
          <a:xfrm>
            <a:off x="3662363" y="4265613"/>
            <a:ext cx="3124200" cy="425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a:r>
              <a:rPr lang="en-GB" sz="2100">
                <a:solidFill>
                  <a:schemeClr val="bg1"/>
                </a:solidFill>
              </a:rPr>
              <a:t>NCD focal points in MoH</a:t>
            </a:r>
            <a:endParaRPr lang="en-US" sz="2100">
              <a:solidFill>
                <a:schemeClr val="bg1"/>
              </a:solidFill>
            </a:endParaRPr>
          </a:p>
        </p:txBody>
      </p:sp>
      <p:sp>
        <p:nvSpPr>
          <p:cNvPr id="1038350" name="Text Box 14"/>
          <p:cNvSpPr txBox="1">
            <a:spLocks noChangeArrowheads="1"/>
          </p:cNvSpPr>
          <p:nvPr/>
        </p:nvSpPr>
        <p:spPr bwMode="auto">
          <a:xfrm>
            <a:off x="4181475" y="3559175"/>
            <a:ext cx="2414588" cy="425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a:r>
              <a:rPr lang="en-GB" sz="2100">
                <a:solidFill>
                  <a:schemeClr val="bg1"/>
                </a:solidFill>
              </a:rPr>
              <a:t>Ministers of Health</a:t>
            </a:r>
            <a:endParaRPr lang="en-US" sz="2100">
              <a:solidFill>
                <a:schemeClr val="bg1"/>
              </a:solidFill>
            </a:endParaRPr>
          </a:p>
        </p:txBody>
      </p:sp>
      <p:sp>
        <p:nvSpPr>
          <p:cNvPr id="1038351" name="Text Box 15"/>
          <p:cNvSpPr txBox="1">
            <a:spLocks noChangeArrowheads="1"/>
          </p:cNvSpPr>
          <p:nvPr/>
        </p:nvSpPr>
        <p:spPr bwMode="auto">
          <a:xfrm>
            <a:off x="4257675" y="2867025"/>
            <a:ext cx="2228850" cy="682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ctr" rtl="0"/>
            <a:r>
              <a:rPr lang="en-GB" sz="1400">
                <a:solidFill>
                  <a:schemeClr val="bg1"/>
                </a:solidFill>
              </a:rPr>
              <a:t>Minister of Foreign Affairs</a:t>
            </a:r>
            <a:br>
              <a:rPr lang="en-GB" sz="1400">
                <a:solidFill>
                  <a:schemeClr val="bg1"/>
                </a:solidFill>
              </a:rPr>
            </a:br>
            <a:r>
              <a:rPr lang="en-GB" sz="1400">
                <a:solidFill>
                  <a:schemeClr val="bg1"/>
                </a:solidFill>
              </a:rPr>
              <a:t>and Planning</a:t>
            </a:r>
            <a:br>
              <a:rPr lang="en-GB" sz="1400">
                <a:solidFill>
                  <a:schemeClr val="bg1"/>
                </a:solidFill>
              </a:rPr>
            </a:br>
            <a:endParaRPr lang="en-US" sz="1000">
              <a:solidFill>
                <a:schemeClr val="bg1"/>
              </a:solidFill>
            </a:endParaRPr>
          </a:p>
        </p:txBody>
      </p:sp>
      <p:sp>
        <p:nvSpPr>
          <p:cNvPr id="1038352" name="Text Box 16"/>
          <p:cNvSpPr txBox="1">
            <a:spLocks noChangeArrowheads="1"/>
          </p:cNvSpPr>
          <p:nvPr/>
        </p:nvSpPr>
        <p:spPr bwMode="auto">
          <a:xfrm>
            <a:off x="4867275" y="2132013"/>
            <a:ext cx="987425" cy="561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ctr" rtl="0"/>
            <a:r>
              <a:rPr lang="en-GB" sz="1000">
                <a:solidFill>
                  <a:schemeClr val="bg1"/>
                </a:solidFill>
              </a:rPr>
              <a:t>International</a:t>
            </a:r>
            <a:br>
              <a:rPr lang="en-GB" sz="1000">
                <a:solidFill>
                  <a:schemeClr val="bg1"/>
                </a:solidFill>
              </a:rPr>
            </a:br>
            <a:r>
              <a:rPr lang="en-GB" sz="1000">
                <a:solidFill>
                  <a:schemeClr val="bg1"/>
                </a:solidFill>
              </a:rPr>
              <a:t>Development </a:t>
            </a:r>
            <a:br>
              <a:rPr lang="en-GB" sz="1000">
                <a:solidFill>
                  <a:schemeClr val="bg1"/>
                </a:solidFill>
              </a:rPr>
            </a:br>
            <a:r>
              <a:rPr lang="en-GB" sz="1000">
                <a:solidFill>
                  <a:schemeClr val="bg1"/>
                </a:solidFill>
              </a:rPr>
              <a:t>Agencies</a:t>
            </a:r>
            <a:endParaRPr lang="en-US" sz="800">
              <a:solidFill>
                <a:schemeClr val="bg1"/>
              </a:solidFill>
            </a:endParaRPr>
          </a:p>
        </p:txBody>
      </p:sp>
      <p:sp>
        <p:nvSpPr>
          <p:cNvPr id="1038353" name="Text Box 17"/>
          <p:cNvSpPr txBox="1">
            <a:spLocks noChangeArrowheads="1"/>
          </p:cNvSpPr>
          <p:nvPr/>
        </p:nvSpPr>
        <p:spPr bwMode="auto">
          <a:xfrm>
            <a:off x="5035550" y="1574800"/>
            <a:ext cx="592138" cy="425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ctr" rtl="0"/>
            <a:r>
              <a:rPr lang="en-GB" sz="2100">
                <a:solidFill>
                  <a:schemeClr val="bg1"/>
                </a:solidFill>
              </a:rPr>
              <a:t>UN</a:t>
            </a:r>
            <a:endParaRPr lang="en-US" sz="1600">
              <a:solidFill>
                <a:schemeClr val="bg1"/>
              </a:solidFill>
            </a:endParaRPr>
          </a:p>
        </p:txBody>
      </p:sp>
      <p:sp>
        <p:nvSpPr>
          <p:cNvPr id="1038354" name="Oval 18"/>
          <p:cNvSpPr>
            <a:spLocks noChangeArrowheads="1"/>
          </p:cNvSpPr>
          <p:nvPr/>
        </p:nvSpPr>
        <p:spPr bwMode="auto">
          <a:xfrm>
            <a:off x="5013325" y="508000"/>
            <a:ext cx="717550" cy="719138"/>
          </a:xfrm>
          <a:prstGeom prst="ellipse">
            <a:avLst/>
          </a:prstGeom>
          <a:solidFill>
            <a:srgbClr val="1255A4"/>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nchor="ctr"/>
          <a:lstStyle/>
          <a:p>
            <a:pPr algn="ctr" defTabSz="1042988" rtl="0"/>
            <a:r>
              <a:rPr lang="en-GB" sz="2100">
                <a:solidFill>
                  <a:schemeClr val="bg1"/>
                </a:solidFill>
              </a:rPr>
              <a:t>G-20</a:t>
            </a:r>
            <a:endParaRPr lang="en-US" sz="2100">
              <a:solidFill>
                <a:schemeClr val="bg1"/>
              </a:solidFill>
            </a:endParaRPr>
          </a:p>
        </p:txBody>
      </p:sp>
      <p:sp>
        <p:nvSpPr>
          <p:cNvPr id="1038355" name="Oval 19"/>
          <p:cNvSpPr>
            <a:spLocks noChangeArrowheads="1"/>
          </p:cNvSpPr>
          <p:nvPr/>
        </p:nvSpPr>
        <p:spPr bwMode="auto">
          <a:xfrm>
            <a:off x="3479800" y="908050"/>
            <a:ext cx="925513" cy="952500"/>
          </a:xfrm>
          <a:prstGeom prst="ellipse">
            <a:avLst/>
          </a:prstGeom>
          <a:solidFill>
            <a:srgbClr val="1255A4"/>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nchor="ctr"/>
          <a:lstStyle/>
          <a:p>
            <a:pPr algn="ctr" defTabSz="1042988" rtl="0"/>
            <a:r>
              <a:rPr lang="en-GB" sz="2100">
                <a:solidFill>
                  <a:schemeClr val="bg1"/>
                </a:solidFill>
              </a:rPr>
              <a:t>media</a:t>
            </a:r>
            <a:endParaRPr lang="en-US" sz="2100">
              <a:solidFill>
                <a:schemeClr val="bg1"/>
              </a:solidFill>
            </a:endParaRPr>
          </a:p>
        </p:txBody>
      </p:sp>
      <p:sp>
        <p:nvSpPr>
          <p:cNvPr id="1038356" name="Oval 20"/>
          <p:cNvSpPr>
            <a:spLocks noChangeArrowheads="1"/>
          </p:cNvSpPr>
          <p:nvPr/>
        </p:nvSpPr>
        <p:spPr bwMode="auto">
          <a:xfrm>
            <a:off x="6457950" y="909638"/>
            <a:ext cx="927100" cy="950912"/>
          </a:xfrm>
          <a:prstGeom prst="ellipse">
            <a:avLst/>
          </a:prstGeom>
          <a:solidFill>
            <a:srgbClr val="1255A4"/>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nchor="ctr"/>
          <a:lstStyle/>
          <a:p>
            <a:pPr algn="ctr" defTabSz="1042988" rtl="0"/>
            <a:r>
              <a:rPr lang="en-GB" sz="2100">
                <a:solidFill>
                  <a:schemeClr val="bg1"/>
                </a:solidFill>
              </a:rPr>
              <a:t>donors</a:t>
            </a:r>
            <a:endParaRPr lang="en-US" sz="2100">
              <a:solidFill>
                <a:schemeClr val="bg1"/>
              </a:solidFill>
            </a:endParaRPr>
          </a:p>
        </p:txBody>
      </p:sp>
      <p:sp>
        <p:nvSpPr>
          <p:cNvPr id="1038357" name="Text Box 21"/>
          <p:cNvSpPr txBox="1">
            <a:spLocks noChangeArrowheads="1"/>
          </p:cNvSpPr>
          <p:nvPr/>
        </p:nvSpPr>
        <p:spPr bwMode="auto">
          <a:xfrm rot="-5400000">
            <a:off x="-1131093" y="3178969"/>
            <a:ext cx="4900612" cy="774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178" tIns="52089" rIns="104178" bIns="52089">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a:r>
              <a:rPr lang="en-GB" sz="4400" b="1">
                <a:solidFill>
                  <a:srgbClr val="1255A4"/>
                </a:solidFill>
              </a:rPr>
              <a:t>Target Audiences</a:t>
            </a:r>
            <a:endParaRPr lang="en-US" sz="4400" b="1">
              <a:solidFill>
                <a:srgbClr val="1255A4"/>
              </a:solidFill>
            </a:endParaRPr>
          </a:p>
        </p:txBody>
      </p:sp>
      <p:sp>
        <p:nvSpPr>
          <p:cNvPr id="1038358" name="Oval 22"/>
          <p:cNvSpPr>
            <a:spLocks noChangeArrowheads="1"/>
          </p:cNvSpPr>
          <p:nvPr/>
        </p:nvSpPr>
        <p:spPr bwMode="auto">
          <a:xfrm>
            <a:off x="7467600" y="1982788"/>
            <a:ext cx="1077913" cy="1079500"/>
          </a:xfrm>
          <a:prstGeom prst="ellipse">
            <a:avLst/>
          </a:prstGeom>
          <a:solidFill>
            <a:srgbClr val="1255A4"/>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nchor="ctr"/>
          <a:lstStyle/>
          <a:p>
            <a:pPr algn="ctr" defTabSz="1042988" rtl="0"/>
            <a:r>
              <a:rPr lang="en-GB" sz="2100">
                <a:solidFill>
                  <a:schemeClr val="bg1"/>
                </a:solidFill>
              </a:rPr>
              <a:t>World </a:t>
            </a:r>
            <a:br>
              <a:rPr lang="en-GB" sz="2100">
                <a:solidFill>
                  <a:schemeClr val="bg1"/>
                </a:solidFill>
              </a:rPr>
            </a:br>
            <a:r>
              <a:rPr lang="en-GB" sz="2100">
                <a:solidFill>
                  <a:schemeClr val="bg1"/>
                </a:solidFill>
              </a:rPr>
              <a:t>Bank</a:t>
            </a:r>
            <a:endParaRPr lang="en-US" sz="2100">
              <a:solidFill>
                <a:schemeClr val="bg1"/>
              </a:solidFill>
            </a:endParaRPr>
          </a:p>
        </p:txBody>
      </p:sp>
      <p:sp>
        <p:nvSpPr>
          <p:cNvPr id="1038359" name="Oval 23"/>
          <p:cNvSpPr>
            <a:spLocks noChangeArrowheads="1"/>
          </p:cNvSpPr>
          <p:nvPr/>
        </p:nvSpPr>
        <p:spPr bwMode="auto">
          <a:xfrm>
            <a:off x="8366125" y="3025775"/>
            <a:ext cx="1438275" cy="1441450"/>
          </a:xfrm>
          <a:prstGeom prst="ellipse">
            <a:avLst/>
          </a:prstGeom>
          <a:solidFill>
            <a:srgbClr val="1255A4"/>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nchor="ctr"/>
          <a:lstStyle/>
          <a:p>
            <a:pPr algn="ctr" defTabSz="1042988" rtl="0"/>
            <a:r>
              <a:rPr lang="en-GB" sz="2100">
                <a:solidFill>
                  <a:schemeClr val="bg1"/>
                </a:solidFill>
              </a:rPr>
              <a:t>UN </a:t>
            </a:r>
            <a:br>
              <a:rPr lang="en-GB" sz="2100">
                <a:solidFill>
                  <a:schemeClr val="bg1"/>
                </a:solidFill>
              </a:rPr>
            </a:br>
            <a:r>
              <a:rPr lang="en-GB" sz="2100">
                <a:solidFill>
                  <a:schemeClr val="bg1"/>
                </a:solidFill>
              </a:rPr>
              <a:t>Agencies</a:t>
            </a:r>
            <a:endParaRPr lang="en-US" sz="2100">
              <a:solidFill>
                <a:schemeClr val="bg1"/>
              </a:solidFill>
            </a:endParaRPr>
          </a:p>
        </p:txBody>
      </p:sp>
      <p:sp>
        <p:nvSpPr>
          <p:cNvPr id="1038360" name="Oval 24"/>
          <p:cNvSpPr>
            <a:spLocks noChangeArrowheads="1"/>
          </p:cNvSpPr>
          <p:nvPr/>
        </p:nvSpPr>
        <p:spPr bwMode="auto">
          <a:xfrm>
            <a:off x="5903913" y="766763"/>
            <a:ext cx="2070100" cy="1300162"/>
          </a:xfrm>
          <a:prstGeom prst="ellipse">
            <a:avLst/>
          </a:prstGeom>
          <a:solidFill>
            <a:srgbClr val="ED1C24">
              <a:alpha val="50000"/>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8036" name="Picture 4" descr="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9113" y="1244600"/>
            <a:ext cx="2600325" cy="847725"/>
          </a:xfrm>
          <a:prstGeom prst="rect">
            <a:avLst/>
          </a:prstGeom>
          <a:noFill/>
          <a:extLst>
            <a:ext uri="{909E8E84-426E-40DD-AFC4-6F175D3DCCD1}">
              <a14:hiddenFill xmlns:a14="http://schemas.microsoft.com/office/drawing/2010/main" xmlns="">
                <a:solidFill>
                  <a:srgbClr val="FFFFFF"/>
                </a:solidFill>
              </a14:hiddenFill>
            </a:ext>
          </a:extLst>
        </p:spPr>
      </p:pic>
      <p:pic>
        <p:nvPicPr>
          <p:cNvPr id="1068037" name="Picture 5" descr="cid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1888" y="2093913"/>
            <a:ext cx="4960937" cy="606425"/>
          </a:xfrm>
          <a:prstGeom prst="rect">
            <a:avLst/>
          </a:prstGeom>
          <a:noFill/>
          <a:extLst>
            <a:ext uri="{909E8E84-426E-40DD-AFC4-6F175D3DCCD1}">
              <a14:hiddenFill xmlns:a14="http://schemas.microsoft.com/office/drawing/2010/main" xmlns="">
                <a:solidFill>
                  <a:srgbClr val="FFFFFF"/>
                </a:solidFill>
              </a14:hiddenFill>
            </a:ext>
          </a:extLst>
        </p:spPr>
      </p:pic>
      <p:pic>
        <p:nvPicPr>
          <p:cNvPr id="1068038" name="Picture 6" descr="danida"/>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52525" y="3162300"/>
            <a:ext cx="1162050" cy="495300"/>
          </a:xfrm>
          <a:prstGeom prst="rect">
            <a:avLst/>
          </a:prstGeom>
          <a:noFill/>
          <a:extLst>
            <a:ext uri="{909E8E84-426E-40DD-AFC4-6F175D3DCCD1}">
              <a14:hiddenFill xmlns:a14="http://schemas.microsoft.com/office/drawing/2010/main" xmlns="">
                <a:solidFill>
                  <a:srgbClr val="FFFFFF"/>
                </a:solidFill>
              </a14:hiddenFill>
            </a:ext>
          </a:extLst>
        </p:spPr>
      </p:pic>
      <p:pic>
        <p:nvPicPr>
          <p:cNvPr id="1068039" name="Picture 7" descr="dfid_logo"/>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39750" y="3900488"/>
            <a:ext cx="3048000" cy="1265237"/>
          </a:xfrm>
          <a:prstGeom prst="rect">
            <a:avLst/>
          </a:prstGeom>
          <a:noFill/>
          <a:extLst>
            <a:ext uri="{909E8E84-426E-40DD-AFC4-6F175D3DCCD1}">
              <a14:hiddenFill xmlns:a14="http://schemas.microsoft.com/office/drawing/2010/main" xmlns="">
                <a:solidFill>
                  <a:srgbClr val="FFFFFF"/>
                </a:solidFill>
              </a14:hiddenFill>
            </a:ext>
          </a:extLst>
        </p:spPr>
      </p:pic>
      <p:pic>
        <p:nvPicPr>
          <p:cNvPr id="1068040" name="Picture 8" descr="difd"/>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024313" y="4117975"/>
            <a:ext cx="1952625" cy="762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68041" name="Picture 9" descr="ausaidlogo"/>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556375" y="1974850"/>
            <a:ext cx="3171825" cy="725488"/>
          </a:xfrm>
          <a:prstGeom prst="rect">
            <a:avLst/>
          </a:prstGeom>
          <a:noFill/>
          <a:extLst>
            <a:ext uri="{909E8E84-426E-40DD-AFC4-6F175D3DCCD1}">
              <a14:hiddenFill xmlns:a14="http://schemas.microsoft.com/office/drawing/2010/main" xmlns="">
                <a:solidFill>
                  <a:srgbClr val="FFFFFF"/>
                </a:solidFill>
              </a14:hiddenFill>
            </a:ext>
          </a:extLst>
        </p:spPr>
      </p:pic>
      <p:pic>
        <p:nvPicPr>
          <p:cNvPr id="1068042" name="Picture 10" descr="jica"/>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415088" y="4125913"/>
            <a:ext cx="1458912" cy="1039812"/>
          </a:xfrm>
          <a:prstGeom prst="rect">
            <a:avLst/>
          </a:prstGeom>
          <a:noFill/>
          <a:extLst>
            <a:ext uri="{909E8E84-426E-40DD-AFC4-6F175D3DCCD1}">
              <a14:hiddenFill xmlns:a14="http://schemas.microsoft.com/office/drawing/2010/main" xmlns="">
                <a:solidFill>
                  <a:srgbClr val="FFFFFF"/>
                </a:solidFill>
              </a14:hiddenFill>
            </a:ext>
          </a:extLst>
        </p:spPr>
      </p:pic>
      <p:pic>
        <p:nvPicPr>
          <p:cNvPr id="1068043" name="Picture 11" descr="nzaid"/>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840038" y="5534025"/>
            <a:ext cx="1562100" cy="876300"/>
          </a:xfrm>
          <a:prstGeom prst="rect">
            <a:avLst/>
          </a:prstGeom>
          <a:noFill/>
          <a:extLst>
            <a:ext uri="{909E8E84-426E-40DD-AFC4-6F175D3DCCD1}">
              <a14:hiddenFill xmlns:a14="http://schemas.microsoft.com/office/drawing/2010/main" xmlns="">
                <a:solidFill>
                  <a:srgbClr val="FFFFFF"/>
                </a:solidFill>
              </a14:hiddenFill>
            </a:ext>
          </a:extLst>
        </p:spPr>
      </p:pic>
      <p:pic>
        <p:nvPicPr>
          <p:cNvPr id="1068044" name="Picture 12" descr="aeci%5B1%5D"/>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8215313" y="3856038"/>
            <a:ext cx="1270000" cy="1309687"/>
          </a:xfrm>
          <a:prstGeom prst="rect">
            <a:avLst/>
          </a:prstGeom>
          <a:noFill/>
          <a:extLst>
            <a:ext uri="{909E8E84-426E-40DD-AFC4-6F175D3DCCD1}">
              <a14:hiddenFill xmlns:a14="http://schemas.microsoft.com/office/drawing/2010/main" xmlns="">
                <a:solidFill>
                  <a:srgbClr val="FFFFFF"/>
                </a:solidFill>
              </a14:hiddenFill>
            </a:ext>
          </a:extLst>
        </p:spPr>
      </p:pic>
      <p:pic>
        <p:nvPicPr>
          <p:cNvPr id="1068045" name="Picture 13" descr="afd"/>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4691063" y="4905375"/>
            <a:ext cx="1592262" cy="149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068046" name="Picture 14" descr="italian_Cooperation"/>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1470025" y="5556250"/>
            <a:ext cx="1081088" cy="960438"/>
          </a:xfrm>
          <a:prstGeom prst="rect">
            <a:avLst/>
          </a:prstGeom>
          <a:noFill/>
          <a:extLst>
            <a:ext uri="{909E8E84-426E-40DD-AFC4-6F175D3DCCD1}">
              <a14:hiddenFill xmlns:a14="http://schemas.microsoft.com/office/drawing/2010/main" xmlns="">
                <a:solidFill>
                  <a:srgbClr val="FFFFFF"/>
                </a:solidFill>
              </a14:hiddenFill>
            </a:ext>
          </a:extLst>
        </p:spPr>
      </p:pic>
      <p:pic>
        <p:nvPicPr>
          <p:cNvPr id="1068047" name="Picture 15" descr="3373"/>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3417888" y="1057275"/>
            <a:ext cx="1035050" cy="1035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68048" name="Picture 16" descr="gtz"/>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8056563" y="2994025"/>
            <a:ext cx="1284287" cy="831850"/>
          </a:xfrm>
          <a:prstGeom prst="rect">
            <a:avLst/>
          </a:prstGeom>
          <a:noFill/>
          <a:extLst>
            <a:ext uri="{909E8E84-426E-40DD-AFC4-6F175D3DCCD1}">
              <a14:hiddenFill xmlns:a14="http://schemas.microsoft.com/office/drawing/2010/main" xmlns="">
                <a:solidFill>
                  <a:srgbClr val="FFFFFF"/>
                </a:solidFill>
              </a14:hiddenFill>
            </a:ext>
          </a:extLst>
        </p:spPr>
      </p:pic>
      <p:pic>
        <p:nvPicPr>
          <p:cNvPr id="1068049" name="Picture 17" descr="bmz"/>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4752975" y="1243013"/>
            <a:ext cx="2051050" cy="849312"/>
          </a:xfrm>
          <a:prstGeom prst="rect">
            <a:avLst/>
          </a:prstGeom>
          <a:noFill/>
          <a:extLst>
            <a:ext uri="{909E8E84-426E-40DD-AFC4-6F175D3DCCD1}">
              <a14:hiddenFill xmlns:a14="http://schemas.microsoft.com/office/drawing/2010/main" xmlns="">
                <a:solidFill>
                  <a:srgbClr val="FFFFFF"/>
                </a:solidFill>
              </a14:hiddenFill>
            </a:ext>
          </a:extLst>
        </p:spPr>
      </p:pic>
      <p:pic>
        <p:nvPicPr>
          <p:cNvPr id="1068050" name="Picture 18" descr="ada_EN"/>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6572250" y="5811838"/>
            <a:ext cx="1905000" cy="609600"/>
          </a:xfrm>
          <a:prstGeom prst="rect">
            <a:avLst/>
          </a:prstGeom>
          <a:noFill/>
          <a:extLst>
            <a:ext uri="{909E8E84-426E-40DD-AFC4-6F175D3DCCD1}">
              <a14:hiddenFill xmlns:a14="http://schemas.microsoft.com/office/drawing/2010/main" xmlns="">
                <a:solidFill>
                  <a:srgbClr val="FFFFFF"/>
                </a:solidFill>
              </a14:hiddenFill>
            </a:ext>
          </a:extLst>
        </p:spPr>
      </p:pic>
      <p:pic>
        <p:nvPicPr>
          <p:cNvPr id="1068051" name="Picture 19" descr="norad"/>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3094038" y="3000375"/>
            <a:ext cx="1504950" cy="819150"/>
          </a:xfrm>
          <a:prstGeom prst="rect">
            <a:avLst/>
          </a:prstGeom>
          <a:noFill/>
          <a:extLst>
            <a:ext uri="{909E8E84-426E-40DD-AFC4-6F175D3DCCD1}">
              <a14:hiddenFill xmlns:a14="http://schemas.microsoft.com/office/drawing/2010/main" xmlns="">
                <a:solidFill>
                  <a:srgbClr val="FFFFFF"/>
                </a:solidFill>
              </a14:hiddenFill>
            </a:ext>
          </a:extLst>
        </p:spPr>
      </p:pic>
      <p:pic>
        <p:nvPicPr>
          <p:cNvPr id="1068052" name="Picture 20" descr="sida-logo_400x200"/>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5380038" y="2935288"/>
            <a:ext cx="1895475" cy="947737"/>
          </a:xfrm>
          <a:prstGeom prst="rect">
            <a:avLst/>
          </a:prstGeom>
          <a:noFill/>
          <a:extLst>
            <a:ext uri="{909E8E84-426E-40DD-AFC4-6F175D3DCCD1}">
              <a14:hiddenFill xmlns:a14="http://schemas.microsoft.com/office/drawing/2010/main" xmlns="">
                <a:solidFill>
                  <a:srgbClr val="FFFFFF"/>
                </a:solidFill>
              </a14:hiddenFill>
            </a:ext>
          </a:extLst>
        </p:spPr>
      </p:pic>
      <p:pic>
        <p:nvPicPr>
          <p:cNvPr id="1068053" name="Picture 21" descr="swiss"/>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7104063" y="1285875"/>
            <a:ext cx="2520950" cy="8064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6" name="Text Box 4"/>
          <p:cNvSpPr txBox="1">
            <a:spLocks noChangeArrowheads="1"/>
          </p:cNvSpPr>
          <p:nvPr/>
        </p:nvSpPr>
        <p:spPr bwMode="auto">
          <a:xfrm>
            <a:off x="1128713" y="642938"/>
            <a:ext cx="9029700" cy="515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178" tIns="52089" rIns="104178" bIns="52089">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a:r>
              <a:rPr lang="en-GB" sz="2700" b="1">
                <a:solidFill>
                  <a:srgbClr val="1255A4"/>
                </a:solidFill>
              </a:rPr>
              <a:t>The average number of donors per country is growing</a:t>
            </a:r>
            <a:endParaRPr lang="en-US" sz="2700" b="1">
              <a:solidFill>
                <a:srgbClr val="1255A4"/>
              </a:solidFill>
            </a:endParaRPr>
          </a:p>
        </p:txBody>
      </p:sp>
      <p:sp>
        <p:nvSpPr>
          <p:cNvPr id="1021957" name="TextBox 74"/>
          <p:cNvSpPr txBox="1">
            <a:spLocks noChangeArrowheads="1"/>
          </p:cNvSpPr>
          <p:nvPr/>
        </p:nvSpPr>
        <p:spPr bwMode="auto">
          <a:xfrm>
            <a:off x="1957388" y="6115050"/>
            <a:ext cx="1295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algn="r" rtl="1" fontAlgn="base">
              <a:spcBef>
                <a:spcPct val="0"/>
              </a:spcBef>
              <a:spcAft>
                <a:spcPct val="0"/>
              </a:spcAft>
              <a:defRPr>
                <a:solidFill>
                  <a:schemeClr val="tx1"/>
                </a:solidFill>
                <a:latin typeface="Arial" charset="0"/>
                <a:cs typeface="Arial" charset="0"/>
              </a:defRPr>
            </a:lvl6pPr>
            <a:lvl7pPr marL="2971800" indent="-228600" algn="r" rtl="1" fontAlgn="base">
              <a:spcBef>
                <a:spcPct val="0"/>
              </a:spcBef>
              <a:spcAft>
                <a:spcPct val="0"/>
              </a:spcAft>
              <a:defRPr>
                <a:solidFill>
                  <a:schemeClr val="tx1"/>
                </a:solidFill>
                <a:latin typeface="Arial" charset="0"/>
                <a:cs typeface="Arial" charset="0"/>
              </a:defRPr>
            </a:lvl7pPr>
            <a:lvl8pPr marL="3429000" indent="-228600" algn="r" rtl="1" fontAlgn="base">
              <a:spcBef>
                <a:spcPct val="0"/>
              </a:spcBef>
              <a:spcAft>
                <a:spcPct val="0"/>
              </a:spcAft>
              <a:defRPr>
                <a:solidFill>
                  <a:schemeClr val="tx1"/>
                </a:solidFill>
                <a:latin typeface="Arial" charset="0"/>
                <a:cs typeface="Arial" charset="0"/>
              </a:defRPr>
            </a:lvl8pPr>
            <a:lvl9pPr marL="3886200" indent="-228600" algn="r" rtl="1" fontAlgn="base">
              <a:spcBef>
                <a:spcPct val="0"/>
              </a:spcBef>
              <a:spcAft>
                <a:spcPct val="0"/>
              </a:spcAft>
              <a:defRPr>
                <a:solidFill>
                  <a:schemeClr val="tx1"/>
                </a:solidFill>
                <a:latin typeface="Arial" charset="0"/>
                <a:cs typeface="Arial" charset="0"/>
              </a:defRPr>
            </a:lvl9pPr>
          </a:lstStyle>
          <a:p>
            <a:pPr algn="l" rtl="0"/>
            <a:r>
              <a:rPr lang="en-US" sz="2800" b="1">
                <a:solidFill>
                  <a:srgbClr val="1255A4"/>
                </a:solidFill>
                <a:ea typeface="MS PGothic" pitchFamily="34" charset="-128"/>
              </a:rPr>
              <a:t>1960s</a:t>
            </a:r>
          </a:p>
        </p:txBody>
      </p:sp>
      <p:sp>
        <p:nvSpPr>
          <p:cNvPr id="1021958" name="TextBox 75"/>
          <p:cNvSpPr txBox="1">
            <a:spLocks noChangeArrowheads="1"/>
          </p:cNvSpPr>
          <p:nvPr/>
        </p:nvSpPr>
        <p:spPr bwMode="auto">
          <a:xfrm>
            <a:off x="6681788" y="6115050"/>
            <a:ext cx="1981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algn="r" rtl="1" fontAlgn="base">
              <a:spcBef>
                <a:spcPct val="0"/>
              </a:spcBef>
              <a:spcAft>
                <a:spcPct val="0"/>
              </a:spcAft>
              <a:defRPr>
                <a:solidFill>
                  <a:schemeClr val="tx1"/>
                </a:solidFill>
                <a:latin typeface="Arial" charset="0"/>
                <a:cs typeface="Arial" charset="0"/>
              </a:defRPr>
            </a:lvl6pPr>
            <a:lvl7pPr marL="2971800" indent="-228600" algn="r" rtl="1" fontAlgn="base">
              <a:spcBef>
                <a:spcPct val="0"/>
              </a:spcBef>
              <a:spcAft>
                <a:spcPct val="0"/>
              </a:spcAft>
              <a:defRPr>
                <a:solidFill>
                  <a:schemeClr val="tx1"/>
                </a:solidFill>
                <a:latin typeface="Arial" charset="0"/>
                <a:cs typeface="Arial" charset="0"/>
              </a:defRPr>
            </a:lvl7pPr>
            <a:lvl8pPr marL="3429000" indent="-228600" algn="r" rtl="1" fontAlgn="base">
              <a:spcBef>
                <a:spcPct val="0"/>
              </a:spcBef>
              <a:spcAft>
                <a:spcPct val="0"/>
              </a:spcAft>
              <a:defRPr>
                <a:solidFill>
                  <a:schemeClr val="tx1"/>
                </a:solidFill>
                <a:latin typeface="Arial" charset="0"/>
                <a:cs typeface="Arial" charset="0"/>
              </a:defRPr>
            </a:lvl8pPr>
            <a:lvl9pPr marL="3886200" indent="-228600" algn="r" rtl="1" fontAlgn="base">
              <a:spcBef>
                <a:spcPct val="0"/>
              </a:spcBef>
              <a:spcAft>
                <a:spcPct val="0"/>
              </a:spcAft>
              <a:defRPr>
                <a:solidFill>
                  <a:schemeClr val="tx1"/>
                </a:solidFill>
                <a:latin typeface="Arial" charset="0"/>
                <a:cs typeface="Arial" charset="0"/>
              </a:defRPr>
            </a:lvl9pPr>
          </a:lstStyle>
          <a:p>
            <a:pPr algn="l" rtl="0"/>
            <a:r>
              <a:rPr lang="en-US" sz="2800" b="1">
                <a:solidFill>
                  <a:srgbClr val="1255A4"/>
                </a:solidFill>
                <a:ea typeface="MS PGothic" pitchFamily="34" charset="-128"/>
              </a:rPr>
              <a:t>2001-2005</a:t>
            </a:r>
          </a:p>
        </p:txBody>
      </p:sp>
      <p:pic>
        <p:nvPicPr>
          <p:cNvPr id="1021960" name="Picture 8" descr="d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54713" y="1293813"/>
            <a:ext cx="3594100" cy="4638675"/>
          </a:xfrm>
          <a:prstGeom prst="rect">
            <a:avLst/>
          </a:prstGeom>
          <a:noFill/>
          <a:extLst>
            <a:ext uri="{909E8E84-426E-40DD-AFC4-6F175D3DCCD1}">
              <a14:hiddenFill xmlns:a14="http://schemas.microsoft.com/office/drawing/2010/main" xmlns="">
                <a:solidFill>
                  <a:srgbClr val="FFFFFF"/>
                </a:solidFill>
              </a14:hiddenFill>
            </a:ext>
          </a:extLst>
        </p:spPr>
      </p:pic>
      <p:pic>
        <p:nvPicPr>
          <p:cNvPr id="1021961" name="Picture 9" descr="d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16000" y="2617788"/>
            <a:ext cx="3238500" cy="33147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0116" name="Picture 4" descr="p"/>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63925" y="2141538"/>
            <a:ext cx="3817938" cy="3817937"/>
          </a:xfrm>
          <a:prstGeom prst="rect">
            <a:avLst/>
          </a:prstGeom>
          <a:noFill/>
          <a:extLst>
            <a:ext uri="{909E8E84-426E-40DD-AFC4-6F175D3DCCD1}">
              <a14:hiddenFill xmlns:a14="http://schemas.microsoft.com/office/drawing/2010/main" xmlns="">
                <a:solidFill>
                  <a:srgbClr val="FFFFFF"/>
                </a:solidFill>
              </a14:hiddenFill>
            </a:ext>
          </a:extLst>
        </p:spPr>
      </p:pic>
      <p:sp>
        <p:nvSpPr>
          <p:cNvPr id="730114" name="Rectangle 2"/>
          <p:cNvSpPr>
            <a:spLocks noGrp="1" noChangeArrowheads="1"/>
          </p:cNvSpPr>
          <p:nvPr>
            <p:ph type="title"/>
          </p:nvPr>
        </p:nvSpPr>
        <p:spPr>
          <a:xfrm>
            <a:off x="0" y="960438"/>
            <a:ext cx="10693400" cy="1260475"/>
          </a:xfrm>
          <a:solidFill>
            <a:srgbClr val="1255A4"/>
          </a:solidFill>
          <a:effectLst>
            <a:outerShdw dist="107763" dir="2700000" algn="ctr" rotWithShape="0">
              <a:schemeClr val="bg2">
                <a:alpha val="50000"/>
              </a:schemeClr>
            </a:outerShdw>
          </a:effectLst>
        </p:spPr>
        <p:txBody>
          <a:bodyPr/>
          <a:lstStyle/>
          <a:p>
            <a:r>
              <a:rPr lang="en-GB" dirty="0">
                <a:solidFill>
                  <a:schemeClr val="bg1"/>
                </a:solidFill>
                <a:latin typeface="Calibri" pitchFamily="34" charset="0"/>
                <a:cs typeface="Calibri" pitchFamily="34" charset="0"/>
              </a:rPr>
              <a:t>Challenge 1</a:t>
            </a:r>
            <a:endParaRPr lang="en-US" dirty="0">
              <a:solidFill>
                <a:schemeClr val="bg1"/>
              </a:solidFill>
              <a:latin typeface="Calibri" pitchFamily="34" charset="0"/>
              <a:cs typeface="Calibri" pitchFamily="34" charset="0"/>
            </a:endParaRPr>
          </a:p>
        </p:txBody>
      </p:sp>
      <p:sp>
        <p:nvSpPr>
          <p:cNvPr id="730115" name="Rectangle 3"/>
          <p:cNvSpPr>
            <a:spLocks noGrp="1" noChangeArrowheads="1"/>
          </p:cNvSpPr>
          <p:nvPr>
            <p:ph type="body" idx="1"/>
          </p:nvPr>
        </p:nvSpPr>
        <p:spPr>
          <a:xfrm>
            <a:off x="9525" y="5227638"/>
            <a:ext cx="10712450" cy="1493837"/>
          </a:xfrm>
        </p:spPr>
        <p:txBody>
          <a:bodyPr/>
          <a:lstStyle/>
          <a:p>
            <a:pPr algn="ctr">
              <a:buFontTx/>
              <a:buNone/>
            </a:pPr>
            <a:endParaRPr lang="en-GB" sz="2400" dirty="0">
              <a:solidFill>
                <a:srgbClr val="1255A4"/>
              </a:solidFill>
              <a:latin typeface="Calibri" pitchFamily="34" charset="0"/>
              <a:cs typeface="Calibri" pitchFamily="34" charset="0"/>
            </a:endParaRPr>
          </a:p>
          <a:p>
            <a:pPr algn="ctr">
              <a:buFontTx/>
              <a:buNone/>
            </a:pPr>
            <a:r>
              <a:rPr lang="en-GB" sz="2400" dirty="0">
                <a:solidFill>
                  <a:srgbClr val="1255A4"/>
                </a:solidFill>
                <a:latin typeface="Calibri" pitchFamily="34" charset="0"/>
                <a:cs typeface="Calibri" pitchFamily="34" charset="0"/>
              </a:rPr>
              <a:t>What is the point?</a:t>
            </a:r>
          </a:p>
          <a:p>
            <a:pPr algn="ctr">
              <a:buFontTx/>
              <a:buNone/>
            </a:pPr>
            <a:r>
              <a:rPr lang="en-GB" sz="2400" dirty="0">
                <a:solidFill>
                  <a:srgbClr val="1255A4"/>
                </a:solidFill>
                <a:latin typeface="Calibri" pitchFamily="34" charset="0"/>
                <a:cs typeface="Calibri" pitchFamily="34" charset="0"/>
              </a:rPr>
              <a:t>We are not always clear </a:t>
            </a:r>
            <a:r>
              <a:rPr lang="en-GB" sz="2400" b="1" dirty="0">
                <a:solidFill>
                  <a:srgbClr val="1255A4"/>
                </a:solidFill>
                <a:latin typeface="Calibri" pitchFamily="34" charset="0"/>
                <a:cs typeface="Calibri" pitchFamily="34" charset="0"/>
              </a:rPr>
              <a:t>WHY </a:t>
            </a:r>
            <a:r>
              <a:rPr lang="en-GB" sz="2400" dirty="0">
                <a:solidFill>
                  <a:srgbClr val="1255A4"/>
                </a:solidFill>
                <a:latin typeface="Calibri" pitchFamily="34" charset="0"/>
                <a:cs typeface="Calibri" pitchFamily="34" charset="0"/>
              </a:rPr>
              <a:t>we speak, write or make a presentation</a:t>
            </a:r>
            <a:endParaRPr lang="en-US" sz="2400" dirty="0">
              <a:solidFill>
                <a:srgbClr val="1255A4"/>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8" name="Rectangle 6"/>
          <p:cNvSpPr>
            <a:spLocks noChangeArrowheads="1"/>
          </p:cNvSpPr>
          <p:nvPr/>
        </p:nvSpPr>
        <p:spPr bwMode="auto">
          <a:xfrm>
            <a:off x="1450975" y="1857375"/>
            <a:ext cx="8070850" cy="4875213"/>
          </a:xfrm>
          <a:prstGeom prst="rect">
            <a:avLst/>
          </a:prstGeom>
          <a:solidFill>
            <a:schemeClr val="bg1"/>
          </a:solidFill>
          <a:ln w="9525">
            <a:solidFill>
              <a:srgbClr val="1255A4"/>
            </a:solidFill>
            <a:miter lim="800000"/>
            <a:headEnd/>
            <a:tailEnd/>
          </a:ln>
          <a:effectLst>
            <a:outerShdw dist="107763" dir="2700000" algn="ctr" rotWithShape="0">
              <a:schemeClr val="bg2">
                <a:alpha val="50000"/>
              </a:schemeClr>
            </a:outerShdw>
          </a:effectLst>
        </p:spPr>
        <p:txBody>
          <a:bodyPr wrap="none" anchor="ctr"/>
          <a:lstStyle/>
          <a:p>
            <a:endParaRPr lang="en-US"/>
          </a:p>
        </p:txBody>
      </p:sp>
      <p:pic>
        <p:nvPicPr>
          <p:cNvPr id="1011716" name="Picture 4" descr="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90663" y="1868488"/>
            <a:ext cx="7942262" cy="4775200"/>
          </a:xfrm>
          <a:prstGeom prst="rect">
            <a:avLst/>
          </a:prstGeom>
          <a:noFill/>
          <a:extLst>
            <a:ext uri="{909E8E84-426E-40DD-AFC4-6F175D3DCCD1}">
              <a14:hiddenFill xmlns:a14="http://schemas.microsoft.com/office/drawing/2010/main" xmlns="">
                <a:solidFill>
                  <a:srgbClr val="FFFFFF"/>
                </a:solidFill>
              </a14:hiddenFill>
            </a:ext>
          </a:extLst>
        </p:spPr>
      </p:pic>
      <p:sp>
        <p:nvSpPr>
          <p:cNvPr id="1011717" name="Text Box 5"/>
          <p:cNvSpPr txBox="1">
            <a:spLocks noChangeArrowheads="1"/>
          </p:cNvSpPr>
          <p:nvPr/>
        </p:nvSpPr>
        <p:spPr bwMode="auto">
          <a:xfrm>
            <a:off x="2143125" y="571500"/>
            <a:ext cx="6781800" cy="1338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178" tIns="52089" rIns="104178" bIns="52089">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a:r>
              <a:rPr lang="en-GB" sz="2700" b="1" dirty="0">
                <a:solidFill>
                  <a:srgbClr val="1255A4"/>
                </a:solidFill>
              </a:rPr>
              <a:t>WHO Country Cooperation Strategy</a:t>
            </a:r>
          </a:p>
          <a:p>
            <a:pPr algn="l" rtl="0"/>
            <a:r>
              <a:rPr lang="en-GB" sz="2700" b="1" dirty="0">
                <a:solidFill>
                  <a:srgbClr val="1255A4"/>
                </a:solidFill>
              </a:rPr>
              <a:t>UN Common Country Assessment </a:t>
            </a:r>
          </a:p>
          <a:p>
            <a:pPr algn="l" rtl="0"/>
            <a:r>
              <a:rPr lang="en-GB" sz="2700" b="1" dirty="0">
                <a:solidFill>
                  <a:srgbClr val="1255A4"/>
                </a:solidFill>
              </a:rPr>
              <a:t>UN Development Assistance Framework</a:t>
            </a:r>
            <a:endParaRPr lang="en-US" sz="2700" b="1" dirty="0">
              <a:solidFill>
                <a:srgbClr val="1255A4"/>
              </a:solidFill>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3650" y="6167166"/>
            <a:ext cx="5628784" cy="369332"/>
          </a:xfrm>
          <a:prstGeom prst="rect">
            <a:avLst/>
          </a:prstGeom>
          <a:noFill/>
        </p:spPr>
        <p:txBody>
          <a:bodyPr wrap="none" rtlCol="0">
            <a:spAutoFit/>
          </a:bodyPr>
          <a:lstStyle/>
          <a:p>
            <a:r>
              <a:rPr lang="en-US" sz="1800" dirty="0" smtClean="0">
                <a:latin typeface="Calibri" pitchFamily="34" charset="0"/>
                <a:cs typeface="Calibri" pitchFamily="34" charset="0"/>
                <a:hlinkClick r:id="rId2"/>
              </a:rPr>
              <a:t>http://www.who.int/nmh/highlights/undaf/en/index.html</a:t>
            </a:r>
            <a:endParaRPr lang="en-US" sz="1800" dirty="0">
              <a:latin typeface="Calibri" pitchFamily="34" charset="0"/>
              <a:cs typeface="Calibri"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59313" y="1755123"/>
            <a:ext cx="5050973" cy="4244792"/>
          </a:xfrm>
          <a:prstGeom prst="rect">
            <a:avLst/>
          </a:prstGeom>
          <a:ln>
            <a:solidFill>
              <a:srgbClr val="1E7FB8"/>
            </a:solidFill>
          </a:ln>
        </p:spPr>
      </p:pic>
      <p:sp>
        <p:nvSpPr>
          <p:cNvPr id="6" name="Text Box 5"/>
          <p:cNvSpPr txBox="1">
            <a:spLocks noChangeArrowheads="1"/>
          </p:cNvSpPr>
          <p:nvPr/>
        </p:nvSpPr>
        <p:spPr bwMode="auto">
          <a:xfrm>
            <a:off x="1910901" y="687612"/>
            <a:ext cx="6833999" cy="936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178" tIns="52089" rIns="104178" bIns="52089">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a:r>
              <a:rPr lang="en-GB" sz="2700" b="1" dirty="0" smtClean="0">
                <a:solidFill>
                  <a:srgbClr val="1255A4"/>
                </a:solidFill>
              </a:rPr>
              <a:t>UN </a:t>
            </a:r>
            <a:r>
              <a:rPr lang="en-GB" sz="2700" b="1" dirty="0">
                <a:solidFill>
                  <a:srgbClr val="1255A4"/>
                </a:solidFill>
              </a:rPr>
              <a:t>Common Country Assessment </a:t>
            </a:r>
          </a:p>
          <a:p>
            <a:pPr algn="l" rtl="0"/>
            <a:r>
              <a:rPr lang="en-GB" sz="2700" b="1" dirty="0">
                <a:solidFill>
                  <a:srgbClr val="1255A4"/>
                </a:solidFill>
              </a:rPr>
              <a:t>UN Development Assistance Framework</a:t>
            </a:r>
            <a:endParaRPr lang="en-US" sz="2700" b="1" dirty="0">
              <a:solidFill>
                <a:srgbClr val="1255A4"/>
              </a:solidFill>
            </a:endParaRPr>
          </a:p>
        </p:txBody>
      </p:sp>
    </p:spTree>
    <p:extLst>
      <p:ext uri="{BB962C8B-B14F-4D97-AF65-F5344CB8AC3E}">
        <p14:creationId xmlns:p14="http://schemas.microsoft.com/office/powerpoint/2010/main" xmlns="" val="2621263115"/>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6" name="Rectangle 2"/>
          <p:cNvSpPr>
            <a:spLocks noGrp="1" noChangeArrowheads="1"/>
          </p:cNvSpPr>
          <p:nvPr>
            <p:ph type="body" idx="1"/>
          </p:nvPr>
        </p:nvSpPr>
        <p:spPr>
          <a:xfrm>
            <a:off x="534988" y="1487488"/>
            <a:ext cx="9623425" cy="5675312"/>
          </a:xfrm>
          <a:noFill/>
        </p:spPr>
        <p:txBody>
          <a:bodyPr/>
          <a:lstStyle/>
          <a:p>
            <a:pPr marL="704850" indent="-704850" defTabSz="914400">
              <a:spcAft>
                <a:spcPct val="20000"/>
              </a:spcAft>
              <a:buFontTx/>
              <a:buAutoNum type="arabicPeriod"/>
            </a:pPr>
            <a:r>
              <a:rPr lang="en-GB" sz="2000" dirty="0">
                <a:solidFill>
                  <a:srgbClr val="1255A4"/>
                </a:solidFill>
                <a:latin typeface="Calibri" pitchFamily="34" charset="0"/>
                <a:cs typeface="Calibri" pitchFamily="34" charset="0"/>
              </a:rPr>
              <a:t>The rapidly rising burden of NCDs, in particular </a:t>
            </a:r>
            <a:r>
              <a:rPr lang="en-GB" sz="2000" dirty="0" err="1">
                <a:solidFill>
                  <a:srgbClr val="1255A4"/>
                </a:solidFill>
                <a:latin typeface="Calibri" pitchFamily="34" charset="0"/>
                <a:cs typeface="Calibri" pitchFamily="34" charset="0"/>
              </a:rPr>
              <a:t>amoung</a:t>
            </a:r>
            <a:r>
              <a:rPr lang="en-GB" sz="2000" dirty="0">
                <a:solidFill>
                  <a:srgbClr val="1255A4"/>
                </a:solidFill>
                <a:latin typeface="Calibri" pitchFamily="34" charset="0"/>
                <a:cs typeface="Calibri" pitchFamily="34" charset="0"/>
              </a:rPr>
              <a:t> the poorest and the most vulnerable ones, may increase the level of malnutrition and reversing the achievement of MDG 1 (Eradicate extreme hunger and poverty) and the health-related goals of the MDGs and the progress made in the past two decades. </a:t>
            </a:r>
          </a:p>
          <a:p>
            <a:pPr marL="704850" indent="-704850" defTabSz="914400">
              <a:spcAft>
                <a:spcPct val="20000"/>
              </a:spcAft>
              <a:buFontTx/>
              <a:buAutoNum type="arabicPeriod"/>
            </a:pPr>
            <a:r>
              <a:rPr lang="en-GB" sz="2000" dirty="0">
                <a:solidFill>
                  <a:srgbClr val="1255A4"/>
                </a:solidFill>
                <a:latin typeface="Calibri" pitchFamily="34" charset="0"/>
                <a:cs typeface="Calibri" pitchFamily="34" charset="0"/>
              </a:rPr>
              <a:t>A national vision and affordable solutions exist to address risk factors and enhance primary care to prevent up to [x] million premature deaths from NCDs per year in our country. MDGs provides opportunities for synergy, as do strategies for poverty alleviation.</a:t>
            </a:r>
          </a:p>
          <a:p>
            <a:pPr marL="704850" indent="-704850" defTabSz="914400">
              <a:spcAft>
                <a:spcPct val="20000"/>
              </a:spcAft>
              <a:buFontTx/>
              <a:buAutoNum type="arabicPeriod"/>
            </a:pPr>
            <a:r>
              <a:rPr lang="en-US" sz="2000" dirty="0">
                <a:solidFill>
                  <a:srgbClr val="1255A4"/>
                </a:solidFill>
                <a:latin typeface="Calibri" pitchFamily="34" charset="0"/>
                <a:cs typeface="Calibri" pitchFamily="34" charset="0"/>
              </a:rPr>
              <a:t>We should include the prevention and control of NCDs as an integral part of work on national development and in related investment decisions. </a:t>
            </a:r>
          </a:p>
          <a:p>
            <a:pPr marL="704850" indent="-704850" defTabSz="914400">
              <a:spcAft>
                <a:spcPct val="20000"/>
              </a:spcAft>
              <a:buFontTx/>
              <a:buAutoNum type="arabicPeriod"/>
            </a:pPr>
            <a:r>
              <a:rPr lang="en-GB" sz="2000" dirty="0">
                <a:solidFill>
                  <a:srgbClr val="1255A4"/>
                </a:solidFill>
                <a:latin typeface="Calibri" pitchFamily="34" charset="0"/>
                <a:cs typeface="Calibri" pitchFamily="34" charset="0"/>
              </a:rPr>
              <a:t>We can start doing so by expanding the technical capacity of the Ministry of Health in the area of NCDs, so that NCDs will be included in national development plans.</a:t>
            </a:r>
            <a:endParaRPr lang="en-US" sz="2000" dirty="0">
              <a:solidFill>
                <a:srgbClr val="1255A4"/>
              </a:solidFill>
              <a:latin typeface="Calibri" pitchFamily="34" charset="0"/>
              <a:cs typeface="Calibri" pitchFamily="34" charset="0"/>
            </a:endParaRPr>
          </a:p>
        </p:txBody>
      </p:sp>
      <p:sp>
        <p:nvSpPr>
          <p:cNvPr id="1147907" name="Rectangle 3"/>
          <p:cNvSpPr>
            <a:spLocks noChangeArrowheads="1"/>
          </p:cNvSpPr>
          <p:nvPr/>
        </p:nvSpPr>
        <p:spPr bwMode="auto">
          <a:xfrm>
            <a:off x="534988" y="296863"/>
            <a:ext cx="10158412" cy="1258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4287" tIns="52144" rIns="104287" bIns="52144" anchor="ctr"/>
          <a:lstStyle/>
          <a:p>
            <a:pPr algn="ctr" defTabSz="1042988" rtl="0"/>
            <a:r>
              <a:rPr lang="en-GB" sz="3800" b="1" dirty="0">
                <a:solidFill>
                  <a:srgbClr val="184EAF"/>
                </a:solidFill>
                <a:latin typeface="Calibri" pitchFamily="34" charset="0"/>
                <a:cs typeface="Calibri" pitchFamily="34" charset="0"/>
              </a:rPr>
              <a:t>"Dear Donor"</a:t>
            </a:r>
            <a:endParaRPr lang="en-US" sz="2400" b="1" dirty="0">
              <a:solidFill>
                <a:srgbClr val="184EAF"/>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und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637713" y="5538788"/>
            <a:ext cx="492125"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9" name="Text Box 5"/>
          <p:cNvSpPr txBox="1">
            <a:spLocks noChangeArrowheads="1"/>
          </p:cNvSpPr>
          <p:nvPr/>
        </p:nvSpPr>
        <p:spPr bwMode="auto">
          <a:xfrm>
            <a:off x="8559533" y="6134100"/>
            <a:ext cx="97975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defTabSz="1042988" eaLnBrk="0" hangingPunct="0">
              <a:defRPr sz="2400">
                <a:solidFill>
                  <a:srgbClr val="000066"/>
                </a:solidFill>
                <a:latin typeface="Arial" charset="0"/>
                <a:cs typeface="Arial" charset="0"/>
              </a:defRPr>
            </a:lvl1pPr>
            <a:lvl2pPr marL="742950" indent="-285750" defTabSz="1042988" eaLnBrk="0" hangingPunct="0">
              <a:defRPr sz="2400">
                <a:solidFill>
                  <a:srgbClr val="000066"/>
                </a:solidFill>
                <a:latin typeface="Arial" charset="0"/>
                <a:cs typeface="Arial" charset="0"/>
              </a:defRPr>
            </a:lvl2pPr>
            <a:lvl3pPr marL="1143000" indent="-228600" defTabSz="1042988" eaLnBrk="0" hangingPunct="0">
              <a:defRPr sz="2400">
                <a:solidFill>
                  <a:srgbClr val="000066"/>
                </a:solidFill>
                <a:latin typeface="Arial" charset="0"/>
                <a:cs typeface="Arial" charset="0"/>
              </a:defRPr>
            </a:lvl3pPr>
            <a:lvl4pPr marL="1600200" indent="-228600" defTabSz="1042988" eaLnBrk="0" hangingPunct="0">
              <a:defRPr sz="2400">
                <a:solidFill>
                  <a:srgbClr val="000066"/>
                </a:solidFill>
                <a:latin typeface="Arial" charset="0"/>
                <a:cs typeface="Arial" charset="0"/>
              </a:defRPr>
            </a:lvl4pPr>
            <a:lvl5pPr marL="2057400" indent="-228600" defTabSz="1042988" eaLnBrk="0" hangingPunct="0">
              <a:defRPr sz="2400">
                <a:solidFill>
                  <a:srgbClr val="000066"/>
                </a:solidFill>
                <a:latin typeface="Arial" charset="0"/>
                <a:cs typeface="Arial" charset="0"/>
              </a:defRPr>
            </a:lvl5pPr>
            <a:lvl6pPr marL="2514600" indent="-228600" defTabSz="1042988" eaLnBrk="0" fontAlgn="base" hangingPunct="0">
              <a:spcBef>
                <a:spcPct val="0"/>
              </a:spcBef>
              <a:spcAft>
                <a:spcPct val="0"/>
              </a:spcAft>
              <a:defRPr sz="2400">
                <a:solidFill>
                  <a:srgbClr val="000066"/>
                </a:solidFill>
                <a:latin typeface="Arial" charset="0"/>
                <a:cs typeface="Arial" charset="0"/>
              </a:defRPr>
            </a:lvl6pPr>
            <a:lvl7pPr marL="2971800" indent="-228600" defTabSz="1042988" eaLnBrk="0" fontAlgn="base" hangingPunct="0">
              <a:spcBef>
                <a:spcPct val="0"/>
              </a:spcBef>
              <a:spcAft>
                <a:spcPct val="0"/>
              </a:spcAft>
              <a:defRPr sz="2400">
                <a:solidFill>
                  <a:srgbClr val="000066"/>
                </a:solidFill>
                <a:latin typeface="Arial" charset="0"/>
                <a:cs typeface="Arial" charset="0"/>
              </a:defRPr>
            </a:lvl7pPr>
            <a:lvl8pPr marL="3429000" indent="-228600" defTabSz="1042988" eaLnBrk="0" fontAlgn="base" hangingPunct="0">
              <a:spcBef>
                <a:spcPct val="0"/>
              </a:spcBef>
              <a:spcAft>
                <a:spcPct val="0"/>
              </a:spcAft>
              <a:defRPr sz="2400">
                <a:solidFill>
                  <a:srgbClr val="000066"/>
                </a:solidFill>
                <a:latin typeface="Arial" charset="0"/>
                <a:cs typeface="Arial" charset="0"/>
              </a:defRPr>
            </a:lvl8pPr>
            <a:lvl9pPr marL="3886200" indent="-228600" defTabSz="1042988" eaLnBrk="0" fontAlgn="base" hangingPunct="0">
              <a:spcBef>
                <a:spcPct val="0"/>
              </a:spcBef>
              <a:spcAft>
                <a:spcPct val="0"/>
              </a:spcAft>
              <a:defRPr sz="2400">
                <a:solidFill>
                  <a:srgbClr val="000066"/>
                </a:solidFill>
                <a:latin typeface="Arial" charset="0"/>
                <a:cs typeface="Arial" charset="0"/>
              </a:defRPr>
            </a:lvl9pPr>
          </a:lstStyle>
          <a:p>
            <a:pPr algn="r" rtl="1" eaLnBrk="1" hangingPunct="1"/>
            <a:r>
              <a:rPr lang="en-GB" sz="1800" b="1" dirty="0" err="1" smtClean="0">
                <a:solidFill>
                  <a:srgbClr val="1255A4"/>
                </a:solidFill>
              </a:rPr>
              <a:t>Credis</a:t>
            </a:r>
            <a:r>
              <a:rPr lang="en-GB" sz="1800" b="1" dirty="0">
                <a:solidFill>
                  <a:srgbClr val="1255A4"/>
                </a:solidFill>
              </a:rPr>
              <a:t>:</a:t>
            </a:r>
            <a:endParaRPr lang="en-US" sz="1800" b="1" dirty="0">
              <a:solidFill>
                <a:srgbClr val="1255A4"/>
              </a:solidFill>
            </a:endParaRPr>
          </a:p>
        </p:txBody>
      </p:sp>
      <p:graphicFrame>
        <p:nvGraphicFramePr>
          <p:cNvPr id="3" name="Diagram 2"/>
          <p:cNvGraphicFramePr/>
          <p:nvPr>
            <p:extLst>
              <p:ext uri="{D42A27DB-BD31-4B8C-83A1-F6EECF244321}">
                <p14:modId xmlns:p14="http://schemas.microsoft.com/office/powerpoint/2010/main" xmlns="" val="500659964"/>
              </p:ext>
            </p:extLst>
          </p:nvPr>
        </p:nvGraphicFramePr>
        <p:xfrm>
          <a:off x="1644635" y="1465945"/>
          <a:ext cx="7529061" cy="4870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3"/>
          <p:cNvSpPr txBox="1">
            <a:spLocks noChangeArrowheads="1"/>
          </p:cNvSpPr>
          <p:nvPr/>
        </p:nvSpPr>
        <p:spPr bwMode="auto">
          <a:xfrm>
            <a:off x="2943225" y="642938"/>
            <a:ext cx="5410200" cy="515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178" tIns="52089" rIns="104178" bIns="52089">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a:r>
              <a:rPr lang="en-GB" sz="2700" b="1" dirty="0">
                <a:solidFill>
                  <a:srgbClr val="1255A4"/>
                </a:solidFill>
              </a:rPr>
              <a:t>The resource mobilization cycle</a:t>
            </a:r>
            <a:endParaRPr lang="en-US" sz="2700" b="1" dirty="0">
              <a:solidFill>
                <a:srgbClr val="1255A4"/>
              </a:solidFill>
            </a:endParaRPr>
          </a:p>
        </p:txBody>
      </p:sp>
    </p:spTree>
    <p:extLst>
      <p:ext uri="{BB962C8B-B14F-4D97-AF65-F5344CB8AC3E}">
        <p14:creationId xmlns:p14="http://schemas.microsoft.com/office/powerpoint/2010/main" xmlns="" val="2242750438"/>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6" name="Rectangle 6"/>
          <p:cNvSpPr>
            <a:spLocks noGrp="1" noChangeArrowheads="1"/>
          </p:cNvSpPr>
          <p:nvPr>
            <p:ph type="body" idx="1"/>
          </p:nvPr>
        </p:nvSpPr>
        <p:spPr>
          <a:xfrm>
            <a:off x="534988" y="1420813"/>
            <a:ext cx="9623425" cy="4991100"/>
          </a:xfrm>
        </p:spPr>
        <p:txBody>
          <a:bodyPr/>
          <a:lstStyle/>
          <a:p>
            <a:pPr>
              <a:spcAft>
                <a:spcPct val="20000"/>
              </a:spcAft>
            </a:pPr>
            <a:r>
              <a:rPr lang="en-US" sz="1800" dirty="0">
                <a:solidFill>
                  <a:srgbClr val="1255A4"/>
                </a:solidFill>
                <a:latin typeface="Calibri" pitchFamily="34" charset="0"/>
                <a:cs typeface="Calibri" pitchFamily="34" charset="0"/>
              </a:rPr>
              <a:t>How does the magnitude and trends of NCDs have a major socio-economic impact in developing countries?</a:t>
            </a:r>
          </a:p>
          <a:p>
            <a:pPr>
              <a:spcAft>
                <a:spcPct val="20000"/>
              </a:spcAft>
            </a:pPr>
            <a:r>
              <a:rPr lang="en-US" sz="1800" dirty="0">
                <a:solidFill>
                  <a:srgbClr val="1255A4"/>
                </a:solidFill>
                <a:latin typeface="Calibri" pitchFamily="34" charset="0"/>
                <a:cs typeface="Calibri" pitchFamily="34" charset="0"/>
              </a:rPr>
              <a:t>How are the poorest quintiles within developing countries are disproportionally affected by NCDs, their risk factors and their socio-economic impact?</a:t>
            </a:r>
          </a:p>
          <a:p>
            <a:pPr>
              <a:spcAft>
                <a:spcPct val="20000"/>
              </a:spcAft>
            </a:pPr>
            <a:r>
              <a:rPr lang="en-US" sz="1800" dirty="0">
                <a:solidFill>
                  <a:srgbClr val="1255A4"/>
                </a:solidFill>
                <a:latin typeface="Calibri" pitchFamily="34" charset="0"/>
                <a:cs typeface="Calibri" pitchFamily="34" charset="0"/>
              </a:rPr>
              <a:t>Which evidence-based interventions to prevent and control NCDs are cost-effective for developing countries?</a:t>
            </a:r>
          </a:p>
          <a:p>
            <a:pPr>
              <a:spcAft>
                <a:spcPct val="20000"/>
              </a:spcAft>
            </a:pPr>
            <a:r>
              <a:rPr lang="en-US" sz="1800" dirty="0">
                <a:solidFill>
                  <a:srgbClr val="1255A4"/>
                </a:solidFill>
                <a:latin typeface="Calibri" pitchFamily="34" charset="0"/>
                <a:cs typeface="Calibri" pitchFamily="34" charset="0"/>
              </a:rPr>
              <a:t>When implemented in developing countries, will these interventions (a) improve health outcomes from NCDs among the lowest income quintile; (2) contribute to poverty reduction among the lowest income quintile?</a:t>
            </a:r>
          </a:p>
          <a:p>
            <a:pPr>
              <a:spcAft>
                <a:spcPct val="20000"/>
              </a:spcAft>
            </a:pPr>
            <a:r>
              <a:rPr lang="en-US" sz="1800" dirty="0">
                <a:solidFill>
                  <a:srgbClr val="1255A4"/>
                </a:solidFill>
                <a:latin typeface="Calibri" pitchFamily="34" charset="0"/>
                <a:cs typeface="Calibri" pitchFamily="34" charset="0"/>
              </a:rPr>
              <a:t>Are technical assistance packages available which are aimed at building institutional capacities within developing countries to prevent and control NCDs?</a:t>
            </a:r>
          </a:p>
          <a:p>
            <a:pPr>
              <a:spcAft>
                <a:spcPct val="20000"/>
              </a:spcAft>
            </a:pPr>
            <a:r>
              <a:rPr lang="en-US" sz="1800" dirty="0">
                <a:solidFill>
                  <a:srgbClr val="1255A4"/>
                </a:solidFill>
                <a:latin typeface="Calibri" pitchFamily="34" charset="0"/>
                <a:cs typeface="Calibri" pitchFamily="34" charset="0"/>
              </a:rPr>
              <a:t>Are estimates on a national "price tag" national funding gaps are available (i.e. difference between </a:t>
            </a:r>
            <a:r>
              <a:rPr lang="en-US" sz="1800" dirty="0" err="1">
                <a:solidFill>
                  <a:srgbClr val="1255A4"/>
                </a:solidFill>
                <a:latin typeface="Calibri" pitchFamily="34" charset="0"/>
                <a:cs typeface="Calibri" pitchFamily="34" charset="0"/>
              </a:rPr>
              <a:t>costed</a:t>
            </a:r>
            <a:r>
              <a:rPr lang="en-US" sz="1800" dirty="0">
                <a:solidFill>
                  <a:srgbClr val="1255A4"/>
                </a:solidFill>
                <a:latin typeface="Calibri" pitchFamily="34" charset="0"/>
                <a:cs typeface="Calibri" pitchFamily="34" charset="0"/>
              </a:rPr>
              <a:t> national plans, and available domestic and international resources)?</a:t>
            </a:r>
          </a:p>
          <a:p>
            <a:pPr>
              <a:spcAft>
                <a:spcPct val="20000"/>
              </a:spcAft>
            </a:pPr>
            <a:r>
              <a:rPr lang="en-US" sz="1800" dirty="0">
                <a:solidFill>
                  <a:srgbClr val="1255A4"/>
                </a:solidFill>
                <a:latin typeface="Calibri" pitchFamily="34" charset="0"/>
                <a:cs typeface="Calibri" pitchFamily="34" charset="0"/>
              </a:rPr>
              <a:t>What is the self-enlightened interested of tax payers in OECD/DAC donor countries to support their international development agencies in addressing NCDs in developing countries?</a:t>
            </a:r>
          </a:p>
          <a:p>
            <a:pPr>
              <a:spcAft>
                <a:spcPct val="20000"/>
              </a:spcAft>
            </a:pPr>
            <a:endParaRPr lang="en-US" sz="1800" dirty="0">
              <a:solidFill>
                <a:srgbClr val="1255A4"/>
              </a:solidFill>
              <a:latin typeface="Calibri" pitchFamily="34" charset="0"/>
              <a:cs typeface="Calibri" pitchFamily="34" charset="0"/>
            </a:endParaRPr>
          </a:p>
        </p:txBody>
      </p:sp>
      <p:sp>
        <p:nvSpPr>
          <p:cNvPr id="957447" name="Text Box 7"/>
          <p:cNvSpPr txBox="1">
            <a:spLocks noChangeArrowheads="1"/>
          </p:cNvSpPr>
          <p:nvPr/>
        </p:nvSpPr>
        <p:spPr bwMode="auto">
          <a:xfrm>
            <a:off x="1600200" y="642938"/>
            <a:ext cx="7541565" cy="5206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178" tIns="52089" rIns="104178" bIns="52089">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a:r>
              <a:rPr lang="en-GB" sz="2700" b="1" dirty="0">
                <a:solidFill>
                  <a:srgbClr val="1255A4"/>
                </a:solidFill>
                <a:latin typeface="Calibri" pitchFamily="34" charset="0"/>
                <a:cs typeface="Calibri" pitchFamily="34" charset="0"/>
              </a:rPr>
              <a:t>Frequently Asked Questions by Donors about NCDs</a:t>
            </a:r>
            <a:endParaRPr lang="en-US" sz="2700" b="1" dirty="0">
              <a:solidFill>
                <a:srgbClr val="1255A4"/>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099" name="Rectangle 3"/>
          <p:cNvSpPr>
            <a:spLocks noGrp="1" noChangeArrowheads="1"/>
          </p:cNvSpPr>
          <p:nvPr>
            <p:ph type="body" idx="1"/>
          </p:nvPr>
        </p:nvSpPr>
        <p:spPr>
          <a:xfrm>
            <a:off x="190500" y="1506538"/>
            <a:ext cx="4703763" cy="4991100"/>
          </a:xfrm>
        </p:spPr>
        <p:txBody>
          <a:bodyPr/>
          <a:lstStyle/>
          <a:p>
            <a:pPr>
              <a:buFontTx/>
              <a:buNone/>
            </a:pPr>
            <a:r>
              <a:rPr lang="en-GB" sz="2400" i="1" dirty="0">
                <a:solidFill>
                  <a:srgbClr val="1255A4"/>
                </a:solidFill>
                <a:latin typeface="Calibri" pitchFamily="34" charset="0"/>
                <a:cs typeface="Calibri" pitchFamily="34" charset="0"/>
              </a:rPr>
              <a:t>	If you could speak to a journalist of a leading newspaper today, what would you tell him/her in two minutes on NCDs?</a:t>
            </a:r>
            <a:endParaRPr lang="en-US" sz="2400" i="1" dirty="0">
              <a:solidFill>
                <a:srgbClr val="1255A4"/>
              </a:solidFill>
              <a:latin typeface="Calibri" pitchFamily="34" charset="0"/>
              <a:cs typeface="Calibri" pitchFamily="34" charset="0"/>
            </a:endParaRPr>
          </a:p>
        </p:txBody>
      </p:sp>
      <p:sp>
        <p:nvSpPr>
          <p:cNvPr id="1028100" name="Text Box 4"/>
          <p:cNvSpPr txBox="1">
            <a:spLocks noChangeArrowheads="1"/>
          </p:cNvSpPr>
          <p:nvPr/>
        </p:nvSpPr>
        <p:spPr bwMode="auto">
          <a:xfrm>
            <a:off x="4600575" y="642938"/>
            <a:ext cx="1617507" cy="5206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178" tIns="52089" rIns="104178" bIns="52089">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a:r>
              <a:rPr lang="en-GB" sz="2700" b="1" dirty="0">
                <a:solidFill>
                  <a:srgbClr val="1255A4"/>
                </a:solidFill>
                <a:latin typeface="Calibri" pitchFamily="34" charset="0"/>
                <a:cs typeface="Calibri" pitchFamily="34" charset="0"/>
              </a:rPr>
              <a:t>Exercise 5</a:t>
            </a:r>
            <a:endParaRPr lang="en-US" sz="2700" b="1" dirty="0">
              <a:solidFill>
                <a:srgbClr val="1255A4"/>
              </a:solidFill>
              <a:latin typeface="Calibri" pitchFamily="34" charset="0"/>
              <a:cs typeface="Calibri" pitchFamily="34" charset="0"/>
            </a:endParaRPr>
          </a:p>
        </p:txBody>
      </p:sp>
      <p:pic>
        <p:nvPicPr>
          <p:cNvPr id="1028111" name="Picture 15" descr="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6675" y="1266825"/>
            <a:ext cx="5311775" cy="5357813"/>
          </a:xfrm>
          <a:prstGeom prst="rect">
            <a:avLst/>
          </a:prstGeom>
          <a:noFill/>
          <a:effectLst>
            <a:outerShdw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386" name="AutoShape 2"/>
          <p:cNvSpPr>
            <a:spLocks noChangeArrowheads="1"/>
          </p:cNvSpPr>
          <p:nvPr/>
        </p:nvSpPr>
        <p:spPr bwMode="auto">
          <a:xfrm>
            <a:off x="1979613" y="1365250"/>
            <a:ext cx="6777037" cy="5526088"/>
          </a:xfrm>
          <a:prstGeom prst="triangle">
            <a:avLst>
              <a:gd name="adj" fmla="val 50000"/>
            </a:avLst>
          </a:prstGeom>
          <a:solidFill>
            <a:srgbClr val="1E7FB8"/>
          </a:solidFill>
          <a:ln>
            <a:noFill/>
          </a:ln>
          <a:effectLst>
            <a:outerShdw dist="107763" dir="2700000" algn="ctr" rotWithShape="0">
              <a:schemeClr val="bg2">
                <a:alpha val="50000"/>
              </a:schemeClr>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lIns="104287" tIns="52144" rIns="104287" bIns="52144" anchor="ctr"/>
          <a:lstStyle/>
          <a:p>
            <a:pPr algn="ctr" defTabSz="1042988" rtl="0"/>
            <a:endParaRPr lang="en-US" sz="2100">
              <a:solidFill>
                <a:schemeClr val="tx1"/>
              </a:solidFill>
            </a:endParaRPr>
          </a:p>
        </p:txBody>
      </p:sp>
      <p:sp>
        <p:nvSpPr>
          <p:cNvPr id="1040387" name="Line 3"/>
          <p:cNvSpPr>
            <a:spLocks noChangeShapeType="1"/>
          </p:cNvSpPr>
          <p:nvPr/>
        </p:nvSpPr>
        <p:spPr bwMode="auto">
          <a:xfrm>
            <a:off x="4941888" y="2049463"/>
            <a:ext cx="871537"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40388" name="Line 4"/>
          <p:cNvSpPr>
            <a:spLocks noChangeShapeType="1"/>
          </p:cNvSpPr>
          <p:nvPr/>
        </p:nvSpPr>
        <p:spPr bwMode="auto">
          <a:xfrm>
            <a:off x="4525963" y="2738438"/>
            <a:ext cx="1698625"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40389" name="Line 5"/>
          <p:cNvSpPr>
            <a:spLocks noChangeShapeType="1"/>
          </p:cNvSpPr>
          <p:nvPr/>
        </p:nvSpPr>
        <p:spPr bwMode="auto">
          <a:xfrm>
            <a:off x="4140200" y="3424238"/>
            <a:ext cx="2484438"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40390" name="Line 6"/>
          <p:cNvSpPr>
            <a:spLocks noChangeShapeType="1"/>
          </p:cNvSpPr>
          <p:nvPr/>
        </p:nvSpPr>
        <p:spPr bwMode="auto">
          <a:xfrm>
            <a:off x="3681413" y="4113213"/>
            <a:ext cx="3384550"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40391" name="Line 7"/>
          <p:cNvSpPr>
            <a:spLocks noChangeShapeType="1"/>
          </p:cNvSpPr>
          <p:nvPr/>
        </p:nvSpPr>
        <p:spPr bwMode="auto">
          <a:xfrm>
            <a:off x="3268663" y="4802188"/>
            <a:ext cx="4225925"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40392" name="Line 8"/>
          <p:cNvSpPr>
            <a:spLocks noChangeShapeType="1"/>
          </p:cNvSpPr>
          <p:nvPr/>
        </p:nvSpPr>
        <p:spPr bwMode="auto">
          <a:xfrm>
            <a:off x="2838450" y="5491163"/>
            <a:ext cx="5053013"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40393" name="Line 9"/>
          <p:cNvSpPr>
            <a:spLocks noChangeShapeType="1"/>
          </p:cNvSpPr>
          <p:nvPr/>
        </p:nvSpPr>
        <p:spPr bwMode="auto">
          <a:xfrm>
            <a:off x="2447925" y="6178550"/>
            <a:ext cx="5915025"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40394" name="Text Box 10"/>
          <p:cNvSpPr txBox="1">
            <a:spLocks noChangeArrowheads="1"/>
          </p:cNvSpPr>
          <p:nvPr/>
        </p:nvSpPr>
        <p:spPr bwMode="auto">
          <a:xfrm>
            <a:off x="2751138" y="6337300"/>
            <a:ext cx="5222875" cy="425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a:r>
              <a:rPr lang="en-GB" sz="2100">
                <a:solidFill>
                  <a:schemeClr val="bg1"/>
                </a:solidFill>
              </a:rPr>
              <a:t>Civil Society/Population/People with NCDs</a:t>
            </a:r>
            <a:endParaRPr lang="en-US" sz="2100">
              <a:solidFill>
                <a:schemeClr val="bg1"/>
              </a:solidFill>
            </a:endParaRPr>
          </a:p>
        </p:txBody>
      </p:sp>
      <p:sp>
        <p:nvSpPr>
          <p:cNvPr id="1040395" name="Text Box 11"/>
          <p:cNvSpPr txBox="1">
            <a:spLocks noChangeArrowheads="1"/>
          </p:cNvSpPr>
          <p:nvPr/>
        </p:nvSpPr>
        <p:spPr bwMode="auto">
          <a:xfrm>
            <a:off x="4032250" y="5622925"/>
            <a:ext cx="2813050" cy="425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a:r>
              <a:rPr lang="en-GB" sz="2100">
                <a:solidFill>
                  <a:schemeClr val="bg1"/>
                </a:solidFill>
              </a:rPr>
              <a:t>National NGO leaders</a:t>
            </a:r>
            <a:endParaRPr lang="en-US" sz="2100">
              <a:solidFill>
                <a:schemeClr val="bg1"/>
              </a:solidFill>
            </a:endParaRPr>
          </a:p>
        </p:txBody>
      </p:sp>
      <p:sp>
        <p:nvSpPr>
          <p:cNvPr id="1040396" name="Text Box 12"/>
          <p:cNvSpPr txBox="1">
            <a:spLocks noChangeArrowheads="1"/>
          </p:cNvSpPr>
          <p:nvPr/>
        </p:nvSpPr>
        <p:spPr bwMode="auto">
          <a:xfrm>
            <a:off x="2955925" y="4827588"/>
            <a:ext cx="4803775" cy="595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ctr" rtl="0"/>
            <a:r>
              <a:rPr lang="en-GB" sz="2100">
                <a:solidFill>
                  <a:schemeClr val="bg1"/>
                </a:solidFill>
              </a:rPr>
              <a:t>NCD counterparts in other Ministries</a:t>
            </a:r>
            <a:br>
              <a:rPr lang="en-GB" sz="2100">
                <a:solidFill>
                  <a:schemeClr val="bg1"/>
                </a:solidFill>
              </a:rPr>
            </a:br>
            <a:r>
              <a:rPr lang="en-GB" sz="1100">
                <a:solidFill>
                  <a:schemeClr val="bg1"/>
                </a:solidFill>
              </a:rPr>
              <a:t>(agriculture, finance, trade, transport, urban planning, education and sport)</a:t>
            </a:r>
            <a:endParaRPr lang="en-US" sz="1100">
              <a:solidFill>
                <a:schemeClr val="bg1"/>
              </a:solidFill>
            </a:endParaRPr>
          </a:p>
        </p:txBody>
      </p:sp>
      <p:sp>
        <p:nvSpPr>
          <p:cNvPr id="1040397" name="Text Box 13"/>
          <p:cNvSpPr txBox="1">
            <a:spLocks noChangeArrowheads="1"/>
          </p:cNvSpPr>
          <p:nvPr/>
        </p:nvSpPr>
        <p:spPr bwMode="auto">
          <a:xfrm>
            <a:off x="3662363" y="4265613"/>
            <a:ext cx="3124200" cy="425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a:r>
              <a:rPr lang="en-GB" sz="2100">
                <a:solidFill>
                  <a:schemeClr val="bg1"/>
                </a:solidFill>
              </a:rPr>
              <a:t>NCD focal points in MoH</a:t>
            </a:r>
            <a:endParaRPr lang="en-US" sz="2100">
              <a:solidFill>
                <a:schemeClr val="bg1"/>
              </a:solidFill>
            </a:endParaRPr>
          </a:p>
        </p:txBody>
      </p:sp>
      <p:sp>
        <p:nvSpPr>
          <p:cNvPr id="1040398" name="Text Box 14"/>
          <p:cNvSpPr txBox="1">
            <a:spLocks noChangeArrowheads="1"/>
          </p:cNvSpPr>
          <p:nvPr/>
        </p:nvSpPr>
        <p:spPr bwMode="auto">
          <a:xfrm>
            <a:off x="4181475" y="3559175"/>
            <a:ext cx="2414588" cy="425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a:r>
              <a:rPr lang="en-GB" sz="2100">
                <a:solidFill>
                  <a:schemeClr val="bg1"/>
                </a:solidFill>
              </a:rPr>
              <a:t>Ministers of Health</a:t>
            </a:r>
            <a:endParaRPr lang="en-US" sz="2100">
              <a:solidFill>
                <a:schemeClr val="bg1"/>
              </a:solidFill>
            </a:endParaRPr>
          </a:p>
        </p:txBody>
      </p:sp>
      <p:sp>
        <p:nvSpPr>
          <p:cNvPr id="1040399" name="Text Box 15"/>
          <p:cNvSpPr txBox="1">
            <a:spLocks noChangeArrowheads="1"/>
          </p:cNvSpPr>
          <p:nvPr/>
        </p:nvSpPr>
        <p:spPr bwMode="auto">
          <a:xfrm>
            <a:off x="4257675" y="2867025"/>
            <a:ext cx="2228850" cy="682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ctr" rtl="0"/>
            <a:r>
              <a:rPr lang="en-GB" sz="1400">
                <a:solidFill>
                  <a:schemeClr val="bg1"/>
                </a:solidFill>
              </a:rPr>
              <a:t>Minister of Foreign Affairs</a:t>
            </a:r>
            <a:br>
              <a:rPr lang="en-GB" sz="1400">
                <a:solidFill>
                  <a:schemeClr val="bg1"/>
                </a:solidFill>
              </a:rPr>
            </a:br>
            <a:r>
              <a:rPr lang="en-GB" sz="1400">
                <a:solidFill>
                  <a:schemeClr val="bg1"/>
                </a:solidFill>
              </a:rPr>
              <a:t>and Planning</a:t>
            </a:r>
            <a:br>
              <a:rPr lang="en-GB" sz="1400">
                <a:solidFill>
                  <a:schemeClr val="bg1"/>
                </a:solidFill>
              </a:rPr>
            </a:br>
            <a:endParaRPr lang="en-US" sz="1000">
              <a:solidFill>
                <a:schemeClr val="bg1"/>
              </a:solidFill>
            </a:endParaRPr>
          </a:p>
        </p:txBody>
      </p:sp>
      <p:sp>
        <p:nvSpPr>
          <p:cNvPr id="1040400" name="Text Box 16"/>
          <p:cNvSpPr txBox="1">
            <a:spLocks noChangeArrowheads="1"/>
          </p:cNvSpPr>
          <p:nvPr/>
        </p:nvSpPr>
        <p:spPr bwMode="auto">
          <a:xfrm>
            <a:off x="4867275" y="2132013"/>
            <a:ext cx="987425" cy="561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ctr" rtl="0"/>
            <a:r>
              <a:rPr lang="en-GB" sz="1000">
                <a:solidFill>
                  <a:schemeClr val="bg1"/>
                </a:solidFill>
              </a:rPr>
              <a:t>International</a:t>
            </a:r>
            <a:br>
              <a:rPr lang="en-GB" sz="1000">
                <a:solidFill>
                  <a:schemeClr val="bg1"/>
                </a:solidFill>
              </a:rPr>
            </a:br>
            <a:r>
              <a:rPr lang="en-GB" sz="1000">
                <a:solidFill>
                  <a:schemeClr val="bg1"/>
                </a:solidFill>
              </a:rPr>
              <a:t>Development </a:t>
            </a:r>
            <a:br>
              <a:rPr lang="en-GB" sz="1000">
                <a:solidFill>
                  <a:schemeClr val="bg1"/>
                </a:solidFill>
              </a:rPr>
            </a:br>
            <a:r>
              <a:rPr lang="en-GB" sz="1000">
                <a:solidFill>
                  <a:schemeClr val="bg1"/>
                </a:solidFill>
              </a:rPr>
              <a:t>Agencies</a:t>
            </a:r>
            <a:endParaRPr lang="en-US" sz="800">
              <a:solidFill>
                <a:schemeClr val="bg1"/>
              </a:solidFill>
            </a:endParaRPr>
          </a:p>
        </p:txBody>
      </p:sp>
      <p:sp>
        <p:nvSpPr>
          <p:cNvPr id="1040401" name="Text Box 17"/>
          <p:cNvSpPr txBox="1">
            <a:spLocks noChangeArrowheads="1"/>
          </p:cNvSpPr>
          <p:nvPr/>
        </p:nvSpPr>
        <p:spPr bwMode="auto">
          <a:xfrm>
            <a:off x="5035550" y="1574800"/>
            <a:ext cx="592138" cy="425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ctr" rtl="0"/>
            <a:r>
              <a:rPr lang="en-GB" sz="2100">
                <a:solidFill>
                  <a:schemeClr val="bg1"/>
                </a:solidFill>
              </a:rPr>
              <a:t>UN</a:t>
            </a:r>
            <a:endParaRPr lang="en-US" sz="1600">
              <a:solidFill>
                <a:schemeClr val="bg1"/>
              </a:solidFill>
            </a:endParaRPr>
          </a:p>
        </p:txBody>
      </p:sp>
      <p:sp>
        <p:nvSpPr>
          <p:cNvPr id="1040402" name="Oval 18"/>
          <p:cNvSpPr>
            <a:spLocks noChangeArrowheads="1"/>
          </p:cNvSpPr>
          <p:nvPr/>
        </p:nvSpPr>
        <p:spPr bwMode="auto">
          <a:xfrm>
            <a:off x="5013325" y="508000"/>
            <a:ext cx="717550" cy="719138"/>
          </a:xfrm>
          <a:prstGeom prst="ellipse">
            <a:avLst/>
          </a:prstGeom>
          <a:solidFill>
            <a:srgbClr val="1255A4"/>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nchor="ctr"/>
          <a:lstStyle/>
          <a:p>
            <a:pPr algn="ctr" defTabSz="1042988" rtl="0"/>
            <a:r>
              <a:rPr lang="en-GB" sz="2100">
                <a:solidFill>
                  <a:schemeClr val="bg1"/>
                </a:solidFill>
              </a:rPr>
              <a:t>G-20</a:t>
            </a:r>
            <a:endParaRPr lang="en-US" sz="2100">
              <a:solidFill>
                <a:schemeClr val="bg1"/>
              </a:solidFill>
            </a:endParaRPr>
          </a:p>
        </p:txBody>
      </p:sp>
      <p:sp>
        <p:nvSpPr>
          <p:cNvPr id="1040403" name="Oval 19"/>
          <p:cNvSpPr>
            <a:spLocks noChangeArrowheads="1"/>
          </p:cNvSpPr>
          <p:nvPr/>
        </p:nvSpPr>
        <p:spPr bwMode="auto">
          <a:xfrm>
            <a:off x="3479800" y="908050"/>
            <a:ext cx="925513" cy="952500"/>
          </a:xfrm>
          <a:prstGeom prst="ellipse">
            <a:avLst/>
          </a:prstGeom>
          <a:solidFill>
            <a:srgbClr val="1255A4"/>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nchor="ctr"/>
          <a:lstStyle/>
          <a:p>
            <a:pPr algn="ctr" defTabSz="1042988" rtl="0"/>
            <a:r>
              <a:rPr lang="en-GB" sz="2100">
                <a:solidFill>
                  <a:schemeClr val="bg1"/>
                </a:solidFill>
              </a:rPr>
              <a:t>media</a:t>
            </a:r>
            <a:endParaRPr lang="en-US" sz="2100">
              <a:solidFill>
                <a:schemeClr val="bg1"/>
              </a:solidFill>
            </a:endParaRPr>
          </a:p>
        </p:txBody>
      </p:sp>
      <p:sp>
        <p:nvSpPr>
          <p:cNvPr id="1040404" name="Oval 20"/>
          <p:cNvSpPr>
            <a:spLocks noChangeArrowheads="1"/>
          </p:cNvSpPr>
          <p:nvPr/>
        </p:nvSpPr>
        <p:spPr bwMode="auto">
          <a:xfrm>
            <a:off x="6457950" y="909638"/>
            <a:ext cx="927100" cy="950912"/>
          </a:xfrm>
          <a:prstGeom prst="ellipse">
            <a:avLst/>
          </a:prstGeom>
          <a:solidFill>
            <a:srgbClr val="1255A4"/>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nchor="ctr"/>
          <a:lstStyle/>
          <a:p>
            <a:pPr algn="ctr" defTabSz="1042988" rtl="0"/>
            <a:r>
              <a:rPr lang="en-GB" sz="2100">
                <a:solidFill>
                  <a:schemeClr val="bg1"/>
                </a:solidFill>
              </a:rPr>
              <a:t>donors</a:t>
            </a:r>
            <a:endParaRPr lang="en-US" sz="2100">
              <a:solidFill>
                <a:schemeClr val="bg1"/>
              </a:solidFill>
            </a:endParaRPr>
          </a:p>
        </p:txBody>
      </p:sp>
      <p:sp>
        <p:nvSpPr>
          <p:cNvPr id="1040405" name="Text Box 21"/>
          <p:cNvSpPr txBox="1">
            <a:spLocks noChangeArrowheads="1"/>
          </p:cNvSpPr>
          <p:nvPr/>
        </p:nvSpPr>
        <p:spPr bwMode="auto">
          <a:xfrm rot="-5400000">
            <a:off x="-1131093" y="3178969"/>
            <a:ext cx="4900612" cy="774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178" tIns="52089" rIns="104178" bIns="52089">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a:r>
              <a:rPr lang="en-GB" sz="4400" b="1">
                <a:solidFill>
                  <a:srgbClr val="1255A4"/>
                </a:solidFill>
              </a:rPr>
              <a:t>Target Audiences</a:t>
            </a:r>
            <a:endParaRPr lang="en-US" sz="4400" b="1">
              <a:solidFill>
                <a:srgbClr val="1255A4"/>
              </a:solidFill>
            </a:endParaRPr>
          </a:p>
        </p:txBody>
      </p:sp>
      <p:sp>
        <p:nvSpPr>
          <p:cNvPr id="1040406" name="Oval 22"/>
          <p:cNvSpPr>
            <a:spLocks noChangeArrowheads="1"/>
          </p:cNvSpPr>
          <p:nvPr/>
        </p:nvSpPr>
        <p:spPr bwMode="auto">
          <a:xfrm>
            <a:off x="7467600" y="1982788"/>
            <a:ext cx="1077913" cy="1079500"/>
          </a:xfrm>
          <a:prstGeom prst="ellipse">
            <a:avLst/>
          </a:prstGeom>
          <a:solidFill>
            <a:srgbClr val="1255A4"/>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nchor="ctr"/>
          <a:lstStyle/>
          <a:p>
            <a:pPr algn="ctr" defTabSz="1042988" rtl="0"/>
            <a:r>
              <a:rPr lang="en-GB" sz="2100">
                <a:solidFill>
                  <a:schemeClr val="bg1"/>
                </a:solidFill>
              </a:rPr>
              <a:t>World </a:t>
            </a:r>
            <a:br>
              <a:rPr lang="en-GB" sz="2100">
                <a:solidFill>
                  <a:schemeClr val="bg1"/>
                </a:solidFill>
              </a:rPr>
            </a:br>
            <a:r>
              <a:rPr lang="en-GB" sz="2100">
                <a:solidFill>
                  <a:schemeClr val="bg1"/>
                </a:solidFill>
              </a:rPr>
              <a:t>Bank</a:t>
            </a:r>
            <a:endParaRPr lang="en-US" sz="2100">
              <a:solidFill>
                <a:schemeClr val="bg1"/>
              </a:solidFill>
            </a:endParaRPr>
          </a:p>
        </p:txBody>
      </p:sp>
      <p:sp>
        <p:nvSpPr>
          <p:cNvPr id="1040407" name="Oval 23"/>
          <p:cNvSpPr>
            <a:spLocks noChangeArrowheads="1"/>
          </p:cNvSpPr>
          <p:nvPr/>
        </p:nvSpPr>
        <p:spPr bwMode="auto">
          <a:xfrm>
            <a:off x="8366125" y="3025775"/>
            <a:ext cx="1438275" cy="1441450"/>
          </a:xfrm>
          <a:prstGeom prst="ellipse">
            <a:avLst/>
          </a:prstGeom>
          <a:solidFill>
            <a:srgbClr val="1255A4"/>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287" tIns="52144" rIns="104287" bIns="52144" anchor="ctr"/>
          <a:lstStyle/>
          <a:p>
            <a:pPr algn="ctr" defTabSz="1042988" rtl="0"/>
            <a:r>
              <a:rPr lang="en-GB" sz="2100">
                <a:solidFill>
                  <a:schemeClr val="bg1"/>
                </a:solidFill>
              </a:rPr>
              <a:t>UN </a:t>
            </a:r>
            <a:br>
              <a:rPr lang="en-GB" sz="2100">
                <a:solidFill>
                  <a:schemeClr val="bg1"/>
                </a:solidFill>
              </a:rPr>
            </a:br>
            <a:r>
              <a:rPr lang="en-GB" sz="2100">
                <a:solidFill>
                  <a:schemeClr val="bg1"/>
                </a:solidFill>
              </a:rPr>
              <a:t>Agencies</a:t>
            </a:r>
            <a:endParaRPr lang="en-US" sz="2100">
              <a:solidFill>
                <a:schemeClr val="bg1"/>
              </a:solidFill>
            </a:endParaRPr>
          </a:p>
        </p:txBody>
      </p:sp>
      <p:sp>
        <p:nvSpPr>
          <p:cNvPr id="1040408" name="Oval 24"/>
          <p:cNvSpPr>
            <a:spLocks noChangeArrowheads="1"/>
          </p:cNvSpPr>
          <p:nvPr/>
        </p:nvSpPr>
        <p:spPr bwMode="auto">
          <a:xfrm>
            <a:off x="2900363" y="722313"/>
            <a:ext cx="2070100" cy="1300162"/>
          </a:xfrm>
          <a:prstGeom prst="ellipse">
            <a:avLst/>
          </a:prstGeom>
          <a:solidFill>
            <a:srgbClr val="ED1C24">
              <a:alpha val="50000"/>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9" name="Rectangle 3"/>
          <p:cNvSpPr>
            <a:spLocks noGrp="1" noChangeArrowheads="1"/>
          </p:cNvSpPr>
          <p:nvPr>
            <p:ph type="body" idx="1"/>
          </p:nvPr>
        </p:nvSpPr>
        <p:spPr>
          <a:xfrm>
            <a:off x="534988" y="1428750"/>
            <a:ext cx="9891712" cy="4872038"/>
          </a:xfrm>
        </p:spPr>
        <p:txBody>
          <a:bodyPr/>
          <a:lstStyle/>
          <a:p>
            <a:pPr>
              <a:buFont typeface="Wingdings" pitchFamily="2" charset="2"/>
              <a:buChar char="§"/>
            </a:pPr>
            <a:r>
              <a:rPr lang="en-GB" sz="2400" dirty="0">
                <a:solidFill>
                  <a:srgbClr val="1255A4"/>
                </a:solidFill>
                <a:latin typeface="Calibri" pitchFamily="34" charset="0"/>
                <a:cs typeface="Calibri" pitchFamily="34" charset="0"/>
              </a:rPr>
              <a:t>Interviews are not conversations</a:t>
            </a:r>
            <a:endParaRPr lang="en-US" sz="2400" dirty="0">
              <a:solidFill>
                <a:srgbClr val="1255A4"/>
              </a:solidFill>
              <a:latin typeface="Calibri" pitchFamily="34" charset="0"/>
              <a:cs typeface="Calibri" pitchFamily="34" charset="0"/>
            </a:endParaRPr>
          </a:p>
          <a:p>
            <a:pPr>
              <a:buFont typeface="Wingdings" pitchFamily="2" charset="2"/>
              <a:buChar char="§"/>
            </a:pPr>
            <a:r>
              <a:rPr lang="en-US" sz="2400" dirty="0">
                <a:solidFill>
                  <a:srgbClr val="1255A4"/>
                </a:solidFill>
                <a:latin typeface="Calibri" pitchFamily="34" charset="0"/>
                <a:cs typeface="Calibri" pitchFamily="34" charset="0"/>
              </a:rPr>
              <a:t>Prepare 4 key messages (four O's) to be used repeatedly as the cornerstone of your responses</a:t>
            </a:r>
          </a:p>
          <a:p>
            <a:pPr>
              <a:buFont typeface="Wingdings" pitchFamily="2" charset="2"/>
              <a:buChar char="§"/>
            </a:pPr>
            <a:r>
              <a:rPr lang="en-GB" sz="2400" dirty="0">
                <a:solidFill>
                  <a:srgbClr val="1255A4"/>
                </a:solidFill>
                <a:latin typeface="Calibri" pitchFamily="34" charset="0"/>
                <a:cs typeface="Calibri" pitchFamily="34" charset="0"/>
              </a:rPr>
              <a:t>Double-check that that the key messages explain</a:t>
            </a:r>
          </a:p>
          <a:p>
            <a:pPr lvl="1"/>
            <a:r>
              <a:rPr lang="en-US" sz="2400" dirty="0">
                <a:solidFill>
                  <a:srgbClr val="1255A4"/>
                </a:solidFill>
                <a:latin typeface="Calibri" pitchFamily="34" charset="0"/>
                <a:cs typeface="Calibri" pitchFamily="34" charset="0"/>
              </a:rPr>
              <a:t>So what? </a:t>
            </a:r>
          </a:p>
          <a:p>
            <a:pPr lvl="1"/>
            <a:r>
              <a:rPr lang="en-US" sz="2400" dirty="0">
                <a:solidFill>
                  <a:srgbClr val="1255A4"/>
                </a:solidFill>
                <a:latin typeface="Calibri" pitchFamily="34" charset="0"/>
                <a:cs typeface="Calibri" pitchFamily="34" charset="0"/>
              </a:rPr>
              <a:t>Why is this so compelling?</a:t>
            </a:r>
          </a:p>
          <a:p>
            <a:pPr lvl="1"/>
            <a:r>
              <a:rPr lang="en-US" sz="2400" dirty="0">
                <a:solidFill>
                  <a:srgbClr val="1255A4"/>
                </a:solidFill>
                <a:latin typeface="Calibri" pitchFamily="34" charset="0"/>
                <a:cs typeface="Calibri" pitchFamily="34" charset="0"/>
              </a:rPr>
              <a:t>Why now?</a:t>
            </a:r>
          </a:p>
          <a:p>
            <a:pPr lvl="1"/>
            <a:r>
              <a:rPr lang="en-GB" sz="2400" dirty="0">
                <a:solidFill>
                  <a:srgbClr val="1255A4"/>
                </a:solidFill>
                <a:latin typeface="Calibri" pitchFamily="34" charset="0"/>
                <a:cs typeface="Calibri" pitchFamily="34" charset="0"/>
              </a:rPr>
              <a:t>The reasons or benefits</a:t>
            </a:r>
            <a:endParaRPr lang="en-US" sz="2400" dirty="0">
              <a:solidFill>
                <a:srgbClr val="1255A4"/>
              </a:solidFill>
              <a:latin typeface="Calibri" pitchFamily="34" charset="0"/>
              <a:cs typeface="Calibri" pitchFamily="34" charset="0"/>
            </a:endParaRPr>
          </a:p>
          <a:p>
            <a:pPr>
              <a:buFontTx/>
              <a:buNone/>
            </a:pPr>
            <a:r>
              <a:rPr lang="en-US" sz="2400" dirty="0">
                <a:solidFill>
                  <a:srgbClr val="1255A4"/>
                </a:solidFill>
                <a:latin typeface="Calibri" pitchFamily="34" charset="0"/>
                <a:cs typeface="Calibri" pitchFamily="34" charset="0"/>
              </a:rPr>
              <a:t>           </a:t>
            </a:r>
          </a:p>
        </p:txBody>
      </p:sp>
      <p:sp>
        <p:nvSpPr>
          <p:cNvPr id="1053701" name="Text Box 5"/>
          <p:cNvSpPr txBox="1">
            <a:spLocks noChangeArrowheads="1"/>
          </p:cNvSpPr>
          <p:nvPr/>
        </p:nvSpPr>
        <p:spPr bwMode="auto">
          <a:xfrm>
            <a:off x="2771775" y="642938"/>
            <a:ext cx="4466556" cy="5206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178" tIns="52089" rIns="104178" bIns="52089">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a:r>
              <a:rPr lang="en-GB" sz="2700" b="1" dirty="0">
                <a:solidFill>
                  <a:srgbClr val="1255A4"/>
                </a:solidFill>
                <a:latin typeface="Calibri" pitchFamily="34" charset="0"/>
                <a:cs typeface="Calibri" pitchFamily="34" charset="0"/>
              </a:rPr>
              <a:t>What are your talking points?</a:t>
            </a:r>
            <a:endParaRPr lang="en-US" sz="2700" b="1" dirty="0">
              <a:solidFill>
                <a:srgbClr val="1255A4"/>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9956" name="Picture 4" descr="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52700" y="669925"/>
            <a:ext cx="5184775" cy="3719513"/>
          </a:xfrm>
          <a:prstGeom prst="rect">
            <a:avLst/>
          </a:prstGeom>
          <a:noFill/>
          <a:extLst>
            <a:ext uri="{909E8E84-426E-40DD-AFC4-6F175D3DCCD1}">
              <a14:hiddenFill xmlns:a14="http://schemas.microsoft.com/office/drawing/2010/main" xmlns="">
                <a:solidFill>
                  <a:srgbClr val="FFFFFF"/>
                </a:solidFill>
              </a14:hiddenFill>
            </a:ext>
          </a:extLst>
        </p:spPr>
      </p:pic>
      <p:pic>
        <p:nvPicPr>
          <p:cNvPr id="1149957" name="Picture 5" descr="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30488" y="4383088"/>
            <a:ext cx="5676900" cy="2162175"/>
          </a:xfrm>
          <a:prstGeom prst="rect">
            <a:avLst/>
          </a:prstGeom>
          <a:noFill/>
          <a:extLst>
            <a:ext uri="{909E8E84-426E-40DD-AFC4-6F175D3DCCD1}">
              <a14:hiddenFill xmlns:a14="http://schemas.microsoft.com/office/drawing/2010/main" xmlns="">
                <a:solidFill>
                  <a:srgbClr val="FFFFFF"/>
                </a:solidFill>
              </a14:hiddenFill>
            </a:ext>
          </a:extLst>
        </p:spPr>
      </p:pic>
      <p:sp>
        <p:nvSpPr>
          <p:cNvPr id="1149958" name="Rectangle 6"/>
          <p:cNvSpPr>
            <a:spLocks noChangeArrowheads="1"/>
          </p:cNvSpPr>
          <p:nvPr/>
        </p:nvSpPr>
        <p:spPr bwMode="auto">
          <a:xfrm>
            <a:off x="2446338" y="581025"/>
            <a:ext cx="6081712" cy="6096000"/>
          </a:xfrm>
          <a:prstGeom prst="rect">
            <a:avLst/>
          </a:prstGeom>
          <a:noFill/>
          <a:ln w="9525">
            <a:solidFill>
              <a:srgbClr val="1255A4"/>
            </a:solidFill>
            <a:miter lim="800000"/>
            <a:headEnd/>
            <a:tailEnd/>
          </a:ln>
          <a:effectLst>
            <a:outerShdw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3" name="Rectangle 3"/>
          <p:cNvSpPr>
            <a:spLocks noGrp="1" noChangeArrowheads="1"/>
          </p:cNvSpPr>
          <p:nvPr>
            <p:ph type="body" idx="1"/>
          </p:nvPr>
        </p:nvSpPr>
        <p:spPr>
          <a:xfrm>
            <a:off x="534988" y="1720850"/>
            <a:ext cx="9623425" cy="4991100"/>
          </a:xfrm>
        </p:spPr>
        <p:txBody>
          <a:bodyPr/>
          <a:lstStyle/>
          <a:p>
            <a:pPr marL="704850" indent="-704850">
              <a:buFont typeface="Wingdings" pitchFamily="2" charset="2"/>
              <a:buAutoNum type="arabicPeriod"/>
            </a:pPr>
            <a:r>
              <a:rPr lang="en-GB" sz="2400" dirty="0">
                <a:solidFill>
                  <a:srgbClr val="1255A4"/>
                </a:solidFill>
                <a:latin typeface="Calibri" pitchFamily="34" charset="0"/>
                <a:cs typeface="Calibri" pitchFamily="34" charset="0"/>
              </a:rPr>
              <a:t>Never, never, never lie</a:t>
            </a:r>
          </a:p>
          <a:p>
            <a:pPr marL="704850" indent="-704850">
              <a:buFont typeface="Wingdings" pitchFamily="2" charset="2"/>
              <a:buAutoNum type="arabicPeriod"/>
            </a:pPr>
            <a:r>
              <a:rPr lang="en-GB" sz="2400" dirty="0">
                <a:solidFill>
                  <a:srgbClr val="1255A4"/>
                </a:solidFill>
                <a:latin typeface="Calibri" pitchFamily="34" charset="0"/>
                <a:cs typeface="Calibri" pitchFamily="34" charset="0"/>
              </a:rPr>
              <a:t>Never say "No comment"</a:t>
            </a:r>
          </a:p>
          <a:p>
            <a:pPr marL="704850" indent="-704850">
              <a:buFont typeface="Wingdings" pitchFamily="2" charset="2"/>
              <a:buAutoNum type="arabicPeriod"/>
            </a:pPr>
            <a:r>
              <a:rPr lang="en-GB" sz="2400" dirty="0">
                <a:solidFill>
                  <a:srgbClr val="1255A4"/>
                </a:solidFill>
                <a:latin typeface="Calibri" pitchFamily="34" charset="0"/>
                <a:cs typeface="Calibri" pitchFamily="34" charset="0"/>
              </a:rPr>
              <a:t>There is never a "off the record"</a:t>
            </a:r>
          </a:p>
          <a:p>
            <a:pPr marL="704850" indent="-704850">
              <a:buFont typeface="Wingdings" pitchFamily="2" charset="2"/>
              <a:buAutoNum type="arabicPeriod"/>
            </a:pPr>
            <a:r>
              <a:rPr lang="en-GB" sz="2400" dirty="0">
                <a:solidFill>
                  <a:srgbClr val="1255A4"/>
                </a:solidFill>
                <a:latin typeface="Calibri" pitchFamily="34" charset="0"/>
                <a:cs typeface="Calibri" pitchFamily="34" charset="0"/>
              </a:rPr>
              <a:t>Be short, get to the point and always think of the audience</a:t>
            </a:r>
          </a:p>
          <a:p>
            <a:pPr marL="704850" indent="-704850">
              <a:buFont typeface="Wingdings" pitchFamily="2" charset="2"/>
              <a:buAutoNum type="arabicPeriod"/>
            </a:pPr>
            <a:r>
              <a:rPr lang="en-GB" sz="2400" dirty="0">
                <a:solidFill>
                  <a:srgbClr val="1255A4"/>
                </a:solidFill>
                <a:latin typeface="Calibri" pitchFamily="34" charset="0"/>
                <a:cs typeface="Calibri" pitchFamily="34" charset="0"/>
              </a:rPr>
              <a:t>Stay </a:t>
            </a:r>
            <a:r>
              <a:rPr lang="en-GB" sz="2400" dirty="0" smtClean="0">
                <a:solidFill>
                  <a:srgbClr val="1255A4"/>
                </a:solidFill>
                <a:latin typeface="Calibri" pitchFamily="34" charset="0"/>
                <a:cs typeface="Calibri" pitchFamily="34" charset="0"/>
              </a:rPr>
              <a:t>calm, </a:t>
            </a:r>
            <a:r>
              <a:rPr lang="en-GB" sz="2400" dirty="0">
                <a:solidFill>
                  <a:srgbClr val="1255A4"/>
                </a:solidFill>
                <a:latin typeface="Calibri" pitchFamily="34" charset="0"/>
                <a:cs typeface="Calibri" pitchFamily="34" charset="0"/>
              </a:rPr>
              <a:t>confident and in charge</a:t>
            </a:r>
          </a:p>
          <a:p>
            <a:pPr marL="704850" indent="-704850">
              <a:buFont typeface="Wingdings" pitchFamily="2" charset="2"/>
              <a:buAutoNum type="arabicPeriod"/>
            </a:pPr>
            <a:r>
              <a:rPr lang="en-GB" sz="2400" dirty="0">
                <a:solidFill>
                  <a:srgbClr val="1255A4"/>
                </a:solidFill>
                <a:latin typeface="Calibri" pitchFamily="34" charset="0"/>
                <a:cs typeface="Calibri" pitchFamily="34" charset="0"/>
              </a:rPr>
              <a:t>Use simple language, avoid jargon</a:t>
            </a:r>
          </a:p>
          <a:p>
            <a:pPr marL="704850" indent="-704850">
              <a:buFont typeface="Wingdings" pitchFamily="2" charset="2"/>
              <a:buAutoNum type="arabicPeriod"/>
            </a:pPr>
            <a:r>
              <a:rPr lang="en-GB" sz="2400" dirty="0">
                <a:solidFill>
                  <a:srgbClr val="1255A4"/>
                </a:solidFill>
                <a:latin typeface="Calibri" pitchFamily="34" charset="0"/>
                <a:cs typeface="Calibri" pitchFamily="34" charset="0"/>
              </a:rPr>
              <a:t>Stay in control</a:t>
            </a:r>
          </a:p>
          <a:p>
            <a:pPr marL="704850" indent="-704850">
              <a:buFont typeface="Wingdings" pitchFamily="2" charset="2"/>
              <a:buAutoNum type="arabicPeriod"/>
            </a:pPr>
            <a:r>
              <a:rPr lang="en-GB" sz="2400" dirty="0">
                <a:solidFill>
                  <a:srgbClr val="1255A4"/>
                </a:solidFill>
                <a:latin typeface="Calibri" pitchFamily="34" charset="0"/>
                <a:cs typeface="Calibri" pitchFamily="34" charset="0"/>
              </a:rPr>
              <a:t>It's OK to say "I don't know, but I'll find out"</a:t>
            </a:r>
          </a:p>
          <a:p>
            <a:pPr marL="704850" indent="-704850">
              <a:buFont typeface="Wingdings" pitchFamily="2" charset="2"/>
              <a:buAutoNum type="arabicPeriod"/>
            </a:pPr>
            <a:r>
              <a:rPr lang="en-GB" sz="2400" dirty="0">
                <a:solidFill>
                  <a:srgbClr val="1255A4"/>
                </a:solidFill>
                <a:latin typeface="Calibri" pitchFamily="34" charset="0"/>
                <a:cs typeface="Calibri" pitchFamily="34" charset="0"/>
              </a:rPr>
              <a:t>Don't speculate</a:t>
            </a:r>
          </a:p>
          <a:p>
            <a:pPr marL="704850" indent="-704850">
              <a:buFont typeface="Wingdings" pitchFamily="2" charset="2"/>
              <a:buAutoNum type="arabicPeriod"/>
            </a:pPr>
            <a:r>
              <a:rPr lang="en-GB" sz="2400" dirty="0">
                <a:solidFill>
                  <a:srgbClr val="1255A4"/>
                </a:solidFill>
                <a:latin typeface="Calibri" pitchFamily="34" charset="0"/>
                <a:cs typeface="Calibri" pitchFamily="34" charset="0"/>
              </a:rPr>
              <a:t>Beware of reporters' tactics</a:t>
            </a:r>
          </a:p>
          <a:p>
            <a:pPr marL="704850" indent="-704850">
              <a:buFont typeface="Wingdings" pitchFamily="2" charset="2"/>
              <a:buAutoNum type="arabicPeriod"/>
            </a:pPr>
            <a:endParaRPr lang="en-GB" sz="2400" dirty="0">
              <a:solidFill>
                <a:srgbClr val="1255A4"/>
              </a:solidFill>
              <a:latin typeface="Calibri" pitchFamily="34" charset="0"/>
              <a:cs typeface="Calibri" pitchFamily="34" charset="0"/>
            </a:endParaRPr>
          </a:p>
          <a:p>
            <a:pPr marL="704850" indent="-704850">
              <a:buFont typeface="Wingdings" pitchFamily="2" charset="2"/>
              <a:buAutoNum type="arabicPeriod"/>
            </a:pPr>
            <a:endParaRPr lang="en-US" sz="2400" dirty="0">
              <a:solidFill>
                <a:srgbClr val="1255A4"/>
              </a:solidFill>
              <a:latin typeface="Calibri" pitchFamily="34" charset="0"/>
              <a:cs typeface="Calibri" pitchFamily="34" charset="0"/>
            </a:endParaRPr>
          </a:p>
        </p:txBody>
      </p:sp>
      <p:sp>
        <p:nvSpPr>
          <p:cNvPr id="1049605" name="Text Box 5"/>
          <p:cNvSpPr txBox="1">
            <a:spLocks noChangeArrowheads="1"/>
          </p:cNvSpPr>
          <p:nvPr/>
        </p:nvSpPr>
        <p:spPr bwMode="auto">
          <a:xfrm>
            <a:off x="3628123" y="642938"/>
            <a:ext cx="3464295" cy="5206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178" tIns="52089" rIns="104178" bIns="52089">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a:r>
              <a:rPr lang="en-GB" sz="2700" b="1" dirty="0" smtClean="0">
                <a:solidFill>
                  <a:srgbClr val="1255A4"/>
                </a:solidFill>
                <a:latin typeface="Calibri" pitchFamily="34" charset="0"/>
                <a:cs typeface="Calibri" pitchFamily="34" charset="0"/>
              </a:rPr>
              <a:t>WHO's 10 </a:t>
            </a:r>
            <a:r>
              <a:rPr lang="en-GB" sz="2700" b="1" dirty="0">
                <a:solidFill>
                  <a:srgbClr val="1255A4"/>
                </a:solidFill>
                <a:latin typeface="Calibri" pitchFamily="34" charset="0"/>
                <a:cs typeface="Calibri" pitchFamily="34" charset="0"/>
              </a:rPr>
              <a:t>golden rules</a:t>
            </a:r>
            <a:endParaRPr lang="en-US" sz="2700" b="1" dirty="0">
              <a:solidFill>
                <a:srgbClr val="1255A4"/>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2169" name="Picture 9" descr="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1938" y="5087938"/>
            <a:ext cx="1498600" cy="1452562"/>
          </a:xfrm>
          <a:prstGeom prst="rect">
            <a:avLst/>
          </a:prstGeom>
          <a:noFill/>
          <a:extLst>
            <a:ext uri="{909E8E84-426E-40DD-AFC4-6F175D3DCCD1}">
              <a14:hiddenFill xmlns:a14="http://schemas.microsoft.com/office/drawing/2010/main" xmlns="">
                <a:solidFill>
                  <a:srgbClr val="FFFFFF"/>
                </a:solidFill>
              </a14:hiddenFill>
            </a:ext>
          </a:extLst>
        </p:spPr>
      </p:pic>
      <p:sp>
        <p:nvSpPr>
          <p:cNvPr id="732163" name="Rectangle 3"/>
          <p:cNvSpPr>
            <a:spLocks noGrp="1" noChangeArrowheads="1"/>
          </p:cNvSpPr>
          <p:nvPr>
            <p:ph type="body" idx="1"/>
          </p:nvPr>
        </p:nvSpPr>
        <p:spPr/>
        <p:txBody>
          <a:bodyPr/>
          <a:lstStyle/>
          <a:p>
            <a:pPr algn="ctr">
              <a:buFontTx/>
              <a:buNone/>
            </a:pPr>
            <a:endParaRPr lang="en-GB" sz="4400" dirty="0">
              <a:solidFill>
                <a:srgbClr val="1255A4"/>
              </a:solidFill>
              <a:latin typeface="Calibri" pitchFamily="34" charset="0"/>
              <a:cs typeface="Calibri" pitchFamily="34" charset="0"/>
            </a:endParaRPr>
          </a:p>
          <a:p>
            <a:pPr algn="ctr">
              <a:buFontTx/>
              <a:buNone/>
            </a:pPr>
            <a:r>
              <a:rPr lang="en-GB" sz="4400" dirty="0">
                <a:solidFill>
                  <a:srgbClr val="1255A4"/>
                </a:solidFill>
                <a:latin typeface="Calibri" pitchFamily="34" charset="0"/>
                <a:cs typeface="Calibri" pitchFamily="34" charset="0"/>
              </a:rPr>
              <a:t>We are trained to be logical, complete, accurate, </a:t>
            </a:r>
            <a:r>
              <a:rPr lang="en-GB" sz="4400" dirty="0" smtClean="0">
                <a:solidFill>
                  <a:srgbClr val="1255A4"/>
                </a:solidFill>
                <a:latin typeface="Calibri" pitchFamily="34" charset="0"/>
                <a:cs typeface="Calibri" pitchFamily="34" charset="0"/>
              </a:rPr>
              <a:t>evidence-based </a:t>
            </a:r>
            <a:r>
              <a:rPr lang="en-GB" sz="4400" dirty="0">
                <a:solidFill>
                  <a:srgbClr val="1255A4"/>
                </a:solidFill>
                <a:latin typeface="Calibri" pitchFamily="34" charset="0"/>
                <a:cs typeface="Calibri" pitchFamily="34" charset="0"/>
              </a:rPr>
              <a:t>and fear being misunderstood.</a:t>
            </a:r>
            <a:endParaRPr lang="en-US" sz="4400" dirty="0">
              <a:solidFill>
                <a:srgbClr val="1255A4"/>
              </a:solidFill>
              <a:latin typeface="Calibri" pitchFamily="34" charset="0"/>
              <a:cs typeface="Calibri" pitchFamily="34" charset="0"/>
            </a:endParaRPr>
          </a:p>
        </p:txBody>
      </p:sp>
      <p:sp>
        <p:nvSpPr>
          <p:cNvPr id="732168" name="Rectangle 8"/>
          <p:cNvSpPr>
            <a:spLocks noGrp="1" noChangeArrowheads="1"/>
          </p:cNvSpPr>
          <p:nvPr>
            <p:ph type="title"/>
          </p:nvPr>
        </p:nvSpPr>
        <p:spPr>
          <a:xfrm>
            <a:off x="0" y="960438"/>
            <a:ext cx="10693400" cy="1260475"/>
          </a:xfrm>
          <a:solidFill>
            <a:srgbClr val="1255A4"/>
          </a:solidFill>
          <a:ln/>
          <a:effectLst>
            <a:outerShdw dist="107763" dir="2700000" algn="ctr" rotWithShape="0">
              <a:schemeClr val="bg2">
                <a:alpha val="50000"/>
              </a:schemeClr>
            </a:outerShdw>
          </a:effectLst>
        </p:spPr>
        <p:txBody>
          <a:bodyPr/>
          <a:lstStyle/>
          <a:p>
            <a:r>
              <a:rPr lang="en-GB" dirty="0">
                <a:solidFill>
                  <a:schemeClr val="bg1"/>
                </a:solidFill>
                <a:latin typeface="Calibri" pitchFamily="34" charset="0"/>
                <a:cs typeface="Calibri" pitchFamily="34" charset="0"/>
              </a:rPr>
              <a:t>Challenge 2</a:t>
            </a:r>
            <a:endParaRPr lang="en-US" dirty="0">
              <a:solidFill>
                <a:schemeClr val="bg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47" name="Rectangle 3"/>
          <p:cNvSpPr>
            <a:spLocks noGrp="1" noChangeArrowheads="1"/>
          </p:cNvSpPr>
          <p:nvPr>
            <p:ph type="body" idx="1"/>
          </p:nvPr>
        </p:nvSpPr>
        <p:spPr/>
        <p:txBody>
          <a:bodyPr/>
          <a:lstStyle/>
          <a:p>
            <a:pPr>
              <a:lnSpc>
                <a:spcPct val="80000"/>
              </a:lnSpc>
              <a:buFont typeface="Wingdings" pitchFamily="2" charset="2"/>
              <a:buChar char="§"/>
            </a:pPr>
            <a:r>
              <a:rPr lang="en-US" dirty="0">
                <a:solidFill>
                  <a:srgbClr val="1255A4"/>
                </a:solidFill>
                <a:latin typeface="Calibri" pitchFamily="34" charset="0"/>
                <a:cs typeface="Calibri" pitchFamily="34" charset="0"/>
              </a:rPr>
              <a:t>Speculative questions</a:t>
            </a:r>
          </a:p>
          <a:p>
            <a:pPr>
              <a:lnSpc>
                <a:spcPct val="80000"/>
              </a:lnSpc>
              <a:buFont typeface="Wingdings" pitchFamily="2" charset="2"/>
              <a:buChar char="§"/>
            </a:pPr>
            <a:r>
              <a:rPr lang="en-US" dirty="0">
                <a:solidFill>
                  <a:srgbClr val="1255A4"/>
                </a:solidFill>
                <a:latin typeface="Calibri" pitchFamily="34" charset="0"/>
                <a:cs typeface="Calibri" pitchFamily="34" charset="0"/>
              </a:rPr>
              <a:t>Hearsay questions</a:t>
            </a:r>
          </a:p>
          <a:p>
            <a:pPr>
              <a:lnSpc>
                <a:spcPct val="80000"/>
              </a:lnSpc>
              <a:buFont typeface="Wingdings" pitchFamily="2" charset="2"/>
              <a:buChar char="§"/>
            </a:pPr>
            <a:r>
              <a:rPr lang="en-US" dirty="0">
                <a:solidFill>
                  <a:srgbClr val="1255A4"/>
                </a:solidFill>
                <a:latin typeface="Calibri" pitchFamily="34" charset="0"/>
                <a:cs typeface="Calibri" pitchFamily="34" charset="0"/>
              </a:rPr>
              <a:t>Negative repeat questions</a:t>
            </a:r>
          </a:p>
          <a:p>
            <a:pPr>
              <a:lnSpc>
                <a:spcPct val="80000"/>
              </a:lnSpc>
              <a:buFont typeface="Wingdings" pitchFamily="2" charset="2"/>
              <a:buChar char="§"/>
            </a:pPr>
            <a:r>
              <a:rPr lang="en-US" dirty="0">
                <a:solidFill>
                  <a:srgbClr val="1255A4"/>
                </a:solidFill>
                <a:latin typeface="Calibri" pitchFamily="34" charset="0"/>
                <a:cs typeface="Calibri" pitchFamily="34" charset="0"/>
              </a:rPr>
              <a:t>Putting words into your mouth</a:t>
            </a:r>
          </a:p>
          <a:p>
            <a:pPr>
              <a:lnSpc>
                <a:spcPct val="80000"/>
              </a:lnSpc>
              <a:buFont typeface="Wingdings" pitchFamily="2" charset="2"/>
              <a:buChar char="§"/>
            </a:pPr>
            <a:r>
              <a:rPr lang="en-US" dirty="0">
                <a:solidFill>
                  <a:srgbClr val="1255A4"/>
                </a:solidFill>
                <a:latin typeface="Calibri" pitchFamily="34" charset="0"/>
                <a:cs typeface="Calibri" pitchFamily="34" charset="0"/>
              </a:rPr>
              <a:t>Presupposition questions</a:t>
            </a:r>
          </a:p>
          <a:p>
            <a:pPr>
              <a:lnSpc>
                <a:spcPct val="80000"/>
              </a:lnSpc>
              <a:buFont typeface="Wingdings" pitchFamily="2" charset="2"/>
              <a:buChar char="§"/>
            </a:pPr>
            <a:r>
              <a:rPr lang="en-US" dirty="0">
                <a:solidFill>
                  <a:srgbClr val="1255A4"/>
                </a:solidFill>
                <a:latin typeface="Calibri" pitchFamily="34" charset="0"/>
                <a:cs typeface="Calibri" pitchFamily="34" charset="0"/>
              </a:rPr>
              <a:t>False facts and incorrect information</a:t>
            </a:r>
          </a:p>
          <a:p>
            <a:pPr>
              <a:lnSpc>
                <a:spcPct val="80000"/>
              </a:lnSpc>
              <a:buFont typeface="Wingdings" pitchFamily="2" charset="2"/>
              <a:buChar char="§"/>
            </a:pPr>
            <a:r>
              <a:rPr lang="en-US" dirty="0">
                <a:solidFill>
                  <a:srgbClr val="1255A4"/>
                </a:solidFill>
                <a:latin typeface="Calibri" pitchFamily="34" charset="0"/>
                <a:cs typeface="Calibri" pitchFamily="34" charset="0"/>
              </a:rPr>
              <a:t>Feeding the mike </a:t>
            </a:r>
            <a:br>
              <a:rPr lang="en-US" dirty="0">
                <a:solidFill>
                  <a:srgbClr val="1255A4"/>
                </a:solidFill>
                <a:latin typeface="Calibri" pitchFamily="34" charset="0"/>
                <a:cs typeface="Calibri" pitchFamily="34" charset="0"/>
              </a:rPr>
            </a:br>
            <a:r>
              <a:rPr lang="en-US" dirty="0">
                <a:solidFill>
                  <a:srgbClr val="1255A4"/>
                </a:solidFill>
                <a:latin typeface="Calibri" pitchFamily="34" charset="0"/>
                <a:cs typeface="Calibri" pitchFamily="34" charset="0"/>
              </a:rPr>
              <a:t/>
            </a:r>
            <a:br>
              <a:rPr lang="en-US" dirty="0">
                <a:solidFill>
                  <a:srgbClr val="1255A4"/>
                </a:solidFill>
                <a:latin typeface="Calibri" pitchFamily="34" charset="0"/>
                <a:cs typeface="Calibri" pitchFamily="34" charset="0"/>
              </a:rPr>
            </a:br>
            <a:endParaRPr lang="en-US" sz="2500" dirty="0">
              <a:solidFill>
                <a:srgbClr val="1255A4"/>
              </a:solidFill>
              <a:latin typeface="Calibri" pitchFamily="34" charset="0"/>
              <a:cs typeface="Calibri" pitchFamily="34" charset="0"/>
            </a:endParaRPr>
          </a:p>
        </p:txBody>
      </p:sp>
      <p:sp>
        <p:nvSpPr>
          <p:cNvPr id="1055749" name="Text Box 5"/>
          <p:cNvSpPr txBox="1">
            <a:spLocks noChangeArrowheads="1"/>
          </p:cNvSpPr>
          <p:nvPr/>
        </p:nvSpPr>
        <p:spPr bwMode="auto">
          <a:xfrm>
            <a:off x="3889375" y="642938"/>
            <a:ext cx="2697354" cy="5206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4178" tIns="52089" rIns="104178" bIns="52089">
            <a:spAutoFit/>
          </a:bodyPr>
          <a:lstStyle>
            <a:lvl1pPr defTabSz="1042988">
              <a:defRPr>
                <a:solidFill>
                  <a:schemeClr val="tx1"/>
                </a:solidFill>
                <a:latin typeface="Arial" charset="0"/>
                <a:cs typeface="Arial" charset="0"/>
              </a:defRPr>
            </a:lvl1pPr>
            <a:lvl2pPr marL="522288" defTabSz="1042988">
              <a:defRPr>
                <a:solidFill>
                  <a:schemeClr val="tx1"/>
                </a:solidFill>
                <a:latin typeface="Arial" charset="0"/>
                <a:cs typeface="Arial" charset="0"/>
              </a:defRPr>
            </a:lvl2pPr>
            <a:lvl3pPr marL="1042988" defTabSz="1042988">
              <a:defRPr>
                <a:solidFill>
                  <a:schemeClr val="tx1"/>
                </a:solidFill>
                <a:latin typeface="Arial" charset="0"/>
                <a:cs typeface="Arial" charset="0"/>
              </a:defRPr>
            </a:lvl3pPr>
            <a:lvl4pPr marL="1565275" defTabSz="1042988">
              <a:defRPr>
                <a:solidFill>
                  <a:schemeClr val="tx1"/>
                </a:solidFill>
                <a:latin typeface="Arial" charset="0"/>
                <a:cs typeface="Arial" charset="0"/>
              </a:defRPr>
            </a:lvl4pPr>
            <a:lvl5pPr marL="2085975"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a:r>
              <a:rPr lang="en-GB" sz="2700" b="1" dirty="0">
                <a:solidFill>
                  <a:srgbClr val="1255A4"/>
                </a:solidFill>
                <a:latin typeface="Calibri" pitchFamily="34" charset="0"/>
                <a:cs typeface="Calibri" pitchFamily="34" charset="0"/>
              </a:rPr>
              <a:t>Reporters' tactics</a:t>
            </a:r>
            <a:endParaRPr lang="en-US" sz="2700" b="1" dirty="0">
              <a:solidFill>
                <a:srgbClr val="1255A4"/>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3588" name="Picture 4" descr="worldne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47913" y="2076450"/>
            <a:ext cx="6080125" cy="4560888"/>
          </a:xfrm>
          <a:prstGeom prst="rect">
            <a:avLst/>
          </a:prstGeom>
          <a:noFill/>
          <a:extLst>
            <a:ext uri="{909E8E84-426E-40DD-AFC4-6F175D3DCCD1}">
              <a14:hiddenFill xmlns:a14="http://schemas.microsoft.com/office/drawing/2010/main" xmlns="">
                <a:solidFill>
                  <a:srgbClr val="FFFFFF"/>
                </a:solidFill>
              </a14:hiddenFill>
            </a:ext>
          </a:extLst>
        </p:spPr>
      </p:pic>
      <p:sp>
        <p:nvSpPr>
          <p:cNvPr id="963587" name="Rectangle 3"/>
          <p:cNvSpPr>
            <a:spLocks noChangeArrowheads="1"/>
          </p:cNvSpPr>
          <p:nvPr/>
        </p:nvSpPr>
        <p:spPr bwMode="auto">
          <a:xfrm>
            <a:off x="534988" y="477838"/>
            <a:ext cx="9623425" cy="4991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4196" tIns="52098" rIns="104196" bIns="52098"/>
          <a:lstStyle/>
          <a:p>
            <a:pPr marL="390525" indent="-390525" algn="ctr" defTabSz="1042988" rtl="0">
              <a:spcBef>
                <a:spcPct val="20000"/>
              </a:spcBef>
            </a:pPr>
            <a:endParaRPr lang="en-GB" sz="3700" dirty="0">
              <a:solidFill>
                <a:srgbClr val="1255A4"/>
              </a:solidFill>
            </a:endParaRPr>
          </a:p>
          <a:p>
            <a:pPr marL="390525" indent="-390525" algn="ctr" defTabSz="1042988" rtl="0">
              <a:spcBef>
                <a:spcPct val="20000"/>
              </a:spcBef>
            </a:pPr>
            <a:r>
              <a:rPr lang="en-GB" sz="4400" b="1" dirty="0" smtClean="0">
                <a:solidFill>
                  <a:srgbClr val="1255A4"/>
                </a:solidFill>
              </a:rPr>
              <a:t>Partnerships</a:t>
            </a:r>
            <a:endParaRPr lang="en-GB" sz="4400" b="1" dirty="0">
              <a:solidFill>
                <a:srgbClr val="1255A4"/>
              </a:solidFill>
            </a:endParaRPr>
          </a:p>
          <a:p>
            <a:pPr marL="390525" indent="-390525" algn="ctr" defTabSz="1042988" rtl="0">
              <a:spcBef>
                <a:spcPct val="20000"/>
              </a:spcBef>
            </a:pPr>
            <a:endParaRPr lang="en-GB" sz="4400" b="1" dirty="0">
              <a:solidFill>
                <a:srgbClr val="1255A4"/>
              </a:solidFill>
            </a:endParaRPr>
          </a:p>
          <a:p>
            <a:pPr marL="390525" indent="-390525" algn="ctr" defTabSz="1042988" rtl="0">
              <a:spcBef>
                <a:spcPct val="20000"/>
              </a:spcBef>
            </a:pPr>
            <a:endParaRPr lang="en-US" sz="7400" b="1" dirty="0">
              <a:solidFill>
                <a:srgbClr val="1255A4"/>
              </a:solidFill>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6060" y="6110513"/>
            <a:ext cx="5335691" cy="369332"/>
          </a:xfrm>
          <a:prstGeom prst="rect">
            <a:avLst/>
          </a:prstGeom>
          <a:noFill/>
        </p:spPr>
        <p:txBody>
          <a:bodyPr wrap="none" rtlCol="0">
            <a:spAutoFit/>
          </a:bodyPr>
          <a:lstStyle/>
          <a:p>
            <a:pPr algn="l" rtl="0"/>
            <a:r>
              <a:rPr lang="en-US" sz="1800" dirty="0">
                <a:hlinkClick r:id="rId2"/>
              </a:rPr>
              <a:t>http://www.who.int/nmh/events/2012/20121128.pdf</a:t>
            </a:r>
            <a:endParaRPr lang="en-US" sz="1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45799" y="817665"/>
            <a:ext cx="6003700" cy="5292848"/>
          </a:xfrm>
          <a:prstGeom prst="rect">
            <a:avLst/>
          </a:prstGeom>
          <a:ln>
            <a:solidFill>
              <a:srgbClr val="1255A4"/>
            </a:solidFill>
          </a:ln>
        </p:spPr>
      </p:pic>
    </p:spTree>
    <p:extLst>
      <p:ext uri="{BB962C8B-B14F-4D97-AF65-F5344CB8AC3E}">
        <p14:creationId xmlns:p14="http://schemas.microsoft.com/office/powerpoint/2010/main" xmlns="" val="3286251652"/>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34670" y="393978"/>
            <a:ext cx="9624060" cy="1260211"/>
          </a:xfrm>
        </p:spPr>
        <p:txBody>
          <a:bodyPr/>
          <a:lstStyle/>
          <a:p>
            <a:pPr eaLnBrk="1" hangingPunct="1"/>
            <a:r>
              <a:rPr lang="en-US" sz="3700" b="1" dirty="0" smtClean="0">
                <a:solidFill>
                  <a:srgbClr val="2985BD"/>
                </a:solidFill>
                <a:latin typeface="Calibri" pitchFamily="-1" charset="0"/>
              </a:rPr>
              <a:t>Multisectoral action?</a:t>
            </a:r>
            <a:endParaRPr lang="en-US" sz="3700" b="1" dirty="0">
              <a:solidFill>
                <a:srgbClr val="2985BD"/>
              </a:solidFill>
              <a:latin typeface="Calibri" pitchFamily="-1" charset="0"/>
            </a:endParaRPr>
          </a:p>
        </p:txBody>
      </p:sp>
      <p:sp>
        <p:nvSpPr>
          <p:cNvPr id="23555" name="Content Placeholder 2"/>
          <p:cNvSpPr>
            <a:spLocks noGrp="1"/>
          </p:cNvSpPr>
          <p:nvPr>
            <p:ph idx="1"/>
          </p:nvPr>
        </p:nvSpPr>
        <p:spPr>
          <a:xfrm>
            <a:off x="568617" y="1475373"/>
            <a:ext cx="9624060" cy="4990084"/>
          </a:xfrm>
        </p:spPr>
        <p:txBody>
          <a:bodyPr/>
          <a:lstStyle/>
          <a:p>
            <a:pPr marL="0" indent="0">
              <a:buClr>
                <a:srgbClr val="2985BD"/>
              </a:buClr>
              <a:buNone/>
            </a:pPr>
            <a:r>
              <a:rPr lang="en-US" sz="2000" b="1" dirty="0" smtClean="0">
                <a:solidFill>
                  <a:srgbClr val="1255A4"/>
                </a:solidFill>
                <a:latin typeface="Calibri" pitchFamily="34" charset="0"/>
                <a:cs typeface="Calibri" pitchFamily="34" charset="0"/>
              </a:rPr>
              <a:t>Why? </a:t>
            </a:r>
            <a:endParaRPr lang="en-US" sz="2000" b="1" dirty="0">
              <a:solidFill>
                <a:srgbClr val="1255A4"/>
              </a:solidFill>
              <a:latin typeface="Calibri" pitchFamily="34" charset="0"/>
              <a:cs typeface="Calibri" pitchFamily="34" charset="0"/>
            </a:endParaRPr>
          </a:p>
          <a:p>
            <a:pPr>
              <a:buClr>
                <a:srgbClr val="2985BD"/>
              </a:buClr>
            </a:pPr>
            <a:r>
              <a:rPr lang="en-US" sz="2000" dirty="0" smtClean="0">
                <a:solidFill>
                  <a:srgbClr val="1255A4"/>
                </a:solidFill>
                <a:latin typeface="Calibri" pitchFamily="34" charset="0"/>
                <a:cs typeface="Calibri" pitchFamily="34" charset="0"/>
              </a:rPr>
              <a:t>Health </a:t>
            </a:r>
            <a:r>
              <a:rPr lang="en-US" sz="2000" dirty="0">
                <a:solidFill>
                  <a:srgbClr val="1255A4"/>
                </a:solidFill>
                <a:latin typeface="Calibri" pitchFamily="34" charset="0"/>
                <a:cs typeface="Calibri" pitchFamily="34" charset="0"/>
              </a:rPr>
              <a:t>gains </a:t>
            </a:r>
            <a:r>
              <a:rPr lang="en-US" sz="2000" dirty="0" smtClean="0">
                <a:solidFill>
                  <a:srgbClr val="1255A4"/>
                </a:solidFill>
                <a:latin typeface="Calibri" pitchFamily="34" charset="0"/>
                <a:cs typeface="Calibri" pitchFamily="34" charset="0"/>
              </a:rPr>
              <a:t>for NCDs can </a:t>
            </a:r>
            <a:r>
              <a:rPr lang="en-US" sz="2000" dirty="0">
                <a:solidFill>
                  <a:srgbClr val="1255A4"/>
                </a:solidFill>
                <a:latin typeface="Calibri" pitchFamily="34" charset="0"/>
                <a:cs typeface="Calibri" pitchFamily="34" charset="0"/>
              </a:rPr>
              <a:t>be achieved much more readily by </a:t>
            </a:r>
            <a:r>
              <a:rPr lang="en-US" sz="2000" dirty="0" smtClean="0">
                <a:solidFill>
                  <a:srgbClr val="1255A4"/>
                </a:solidFill>
                <a:latin typeface="Calibri" pitchFamily="34" charset="0"/>
                <a:cs typeface="Calibri" pitchFamily="34" charset="0"/>
              </a:rPr>
              <a:t> influencing </a:t>
            </a:r>
            <a:r>
              <a:rPr lang="en-US" sz="2000" dirty="0">
                <a:solidFill>
                  <a:srgbClr val="1255A4"/>
                </a:solidFill>
                <a:latin typeface="Calibri" pitchFamily="34" charset="0"/>
                <a:cs typeface="Calibri" pitchFamily="34" charset="0"/>
              </a:rPr>
              <a:t>public policies in sectors like trade, taxation, education, agriculture, urban </a:t>
            </a:r>
            <a:r>
              <a:rPr lang="en-US" sz="2000" dirty="0" smtClean="0">
                <a:solidFill>
                  <a:srgbClr val="1255A4"/>
                </a:solidFill>
                <a:latin typeface="Calibri" pitchFamily="34" charset="0"/>
                <a:cs typeface="Calibri" pitchFamily="34" charset="0"/>
              </a:rPr>
              <a:t>development</a:t>
            </a:r>
            <a:r>
              <a:rPr lang="en-US" sz="2000" dirty="0">
                <a:solidFill>
                  <a:srgbClr val="1255A4"/>
                </a:solidFill>
                <a:latin typeface="Calibri" pitchFamily="34" charset="0"/>
                <a:cs typeface="Calibri" pitchFamily="34" charset="0"/>
              </a:rPr>
              <a:t>, food and </a:t>
            </a:r>
            <a:r>
              <a:rPr lang="en-US" sz="2000" dirty="0" smtClean="0">
                <a:solidFill>
                  <a:srgbClr val="1255A4"/>
                </a:solidFill>
                <a:latin typeface="Calibri" pitchFamily="34" charset="0"/>
                <a:cs typeface="Calibri" pitchFamily="34" charset="0"/>
              </a:rPr>
              <a:t>pharmaceutical </a:t>
            </a:r>
            <a:r>
              <a:rPr lang="en-US" sz="2000" dirty="0">
                <a:solidFill>
                  <a:srgbClr val="1255A4"/>
                </a:solidFill>
                <a:latin typeface="Calibri" pitchFamily="34" charset="0"/>
                <a:cs typeface="Calibri" pitchFamily="34" charset="0"/>
              </a:rPr>
              <a:t>production than by making changes in health policy </a:t>
            </a:r>
            <a:r>
              <a:rPr lang="en-US" sz="2000" dirty="0" smtClean="0">
                <a:solidFill>
                  <a:srgbClr val="1255A4"/>
                </a:solidFill>
                <a:latin typeface="Calibri" pitchFamily="34" charset="0"/>
                <a:cs typeface="Calibri" pitchFamily="34" charset="0"/>
              </a:rPr>
              <a:t> alone</a:t>
            </a:r>
            <a:endParaRPr lang="en-US" sz="2000" dirty="0">
              <a:solidFill>
                <a:srgbClr val="1255A4"/>
              </a:solidFill>
              <a:latin typeface="Calibri" pitchFamily="34" charset="0"/>
              <a:cs typeface="Calibri" pitchFamily="34" charset="0"/>
            </a:endParaRPr>
          </a:p>
          <a:p>
            <a:pPr marL="0" indent="0">
              <a:buClr>
                <a:srgbClr val="2985BD"/>
              </a:buClr>
              <a:buNone/>
            </a:pPr>
            <a:endParaRPr lang="en-US" sz="2000" b="1" dirty="0" smtClean="0">
              <a:solidFill>
                <a:srgbClr val="1255A4"/>
              </a:solidFill>
              <a:latin typeface="Calibri" pitchFamily="34" charset="0"/>
              <a:cs typeface="Calibri" pitchFamily="34" charset="0"/>
            </a:endParaRPr>
          </a:p>
          <a:p>
            <a:pPr marL="0" indent="0">
              <a:buClr>
                <a:srgbClr val="2985BD"/>
              </a:buClr>
              <a:buNone/>
            </a:pPr>
            <a:r>
              <a:rPr lang="en-US" sz="2000" b="1" dirty="0" smtClean="0">
                <a:solidFill>
                  <a:srgbClr val="1255A4"/>
                </a:solidFill>
                <a:latin typeface="Calibri" pitchFamily="34" charset="0"/>
                <a:cs typeface="Calibri" pitchFamily="34" charset="0"/>
              </a:rPr>
              <a:t>What?</a:t>
            </a:r>
          </a:p>
          <a:p>
            <a:pPr>
              <a:buClr>
                <a:srgbClr val="2985BD"/>
              </a:buClr>
            </a:pPr>
            <a:r>
              <a:rPr lang="en-US" sz="2000" dirty="0">
                <a:solidFill>
                  <a:srgbClr val="1255A4"/>
                </a:solidFill>
                <a:latin typeface="Calibri" pitchFamily="34" charset="0"/>
                <a:cs typeface="Calibri" pitchFamily="34" charset="0"/>
              </a:rPr>
              <a:t>Set national targets for NCDs</a:t>
            </a:r>
            <a:endParaRPr lang="en-US" sz="2000" dirty="0" smtClean="0">
              <a:solidFill>
                <a:srgbClr val="1255A4"/>
              </a:solidFill>
              <a:latin typeface="Calibri" pitchFamily="34" charset="0"/>
              <a:cs typeface="Calibri" pitchFamily="34" charset="0"/>
            </a:endParaRPr>
          </a:p>
          <a:p>
            <a:pPr>
              <a:buClr>
                <a:srgbClr val="2985BD"/>
              </a:buClr>
            </a:pPr>
            <a:r>
              <a:rPr lang="en-US" sz="2000" dirty="0" smtClean="0">
                <a:solidFill>
                  <a:srgbClr val="1255A4"/>
                </a:solidFill>
                <a:latin typeface="Calibri" pitchFamily="34" charset="0"/>
                <a:cs typeface="Calibri" pitchFamily="34" charset="0"/>
              </a:rPr>
              <a:t>Implement </a:t>
            </a:r>
            <a:r>
              <a:rPr lang="en-US" sz="2000" dirty="0">
                <a:solidFill>
                  <a:srgbClr val="1255A4"/>
                </a:solidFill>
                <a:latin typeface="Calibri" pitchFamily="34" charset="0"/>
                <a:cs typeface="Calibri" pitchFamily="34" charset="0"/>
              </a:rPr>
              <a:t>a core set of </a:t>
            </a:r>
            <a:r>
              <a:rPr lang="en-US" sz="2000" dirty="0" smtClean="0">
                <a:solidFill>
                  <a:srgbClr val="1255A4"/>
                </a:solidFill>
                <a:latin typeface="Calibri" pitchFamily="34" charset="0"/>
                <a:cs typeface="Calibri" pitchFamily="34" charset="0"/>
              </a:rPr>
              <a:t>interventions</a:t>
            </a:r>
            <a:endParaRPr lang="en-US" sz="2000" dirty="0">
              <a:solidFill>
                <a:srgbClr val="1255A4"/>
              </a:solidFill>
              <a:latin typeface="Calibri" pitchFamily="34" charset="0"/>
              <a:cs typeface="Calibri" pitchFamily="34" charset="0"/>
            </a:endParaRPr>
          </a:p>
          <a:p>
            <a:pPr marL="0" indent="0">
              <a:buClr>
                <a:srgbClr val="2985BD"/>
              </a:buClr>
              <a:buNone/>
            </a:pPr>
            <a:endParaRPr lang="en-US" sz="2000" dirty="0">
              <a:solidFill>
                <a:srgbClr val="1255A4"/>
              </a:solidFill>
              <a:latin typeface="Calibri" pitchFamily="34" charset="0"/>
              <a:cs typeface="Calibri" pitchFamily="34" charset="0"/>
            </a:endParaRPr>
          </a:p>
          <a:p>
            <a:pPr marL="0" indent="0">
              <a:buClr>
                <a:srgbClr val="2985BD"/>
              </a:buClr>
              <a:buNone/>
            </a:pPr>
            <a:r>
              <a:rPr lang="en-US" sz="2000" b="1" dirty="0" smtClean="0">
                <a:solidFill>
                  <a:srgbClr val="1255A4"/>
                </a:solidFill>
                <a:latin typeface="Calibri" pitchFamily="34" charset="0"/>
                <a:cs typeface="Calibri" pitchFamily="34" charset="0"/>
              </a:rPr>
              <a:t>How?</a:t>
            </a:r>
            <a:endParaRPr lang="en-US" sz="2000" b="1" dirty="0">
              <a:solidFill>
                <a:srgbClr val="1255A4"/>
              </a:solidFill>
              <a:latin typeface="Calibri" pitchFamily="34" charset="0"/>
              <a:cs typeface="Calibri" pitchFamily="34" charset="0"/>
            </a:endParaRPr>
          </a:p>
          <a:p>
            <a:pPr>
              <a:buClr>
                <a:srgbClr val="2985BD"/>
              </a:buClr>
              <a:buFont typeface="Wingdings" pitchFamily="2" charset="2"/>
              <a:buChar char="§"/>
            </a:pPr>
            <a:r>
              <a:rPr lang="en-US" sz="2000" dirty="0">
                <a:solidFill>
                  <a:srgbClr val="1255A4"/>
                </a:solidFill>
                <a:latin typeface="Calibri" pitchFamily="34" charset="0"/>
                <a:cs typeface="Calibri" pitchFamily="34" charset="0"/>
              </a:rPr>
              <a:t>Political </a:t>
            </a:r>
            <a:r>
              <a:rPr lang="en-US" sz="2000" dirty="0" smtClean="0">
                <a:solidFill>
                  <a:srgbClr val="1255A4"/>
                </a:solidFill>
                <a:latin typeface="Calibri" pitchFamily="34" charset="0"/>
                <a:cs typeface="Calibri" pitchFamily="34" charset="0"/>
              </a:rPr>
              <a:t>leadership</a:t>
            </a:r>
          </a:p>
          <a:p>
            <a:pPr>
              <a:buClr>
                <a:srgbClr val="2985BD"/>
              </a:buClr>
              <a:buFont typeface="Wingdings" pitchFamily="2" charset="2"/>
              <a:buChar char="§"/>
            </a:pPr>
            <a:r>
              <a:rPr lang="en-US" sz="2000" dirty="0" smtClean="0">
                <a:solidFill>
                  <a:srgbClr val="1255A4"/>
                </a:solidFill>
                <a:latin typeface="Calibri" pitchFamily="34" charset="0"/>
                <a:cs typeface="Calibri" pitchFamily="34" charset="0"/>
              </a:rPr>
              <a:t>Whole-of-government </a:t>
            </a:r>
            <a:r>
              <a:rPr lang="en-US" sz="2000" dirty="0">
                <a:solidFill>
                  <a:srgbClr val="1255A4"/>
                </a:solidFill>
                <a:latin typeface="Calibri" pitchFamily="34" charset="0"/>
                <a:cs typeface="Calibri" pitchFamily="34" charset="0"/>
              </a:rPr>
              <a:t>action</a:t>
            </a:r>
          </a:p>
          <a:p>
            <a:pPr>
              <a:buClr>
                <a:srgbClr val="2985BD"/>
              </a:buClr>
              <a:buFont typeface="Wingdings" pitchFamily="2" charset="2"/>
              <a:buChar char="§"/>
            </a:pPr>
            <a:r>
              <a:rPr lang="en-US" sz="2000" dirty="0" smtClean="0">
                <a:solidFill>
                  <a:srgbClr val="1255A4"/>
                </a:solidFill>
                <a:latin typeface="Calibri" pitchFamily="34" charset="0"/>
                <a:cs typeface="Calibri" pitchFamily="34" charset="0"/>
              </a:rPr>
              <a:t>Managing </a:t>
            </a:r>
            <a:r>
              <a:rPr lang="en-US" sz="2000" dirty="0">
                <a:solidFill>
                  <a:srgbClr val="1255A4"/>
                </a:solidFill>
                <a:latin typeface="Calibri" pitchFamily="34" charset="0"/>
                <a:cs typeface="Calibri" pitchFamily="34" charset="0"/>
              </a:rPr>
              <a:t>conflict of </a:t>
            </a:r>
            <a:r>
              <a:rPr lang="en-US" sz="2000" dirty="0" smtClean="0">
                <a:solidFill>
                  <a:srgbClr val="1255A4"/>
                </a:solidFill>
                <a:latin typeface="Calibri" pitchFamily="34" charset="0"/>
                <a:cs typeface="Calibri" pitchFamily="34" charset="0"/>
              </a:rPr>
              <a:t>interests</a:t>
            </a:r>
            <a:endParaRPr lang="en-US" sz="2000" dirty="0">
              <a:solidFill>
                <a:srgbClr val="1255A4"/>
              </a:solidFill>
              <a:latin typeface="Calibri" pitchFamily="34" charset="0"/>
              <a:cs typeface="Calibri" pitchFamily="34" charset="0"/>
            </a:endParaRPr>
          </a:p>
          <a:p>
            <a:pPr>
              <a:buClr>
                <a:srgbClr val="2985BD"/>
              </a:buClr>
              <a:buFont typeface="Wingdings" pitchFamily="2" charset="2"/>
              <a:buChar char="§"/>
            </a:pPr>
            <a:endParaRPr lang="en-US" sz="2000" dirty="0">
              <a:solidFill>
                <a:srgbClr val="1255A4"/>
              </a:solidFill>
              <a:latin typeface="Calibri" pitchFamily="34" charset="0"/>
              <a:cs typeface="Calibri" pitchFamily="34" charset="0"/>
            </a:endParaRPr>
          </a:p>
          <a:p>
            <a:pPr marL="0" indent="0">
              <a:buClr>
                <a:srgbClr val="2985BD"/>
              </a:buClr>
              <a:buNone/>
            </a:pPr>
            <a:endParaRPr lang="en-US" sz="2000" i="1" dirty="0">
              <a:solidFill>
                <a:srgbClr val="1255A4"/>
              </a:solidFill>
              <a:latin typeface="Calibri" pitchFamily="34" charset="0"/>
              <a:cs typeface="Calibri" pitchFamily="34" charset="0"/>
            </a:endParaRPr>
          </a:p>
          <a:p>
            <a:endParaRPr lang="en-US" sz="2000" dirty="0">
              <a:solidFill>
                <a:srgbClr val="1255A4"/>
              </a:solidFill>
            </a:endParaRPr>
          </a:p>
        </p:txBody>
      </p:sp>
    </p:spTree>
    <p:extLst>
      <p:ext uri="{BB962C8B-B14F-4D97-AF65-F5344CB8AC3E}">
        <p14:creationId xmlns:p14="http://schemas.microsoft.com/office/powerpoint/2010/main" xmlns="" val="1197960194"/>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534670" y="1663821"/>
            <a:ext cx="9624060" cy="4990084"/>
          </a:xfrm>
        </p:spPr>
        <p:txBody>
          <a:bodyPr/>
          <a:lstStyle/>
          <a:p>
            <a:pPr marL="0" lvl="0" indent="0">
              <a:buClr>
                <a:srgbClr val="2985BD"/>
              </a:buClr>
              <a:buNone/>
            </a:pPr>
            <a:r>
              <a:rPr lang="en-US" sz="3200" b="1" dirty="0" smtClean="0">
                <a:solidFill>
                  <a:srgbClr val="1255A4"/>
                </a:solidFill>
                <a:latin typeface="Calibri" pitchFamily="34" charset="0"/>
                <a:cs typeface="Calibri" pitchFamily="34" charset="0"/>
              </a:rPr>
              <a:t>Functions of partnerships: </a:t>
            </a:r>
          </a:p>
          <a:p>
            <a:pPr lvl="0">
              <a:buClr>
                <a:srgbClr val="2985BD"/>
              </a:buClr>
              <a:buFont typeface="Wingdings" pitchFamily="2" charset="2"/>
              <a:buChar char="§"/>
            </a:pPr>
            <a:r>
              <a:rPr lang="en-US" sz="3200" dirty="0" smtClean="0">
                <a:solidFill>
                  <a:srgbClr val="1255A4"/>
                </a:solidFill>
                <a:latin typeface="Calibri" pitchFamily="34" charset="0"/>
                <a:cs typeface="Calibri" pitchFamily="34" charset="0"/>
              </a:rPr>
              <a:t>Advocacy </a:t>
            </a:r>
            <a:r>
              <a:rPr lang="en-US" sz="3200" dirty="0">
                <a:solidFill>
                  <a:srgbClr val="1255A4"/>
                </a:solidFill>
                <a:latin typeface="Calibri" pitchFamily="34" charset="0"/>
                <a:cs typeface="Calibri" pitchFamily="34" charset="0"/>
              </a:rPr>
              <a:t>and awareness</a:t>
            </a:r>
          </a:p>
          <a:p>
            <a:pPr lvl="0">
              <a:buClr>
                <a:srgbClr val="2985BD"/>
              </a:buClr>
              <a:buFont typeface="Wingdings" pitchFamily="2" charset="2"/>
              <a:buChar char="§"/>
            </a:pPr>
            <a:r>
              <a:rPr lang="en-US" sz="3200" dirty="0" smtClean="0">
                <a:solidFill>
                  <a:srgbClr val="1255A4"/>
                </a:solidFill>
                <a:latin typeface="Calibri" pitchFamily="34" charset="0"/>
                <a:cs typeface="Calibri" pitchFamily="34" charset="0"/>
              </a:rPr>
              <a:t>Capacity building</a:t>
            </a:r>
          </a:p>
          <a:p>
            <a:pPr lvl="0">
              <a:buClr>
                <a:srgbClr val="2985BD"/>
              </a:buClr>
              <a:buFont typeface="Wingdings" pitchFamily="2" charset="2"/>
              <a:buChar char="§"/>
            </a:pPr>
            <a:r>
              <a:rPr lang="en-US" sz="3200" dirty="0" smtClean="0">
                <a:solidFill>
                  <a:srgbClr val="1255A4"/>
                </a:solidFill>
                <a:latin typeface="Calibri" pitchFamily="34" charset="0"/>
                <a:cs typeface="Calibri" pitchFamily="34" charset="0"/>
              </a:rPr>
              <a:t>Financing </a:t>
            </a:r>
            <a:r>
              <a:rPr lang="en-US" sz="3200" dirty="0">
                <a:solidFill>
                  <a:srgbClr val="1255A4"/>
                </a:solidFill>
                <a:latin typeface="Calibri" pitchFamily="34" charset="0"/>
                <a:cs typeface="Calibri" pitchFamily="34" charset="0"/>
              </a:rPr>
              <a:t>and resource mobilization</a:t>
            </a:r>
          </a:p>
          <a:p>
            <a:pPr lvl="0">
              <a:buClr>
                <a:srgbClr val="2985BD"/>
              </a:buClr>
              <a:buFont typeface="Wingdings" pitchFamily="2" charset="2"/>
              <a:buChar char="§"/>
            </a:pPr>
            <a:r>
              <a:rPr lang="en-US" sz="3200" dirty="0" smtClean="0">
                <a:solidFill>
                  <a:srgbClr val="1255A4"/>
                </a:solidFill>
                <a:latin typeface="Calibri" pitchFamily="34" charset="0"/>
                <a:cs typeface="Calibri" pitchFamily="34" charset="0"/>
              </a:rPr>
              <a:t>Product </a:t>
            </a:r>
            <a:r>
              <a:rPr lang="en-US" sz="3200" dirty="0">
                <a:solidFill>
                  <a:srgbClr val="1255A4"/>
                </a:solidFill>
                <a:latin typeface="Calibri" pitchFamily="34" charset="0"/>
                <a:cs typeface="Calibri" pitchFamily="34" charset="0"/>
              </a:rPr>
              <a:t>development and innovation</a:t>
            </a:r>
          </a:p>
          <a:p>
            <a:pPr lvl="0">
              <a:buClr>
                <a:srgbClr val="2985BD"/>
              </a:buClr>
              <a:buFont typeface="Wingdings" pitchFamily="2" charset="2"/>
              <a:buChar char="§"/>
            </a:pPr>
            <a:r>
              <a:rPr lang="en-US" sz="3200" dirty="0">
                <a:solidFill>
                  <a:srgbClr val="1255A4"/>
                </a:solidFill>
                <a:latin typeface="Calibri" pitchFamily="34" charset="0"/>
                <a:cs typeface="Calibri" pitchFamily="34" charset="0"/>
              </a:rPr>
              <a:t>Product </a:t>
            </a:r>
            <a:r>
              <a:rPr lang="en-US" sz="3200" dirty="0" smtClean="0">
                <a:solidFill>
                  <a:srgbClr val="1255A4"/>
                </a:solidFill>
                <a:latin typeface="Calibri" pitchFamily="34" charset="0"/>
                <a:cs typeface="Calibri" pitchFamily="34" charset="0"/>
              </a:rPr>
              <a:t>access</a:t>
            </a:r>
          </a:p>
          <a:p>
            <a:pPr>
              <a:buClr>
                <a:srgbClr val="2985BD"/>
              </a:buClr>
              <a:buFont typeface="Wingdings" pitchFamily="2" charset="2"/>
              <a:buChar char="§"/>
            </a:pPr>
            <a:r>
              <a:rPr lang="en-US" sz="3200" dirty="0">
                <a:solidFill>
                  <a:srgbClr val="1255A4"/>
                </a:solidFill>
                <a:latin typeface="Calibri" pitchFamily="34" charset="0"/>
                <a:cs typeface="Calibri" pitchFamily="34" charset="0"/>
              </a:rPr>
              <a:t>Coordination mechanisms</a:t>
            </a:r>
          </a:p>
          <a:p>
            <a:pPr marL="0" lvl="0" indent="0">
              <a:buClr>
                <a:srgbClr val="2985BD"/>
              </a:buClr>
              <a:buNone/>
            </a:pPr>
            <a:endParaRPr lang="en-US" sz="3200" dirty="0">
              <a:solidFill>
                <a:srgbClr val="1255A4"/>
              </a:solidFill>
              <a:latin typeface="Calibri" pitchFamily="34" charset="0"/>
              <a:cs typeface="Calibri" pitchFamily="34" charset="0"/>
            </a:endParaRPr>
          </a:p>
          <a:p>
            <a:pPr marL="521528" lvl="1" indent="0">
              <a:buClr>
                <a:srgbClr val="2985BD"/>
              </a:buClr>
              <a:buNone/>
            </a:pPr>
            <a:endParaRPr lang="en-US" b="1" dirty="0">
              <a:solidFill>
                <a:srgbClr val="1255A4"/>
              </a:solidFill>
              <a:latin typeface="Calibri" pitchFamily="-1" charset="0"/>
            </a:endParaRPr>
          </a:p>
          <a:p>
            <a:pPr lvl="0">
              <a:buClr>
                <a:srgbClr val="2985BD"/>
              </a:buClr>
              <a:buFont typeface="Wingdings" pitchFamily="2" charset="2"/>
              <a:buChar char="§"/>
            </a:pPr>
            <a:endParaRPr lang="en-US" sz="4000" dirty="0">
              <a:solidFill>
                <a:srgbClr val="1255A4"/>
              </a:solidFill>
              <a:latin typeface="Calibri" pitchFamily="34" charset="0"/>
              <a:cs typeface="Calibri" pitchFamily="34" charset="0"/>
            </a:endParaRPr>
          </a:p>
          <a:p>
            <a:pPr lvl="0">
              <a:buClr>
                <a:srgbClr val="2985BD"/>
              </a:buClr>
              <a:buFont typeface="Wingdings" pitchFamily="2" charset="2"/>
              <a:buChar char="§"/>
            </a:pPr>
            <a:endParaRPr lang="en-US" sz="4000" dirty="0">
              <a:solidFill>
                <a:srgbClr val="1255A4"/>
              </a:solidFill>
              <a:latin typeface="Calibri" pitchFamily="34" charset="0"/>
              <a:cs typeface="Calibri" pitchFamily="34" charset="0"/>
            </a:endParaRPr>
          </a:p>
        </p:txBody>
      </p:sp>
      <p:sp>
        <p:nvSpPr>
          <p:cNvPr id="9" name="Rectangle 2"/>
          <p:cNvSpPr>
            <a:spLocks noGrp="1" noChangeArrowheads="1"/>
          </p:cNvSpPr>
          <p:nvPr>
            <p:ph type="title"/>
          </p:nvPr>
        </p:nvSpPr>
        <p:spPr>
          <a:xfrm>
            <a:off x="534988" y="303213"/>
            <a:ext cx="9623425" cy="1260475"/>
          </a:xfrm>
        </p:spPr>
        <p:txBody>
          <a:bodyPr/>
          <a:lstStyle/>
          <a:p>
            <a:r>
              <a:rPr lang="en-GB" sz="3000" b="1" dirty="0" smtClean="0">
                <a:solidFill>
                  <a:srgbClr val="1255A4"/>
                </a:solidFill>
                <a:latin typeface="Calibri" pitchFamily="34" charset="0"/>
                <a:cs typeface="Calibri" pitchFamily="34" charset="0"/>
              </a:rPr>
              <a:t>NCD partnerships at the national level</a:t>
            </a:r>
            <a:endParaRPr lang="en-US" sz="2200" b="1" dirty="0">
              <a:latin typeface="Calibri" pitchFamily="34" charset="0"/>
              <a:cs typeface="Calibri" pitchFamily="34" charset="0"/>
            </a:endParaRPr>
          </a:p>
        </p:txBody>
      </p:sp>
    </p:spTree>
    <p:extLst>
      <p:ext uri="{BB962C8B-B14F-4D97-AF65-F5344CB8AC3E}">
        <p14:creationId xmlns:p14="http://schemas.microsoft.com/office/powerpoint/2010/main" xmlns="" val="328633679"/>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234" name="Rectangle 2"/>
          <p:cNvSpPr>
            <a:spLocks noGrp="1" noChangeArrowheads="1"/>
          </p:cNvSpPr>
          <p:nvPr>
            <p:ph type="title"/>
          </p:nvPr>
        </p:nvSpPr>
        <p:spPr/>
        <p:txBody>
          <a:bodyPr/>
          <a:lstStyle/>
          <a:p>
            <a:r>
              <a:rPr lang="en-GB" sz="3000" b="1" dirty="0" smtClean="0">
                <a:solidFill>
                  <a:srgbClr val="1255A4"/>
                </a:solidFill>
                <a:latin typeface="Calibri" pitchFamily="34" charset="0"/>
                <a:cs typeface="Calibri" pitchFamily="34" charset="0"/>
              </a:rPr>
              <a:t>NCD partnerships at the national level</a:t>
            </a:r>
            <a:endParaRPr lang="en-US" sz="2200" b="1" dirty="0">
              <a:latin typeface="Calibri" pitchFamily="34" charset="0"/>
              <a:cs typeface="Calibri" pitchFamily="34" charset="0"/>
            </a:endParaRPr>
          </a:p>
        </p:txBody>
      </p:sp>
      <p:sp>
        <p:nvSpPr>
          <p:cNvPr id="1119235" name="Rectangle 3"/>
          <p:cNvSpPr>
            <a:spLocks noGrp="1" noChangeArrowheads="1"/>
          </p:cNvSpPr>
          <p:nvPr>
            <p:ph type="body" idx="1"/>
          </p:nvPr>
        </p:nvSpPr>
        <p:spPr>
          <a:xfrm>
            <a:off x="534988" y="1463222"/>
            <a:ext cx="9623425" cy="4991100"/>
          </a:xfrm>
        </p:spPr>
        <p:txBody>
          <a:bodyPr/>
          <a:lstStyle/>
          <a:p>
            <a:pPr>
              <a:buClr>
                <a:srgbClr val="1E7FB8"/>
              </a:buClr>
              <a:buFont typeface="Wingdings" pitchFamily="2" charset="2"/>
              <a:buChar char="§"/>
            </a:pPr>
            <a:r>
              <a:rPr lang="en-GB" sz="2900" dirty="0">
                <a:solidFill>
                  <a:srgbClr val="1255A4"/>
                </a:solidFill>
                <a:latin typeface="Calibri" pitchFamily="34" charset="0"/>
                <a:cs typeface="Calibri" pitchFamily="34" charset="0"/>
              </a:rPr>
              <a:t>The partnership demonstrates a clear added value for public health</a:t>
            </a:r>
          </a:p>
          <a:p>
            <a:pPr>
              <a:buClr>
                <a:srgbClr val="1E7FB8"/>
              </a:buClr>
              <a:buFont typeface="Wingdings" pitchFamily="2" charset="2"/>
              <a:buChar char="§"/>
            </a:pPr>
            <a:r>
              <a:rPr lang="en-GB" sz="2900" dirty="0">
                <a:solidFill>
                  <a:srgbClr val="1255A4"/>
                </a:solidFill>
                <a:latin typeface="Calibri" pitchFamily="34" charset="0"/>
                <a:cs typeface="Calibri" pitchFamily="34" charset="0"/>
              </a:rPr>
              <a:t>The partnership has a clear goal that concerns a priority area of work for </a:t>
            </a:r>
            <a:r>
              <a:rPr lang="en-GB" sz="2900" dirty="0" smtClean="0">
                <a:solidFill>
                  <a:srgbClr val="1255A4"/>
                </a:solidFill>
                <a:latin typeface="Calibri" pitchFamily="34" charset="0"/>
                <a:cs typeface="Calibri" pitchFamily="34" charset="0"/>
              </a:rPr>
              <a:t>the government</a:t>
            </a:r>
            <a:endParaRPr lang="en-GB" sz="2900" dirty="0">
              <a:solidFill>
                <a:srgbClr val="1255A4"/>
              </a:solidFill>
              <a:latin typeface="Calibri" pitchFamily="34" charset="0"/>
              <a:cs typeface="Calibri" pitchFamily="34" charset="0"/>
            </a:endParaRPr>
          </a:p>
          <a:p>
            <a:pPr>
              <a:buClr>
                <a:srgbClr val="1E7FB8"/>
              </a:buClr>
              <a:buFont typeface="Wingdings" pitchFamily="2" charset="2"/>
              <a:buChar char="§"/>
            </a:pPr>
            <a:r>
              <a:rPr lang="en-GB" sz="2900" dirty="0">
                <a:solidFill>
                  <a:srgbClr val="1255A4"/>
                </a:solidFill>
                <a:latin typeface="Calibri" pitchFamily="34" charset="0"/>
                <a:cs typeface="Calibri" pitchFamily="34" charset="0"/>
              </a:rPr>
              <a:t>Partnerships are guided by the technical norms and standards established by WHO</a:t>
            </a:r>
          </a:p>
          <a:p>
            <a:pPr>
              <a:buClr>
                <a:srgbClr val="1E7FB8"/>
              </a:buClr>
              <a:buFont typeface="Wingdings" pitchFamily="2" charset="2"/>
              <a:buChar char="§"/>
            </a:pPr>
            <a:r>
              <a:rPr lang="en-GB" sz="2900" dirty="0">
                <a:solidFill>
                  <a:srgbClr val="1255A4"/>
                </a:solidFill>
                <a:latin typeface="Calibri" pitchFamily="34" charset="0"/>
                <a:cs typeface="Calibri" pitchFamily="34" charset="0"/>
              </a:rPr>
              <a:t>The partnership supports national development objectives</a:t>
            </a:r>
          </a:p>
          <a:p>
            <a:pPr>
              <a:buClr>
                <a:srgbClr val="1E7FB8"/>
              </a:buClr>
              <a:buFont typeface="Wingdings" pitchFamily="2" charset="2"/>
              <a:buChar char="§"/>
            </a:pPr>
            <a:r>
              <a:rPr lang="en-GB" sz="2900" dirty="0">
                <a:solidFill>
                  <a:srgbClr val="1255A4"/>
                </a:solidFill>
                <a:latin typeface="Calibri" pitchFamily="34" charset="0"/>
                <a:cs typeface="Calibri" pitchFamily="34" charset="0"/>
              </a:rPr>
              <a:t>The partnership ensures appropriate and adequate participation of stakeholders</a:t>
            </a:r>
            <a:endParaRPr lang="en-US" sz="2900" dirty="0">
              <a:solidFill>
                <a:srgbClr val="1255A4"/>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283" name="Rectangle 3"/>
          <p:cNvSpPr>
            <a:spLocks noGrp="1" noChangeArrowheads="1"/>
          </p:cNvSpPr>
          <p:nvPr>
            <p:ph type="body" idx="1"/>
          </p:nvPr>
        </p:nvSpPr>
        <p:spPr>
          <a:xfrm>
            <a:off x="534988" y="1416736"/>
            <a:ext cx="9623425" cy="4991100"/>
          </a:xfrm>
        </p:spPr>
        <p:txBody>
          <a:bodyPr/>
          <a:lstStyle/>
          <a:p>
            <a:pPr>
              <a:buClr>
                <a:srgbClr val="1E7FB8"/>
              </a:buClr>
              <a:buFont typeface="Wingdings" pitchFamily="2" charset="2"/>
              <a:buChar char="§"/>
            </a:pPr>
            <a:r>
              <a:rPr lang="en-GB" sz="2500" dirty="0">
                <a:solidFill>
                  <a:srgbClr val="1255A4"/>
                </a:solidFill>
                <a:latin typeface="Calibri" pitchFamily="34" charset="0"/>
                <a:cs typeface="Calibri" pitchFamily="34" charset="0"/>
              </a:rPr>
              <a:t>The roles of partners are clear</a:t>
            </a:r>
          </a:p>
          <a:p>
            <a:pPr>
              <a:buClr>
                <a:srgbClr val="1E7FB8"/>
              </a:buClr>
              <a:buFont typeface="Wingdings" pitchFamily="2" charset="2"/>
              <a:buChar char="§"/>
            </a:pPr>
            <a:r>
              <a:rPr lang="en-GB" sz="2500" dirty="0">
                <a:solidFill>
                  <a:srgbClr val="1255A4"/>
                </a:solidFill>
                <a:latin typeface="Calibri" pitchFamily="34" charset="0"/>
                <a:cs typeface="Calibri" pitchFamily="34" charset="0"/>
              </a:rPr>
              <a:t>Transaction costs related to a partnership must be evaluated, along with the potential benefits and risks</a:t>
            </a:r>
          </a:p>
          <a:p>
            <a:pPr>
              <a:buClr>
                <a:srgbClr val="1E7FB8"/>
              </a:buClr>
              <a:buFont typeface="Wingdings" pitchFamily="2" charset="2"/>
              <a:buChar char="§"/>
            </a:pPr>
            <a:r>
              <a:rPr lang="en-GB" sz="2500" dirty="0">
                <a:solidFill>
                  <a:srgbClr val="1255A4"/>
                </a:solidFill>
                <a:latin typeface="Calibri" pitchFamily="34" charset="0"/>
                <a:cs typeface="Calibri" pitchFamily="34" charset="0"/>
              </a:rPr>
              <a:t>Pursuit of public-health goals takes precedence over the special interests of participants.</a:t>
            </a:r>
          </a:p>
          <a:p>
            <a:pPr>
              <a:buClr>
                <a:srgbClr val="1E7FB8"/>
              </a:buClr>
              <a:buFont typeface="Wingdings" pitchFamily="2" charset="2"/>
              <a:buChar char="§"/>
            </a:pPr>
            <a:r>
              <a:rPr lang="en-GB" sz="2500" dirty="0">
                <a:solidFill>
                  <a:srgbClr val="1255A4"/>
                </a:solidFill>
                <a:latin typeface="Calibri" pitchFamily="34" charset="0"/>
                <a:cs typeface="Calibri" pitchFamily="34" charset="0"/>
              </a:rPr>
              <a:t>The structure of the partnership corresponds to the proposed functions</a:t>
            </a:r>
          </a:p>
          <a:p>
            <a:pPr>
              <a:buClr>
                <a:srgbClr val="1E7FB8"/>
              </a:buClr>
              <a:buFont typeface="Wingdings" pitchFamily="2" charset="2"/>
              <a:buChar char="§"/>
            </a:pPr>
            <a:r>
              <a:rPr lang="en-GB" sz="2500" dirty="0">
                <a:solidFill>
                  <a:srgbClr val="1255A4"/>
                </a:solidFill>
                <a:latin typeface="Calibri" pitchFamily="34" charset="0"/>
                <a:cs typeface="Calibri" pitchFamily="34" charset="0"/>
              </a:rPr>
              <a:t>The partnership has an independent external evaluation and/or self-monitoring mechanism</a:t>
            </a:r>
          </a:p>
          <a:p>
            <a:pPr>
              <a:buFontTx/>
              <a:buNone/>
            </a:pPr>
            <a:r>
              <a:rPr lang="en-GB" sz="2500" u="sng" dirty="0">
                <a:solidFill>
                  <a:srgbClr val="1255A4"/>
                </a:solidFill>
                <a:latin typeface="Calibri" pitchFamily="34" charset="0"/>
                <a:cs typeface="Calibri" pitchFamily="34" charset="0"/>
              </a:rPr>
              <a:t>More info at</a:t>
            </a:r>
            <a:r>
              <a:rPr lang="en-GB" sz="2500" dirty="0">
                <a:solidFill>
                  <a:srgbClr val="1255A4"/>
                </a:solidFill>
                <a:latin typeface="Calibri" pitchFamily="34" charset="0"/>
                <a:cs typeface="Calibri" pitchFamily="34" charset="0"/>
              </a:rPr>
              <a:t>:</a:t>
            </a:r>
          </a:p>
          <a:p>
            <a:pPr>
              <a:buFontTx/>
              <a:buNone/>
            </a:pPr>
            <a:r>
              <a:rPr lang="en-US" sz="2500" dirty="0">
                <a:solidFill>
                  <a:srgbClr val="1255A4"/>
                </a:solidFill>
                <a:latin typeface="Calibri" pitchFamily="34" charset="0"/>
                <a:cs typeface="Calibri" pitchFamily="34" charset="0"/>
                <a:hlinkClick r:id="rId3"/>
              </a:rPr>
              <a:t>http://</a:t>
            </a:r>
            <a:r>
              <a:rPr lang="en-US" sz="2500" dirty="0" smtClean="0">
                <a:solidFill>
                  <a:srgbClr val="1255A4"/>
                </a:solidFill>
                <a:latin typeface="Calibri" pitchFamily="34" charset="0"/>
                <a:cs typeface="Calibri" pitchFamily="34" charset="0"/>
                <a:hlinkClick r:id="rId3"/>
              </a:rPr>
              <a:t>apps.who.int/gb/ebwha/pdf_files/WHA63/A63_44-en.pdf</a:t>
            </a:r>
            <a:r>
              <a:rPr lang="en-US" sz="2500" dirty="0" smtClean="0">
                <a:solidFill>
                  <a:srgbClr val="1255A4"/>
                </a:solidFill>
                <a:latin typeface="Calibri" pitchFamily="34" charset="0"/>
                <a:cs typeface="Calibri" pitchFamily="34" charset="0"/>
              </a:rPr>
              <a:t> </a:t>
            </a:r>
            <a:endParaRPr lang="en-US" sz="2500" dirty="0">
              <a:solidFill>
                <a:srgbClr val="1255A4"/>
              </a:solidFill>
              <a:latin typeface="Calibri" pitchFamily="34" charset="0"/>
              <a:cs typeface="Calibri" pitchFamily="34" charset="0"/>
            </a:endParaRPr>
          </a:p>
        </p:txBody>
      </p:sp>
      <p:sp>
        <p:nvSpPr>
          <p:cNvPr id="5" name="Rectangle 2"/>
          <p:cNvSpPr>
            <a:spLocks noGrp="1" noChangeArrowheads="1"/>
          </p:cNvSpPr>
          <p:nvPr>
            <p:ph type="title"/>
          </p:nvPr>
        </p:nvSpPr>
        <p:spPr>
          <a:xfrm>
            <a:off x="534988" y="303213"/>
            <a:ext cx="9623425" cy="1260475"/>
          </a:xfrm>
        </p:spPr>
        <p:txBody>
          <a:bodyPr/>
          <a:lstStyle/>
          <a:p>
            <a:r>
              <a:rPr lang="en-GB" sz="3000" b="1" dirty="0" smtClean="0">
                <a:solidFill>
                  <a:srgbClr val="1255A4"/>
                </a:solidFill>
                <a:latin typeface="Calibri" pitchFamily="34" charset="0"/>
                <a:cs typeface="Calibri" pitchFamily="34" charset="0"/>
              </a:rPr>
              <a:t>NCD partnerships at the national level</a:t>
            </a:r>
            <a:endParaRPr lang="en-US" sz="2200" b="1" dirty="0">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9731" name="Picture 3" descr="hom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9438" y="1223963"/>
            <a:ext cx="7212012" cy="5414962"/>
          </a:xfrm>
          <a:prstGeom prst="rect">
            <a:avLst/>
          </a:prstGeom>
          <a:noFill/>
          <a:extLst>
            <a:ext uri="{909E8E84-426E-40DD-AFC4-6F175D3DCCD1}">
              <a14:hiddenFill xmlns:a14="http://schemas.microsoft.com/office/drawing/2010/main" xmlns="">
                <a:solidFill>
                  <a:srgbClr val="FFFFFF"/>
                </a:solidFill>
              </a14:hiddenFill>
            </a:ext>
          </a:extLst>
        </p:spPr>
      </p:pic>
      <p:sp>
        <p:nvSpPr>
          <p:cNvPr id="969730" name="Rectangle 2"/>
          <p:cNvSpPr>
            <a:spLocks noChangeArrowheads="1"/>
          </p:cNvSpPr>
          <p:nvPr/>
        </p:nvSpPr>
        <p:spPr bwMode="auto">
          <a:xfrm>
            <a:off x="388938" y="117475"/>
            <a:ext cx="9623425" cy="4991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4196" tIns="52098" rIns="104196" bIns="52098"/>
          <a:lstStyle/>
          <a:p>
            <a:pPr marL="390525" indent="-390525" algn="ctr" defTabSz="1042988" rtl="0">
              <a:spcBef>
                <a:spcPct val="20000"/>
              </a:spcBef>
            </a:pPr>
            <a:endParaRPr lang="en-GB" sz="3700" dirty="0">
              <a:solidFill>
                <a:srgbClr val="1255A4"/>
              </a:solidFill>
            </a:endParaRPr>
          </a:p>
          <a:p>
            <a:pPr marL="390525" indent="-390525" algn="ctr" defTabSz="1042988" rtl="0">
              <a:spcBef>
                <a:spcPct val="20000"/>
              </a:spcBef>
            </a:pPr>
            <a:r>
              <a:rPr lang="en-GB" sz="4400" b="1" dirty="0" smtClean="0">
                <a:solidFill>
                  <a:srgbClr val="1255A4"/>
                </a:solidFill>
              </a:rPr>
              <a:t>Questions</a:t>
            </a:r>
            <a:endParaRPr lang="en-GB" sz="3600" b="1" dirty="0">
              <a:solidFill>
                <a:srgbClr val="1255A4"/>
              </a:solidFill>
            </a:endParaRPr>
          </a:p>
          <a:p>
            <a:pPr marL="390525" indent="-390525" algn="ctr" defTabSz="1042988" rtl="0">
              <a:spcBef>
                <a:spcPct val="20000"/>
              </a:spcBef>
            </a:pPr>
            <a:endParaRPr lang="en-GB" sz="4400" b="1" dirty="0">
              <a:solidFill>
                <a:srgbClr val="1255A4"/>
              </a:solidFill>
            </a:endParaRPr>
          </a:p>
          <a:p>
            <a:pPr marL="390525" indent="-390525" algn="ctr" defTabSz="1042988" rtl="0">
              <a:spcBef>
                <a:spcPct val="20000"/>
              </a:spcBef>
            </a:pPr>
            <a:endParaRPr lang="en-US" sz="7400" b="1" dirty="0">
              <a:solidFill>
                <a:srgbClr val="1255A4"/>
              </a:solidFill>
            </a:endParaRP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462867"/>
            <a:ext cx="9623425" cy="1260475"/>
          </a:xfrm>
        </p:spPr>
        <p:txBody>
          <a:bodyPr/>
          <a:lstStyle/>
          <a:p>
            <a:r>
              <a:rPr lang="en-US" sz="3200" b="1" dirty="0" smtClean="0">
                <a:solidFill>
                  <a:srgbClr val="1E7FB8"/>
                </a:solidFill>
                <a:latin typeface="Calibri" pitchFamily="34" charset="0"/>
                <a:cs typeface="Calibri" pitchFamily="34" charset="0"/>
              </a:rPr>
              <a:t>Q2: If I could talk to President Obama for 1 minute about NCDs, I would tell him …</a:t>
            </a:r>
            <a:endParaRPr lang="en-US" sz="3200" b="1" dirty="0">
              <a:solidFill>
                <a:srgbClr val="1E7FB8"/>
              </a:solidFill>
              <a:latin typeface="Calibri" pitchFamily="34" charset="0"/>
              <a:cs typeface="Calibri" pitchFamily="34" charset="0"/>
            </a:endParaRPr>
          </a:p>
        </p:txBody>
      </p:sp>
      <p:sp>
        <p:nvSpPr>
          <p:cNvPr id="3" name="Content Placeholder 2"/>
          <p:cNvSpPr>
            <a:spLocks noGrp="1"/>
          </p:cNvSpPr>
          <p:nvPr>
            <p:ph idx="1"/>
          </p:nvPr>
        </p:nvSpPr>
        <p:spPr/>
        <p:txBody>
          <a:bodyPr/>
          <a:lstStyle/>
          <a:p>
            <a:r>
              <a:rPr lang="en-US" sz="3200" dirty="0" smtClean="0"/>
              <a:t>"I need 30 minutes of your time to share 40 years of academic knowledge on NCDs"</a:t>
            </a:r>
          </a:p>
          <a:p>
            <a:r>
              <a:rPr lang="en-US" sz="3200" dirty="0" smtClean="0"/>
              <a:t>"</a:t>
            </a:r>
            <a:r>
              <a:rPr lang="en-US" sz="3200" dirty="0"/>
              <a:t>Y</a:t>
            </a:r>
            <a:r>
              <a:rPr lang="en-US" sz="3200" dirty="0" smtClean="0"/>
              <a:t>esterday's Lancet article on diabetes is worth reading"</a:t>
            </a:r>
          </a:p>
          <a:p>
            <a:r>
              <a:rPr lang="en-US" sz="3200" dirty="0" smtClean="0"/>
              <a:t>"We must make the prevention and control of NCDs a top priority on the international development agenda"</a:t>
            </a:r>
          </a:p>
          <a:p>
            <a:r>
              <a:rPr lang="en-US" sz="3200" dirty="0" smtClean="0"/>
              <a:t>"He may want to consider taking a course on NCDs and public health"</a:t>
            </a:r>
          </a:p>
        </p:txBody>
      </p:sp>
    </p:spTree>
    <p:extLst>
      <p:ext uri="{BB962C8B-B14F-4D97-AF65-F5344CB8AC3E}">
        <p14:creationId xmlns:p14="http://schemas.microsoft.com/office/powerpoint/2010/main" xmlns="" val="3414022577"/>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462867"/>
            <a:ext cx="9623425" cy="1260475"/>
          </a:xfrm>
        </p:spPr>
        <p:txBody>
          <a:bodyPr/>
          <a:lstStyle/>
          <a:p>
            <a:r>
              <a:rPr lang="en-US" sz="3200" b="1" dirty="0" smtClean="0">
                <a:solidFill>
                  <a:srgbClr val="1E7FB8"/>
                </a:solidFill>
                <a:latin typeface="Calibri" pitchFamily="34" charset="0"/>
                <a:cs typeface="Calibri" pitchFamily="34" charset="0"/>
              </a:rPr>
              <a:t>Q2: What is the basic tool that WHO uses to develop most of its communication products on NCDs?</a:t>
            </a:r>
            <a:endParaRPr lang="en-US" sz="3200" b="1" dirty="0">
              <a:solidFill>
                <a:srgbClr val="1E7FB8"/>
              </a:solidFill>
              <a:latin typeface="Calibri" pitchFamily="34" charset="0"/>
              <a:cs typeface="Calibri" pitchFamily="34" charset="0"/>
            </a:endParaRPr>
          </a:p>
        </p:txBody>
      </p:sp>
      <p:sp>
        <p:nvSpPr>
          <p:cNvPr id="3" name="Content Placeholder 2"/>
          <p:cNvSpPr>
            <a:spLocks noGrp="1"/>
          </p:cNvSpPr>
          <p:nvPr>
            <p:ph idx="1"/>
          </p:nvPr>
        </p:nvSpPr>
        <p:spPr/>
        <p:txBody>
          <a:bodyPr/>
          <a:lstStyle/>
          <a:p>
            <a:r>
              <a:rPr lang="en-US" dirty="0" smtClean="0"/>
              <a:t>"The four O's"</a:t>
            </a:r>
          </a:p>
          <a:p>
            <a:r>
              <a:rPr lang="en-US" dirty="0" smtClean="0"/>
              <a:t>"The seven C's"</a:t>
            </a:r>
          </a:p>
          <a:p>
            <a:r>
              <a:rPr lang="en-US" dirty="0"/>
              <a:t>"The 10 golden rules</a:t>
            </a:r>
            <a:r>
              <a:rPr lang="en-US" dirty="0" smtClean="0"/>
              <a:t>"</a:t>
            </a:r>
          </a:p>
          <a:p>
            <a:r>
              <a:rPr lang="en-US" dirty="0" smtClean="0"/>
              <a:t>"UN Development Assistant Framework" </a:t>
            </a:r>
          </a:p>
        </p:txBody>
      </p:sp>
    </p:spTree>
    <p:extLst>
      <p:ext uri="{BB962C8B-B14F-4D97-AF65-F5344CB8AC3E}">
        <p14:creationId xmlns:p14="http://schemas.microsoft.com/office/powerpoint/2010/main" xmlns="" val="2455268957"/>
      </p:ext>
    </p:extLst>
  </p:cSld>
  <p:clrMapOvr>
    <a:masterClrMapping/>
  </p:clrMapOvr>
  <p:transition/>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1042988" rtl="1" eaLnBrk="1" fontAlgn="base" latinLnBrk="0" hangingPunct="1">
          <a:lnSpc>
            <a:spcPct val="100000"/>
          </a:lnSpc>
          <a:spcBef>
            <a:spcPct val="0"/>
          </a:spcBef>
          <a:spcAft>
            <a:spcPct val="0"/>
          </a:spcAft>
          <a:buClrTx/>
          <a:buSzTx/>
          <a:buFontTx/>
          <a:buNone/>
          <a:tabLst/>
          <a:defRPr kumimoji="0" lang="en-US" sz="3500" b="0"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1042988" rtl="1" eaLnBrk="1" fontAlgn="base" latinLnBrk="0" hangingPunct="1">
          <a:lnSpc>
            <a:spcPct val="100000"/>
          </a:lnSpc>
          <a:spcBef>
            <a:spcPct val="0"/>
          </a:spcBef>
          <a:spcAft>
            <a:spcPct val="0"/>
          </a:spcAft>
          <a:buClrTx/>
          <a:buSzTx/>
          <a:buFontTx/>
          <a:buNone/>
          <a:tabLst/>
          <a:defRPr kumimoji="0" lang="en-US" sz="3500" b="0"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1042988" rtl="1" eaLnBrk="1" fontAlgn="base" latinLnBrk="0" hangingPunct="1">
          <a:lnSpc>
            <a:spcPct val="100000"/>
          </a:lnSpc>
          <a:spcBef>
            <a:spcPct val="0"/>
          </a:spcBef>
          <a:spcAft>
            <a:spcPct val="0"/>
          </a:spcAft>
          <a:buClrTx/>
          <a:buSzTx/>
          <a:buFontTx/>
          <a:buNone/>
          <a:tabLst/>
          <a:defRPr kumimoji="0" lang="en-US" sz="3500" b="0"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1042988" rtl="1" eaLnBrk="1" fontAlgn="base" latinLnBrk="0" hangingPunct="1">
          <a:lnSpc>
            <a:spcPct val="100000"/>
          </a:lnSpc>
          <a:spcBef>
            <a:spcPct val="0"/>
          </a:spcBef>
          <a:spcAft>
            <a:spcPct val="0"/>
          </a:spcAft>
          <a:buClrTx/>
          <a:buSzTx/>
          <a:buFontTx/>
          <a:buNone/>
          <a:tabLst/>
          <a:defRPr kumimoji="0" lang="en-US" sz="3500" b="0"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1042988" rtl="1" eaLnBrk="1" fontAlgn="base" latinLnBrk="0" hangingPunct="1">
          <a:lnSpc>
            <a:spcPct val="100000"/>
          </a:lnSpc>
          <a:spcBef>
            <a:spcPct val="0"/>
          </a:spcBef>
          <a:spcAft>
            <a:spcPct val="0"/>
          </a:spcAft>
          <a:buClrTx/>
          <a:buSzTx/>
          <a:buFontTx/>
          <a:buNone/>
          <a:tabLst/>
          <a:defRPr kumimoji="0" lang="en-US" sz="3500" b="0"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1042988" rtl="1" eaLnBrk="1" fontAlgn="base" latinLnBrk="0" hangingPunct="1">
          <a:lnSpc>
            <a:spcPct val="100000"/>
          </a:lnSpc>
          <a:spcBef>
            <a:spcPct val="0"/>
          </a:spcBef>
          <a:spcAft>
            <a:spcPct val="0"/>
          </a:spcAft>
          <a:buClrTx/>
          <a:buSzTx/>
          <a:buFontTx/>
          <a:buNone/>
          <a:tabLst/>
          <a:defRPr kumimoji="0" lang="en-US" sz="3500" b="0"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3691</TotalTime>
  <Words>4436</Words>
  <Application>Microsoft Office PowerPoint</Application>
  <PresentationFormat>Personnalisé</PresentationFormat>
  <Paragraphs>906</Paragraphs>
  <Slides>101</Slides>
  <Notes>65</Notes>
  <HiddenSlides>0</HiddenSlides>
  <MMClips>0</MMClips>
  <ScaleCrop>false</ScaleCrop>
  <HeadingPairs>
    <vt:vector size="4" baseType="variant">
      <vt:variant>
        <vt:lpstr>Thème</vt:lpstr>
      </vt:variant>
      <vt:variant>
        <vt:i4>3</vt:i4>
      </vt:variant>
      <vt:variant>
        <vt:lpstr>Titres des diapositives</vt:lpstr>
      </vt:variant>
      <vt:variant>
        <vt:i4>101</vt:i4>
      </vt:variant>
    </vt:vector>
  </HeadingPairs>
  <TitlesOfParts>
    <vt:vector size="104" baseType="lpstr">
      <vt:lpstr>1_Custom Design</vt:lpstr>
      <vt:lpstr>2_Custom Design</vt:lpstr>
      <vt:lpstr>1_Default Design</vt:lpstr>
      <vt:lpstr>Diapositive 1</vt:lpstr>
      <vt:lpstr>Diapositive 2</vt:lpstr>
      <vt:lpstr>Diapositive 3</vt:lpstr>
      <vt:lpstr>Diapositive 4</vt:lpstr>
      <vt:lpstr>People remember...</vt:lpstr>
      <vt:lpstr>Diapositive 6</vt:lpstr>
      <vt:lpstr>Diapositive 7</vt:lpstr>
      <vt:lpstr>Challenge 1</vt:lpstr>
      <vt:lpstr>Challenge 2</vt:lpstr>
      <vt:lpstr>Challenge 3</vt:lpstr>
      <vt:lpstr>Scientists, experts and programme managers  speak like this</vt:lpstr>
      <vt:lpstr>Diapositive 12</vt:lpstr>
      <vt:lpstr>Diapositive 13</vt:lpstr>
      <vt:lpstr>Diapositive 14</vt:lpstr>
      <vt:lpstr>Diapositive 15</vt:lpstr>
      <vt:lpstr>Diapositive 16</vt:lpstr>
      <vt:lpstr>Diapositive 17</vt:lpstr>
      <vt:lpstr>Diapositive 18</vt:lpstr>
      <vt:lpstr>Diapositive 19</vt:lpstr>
      <vt:lpstr>How do you quickly translate a 'positioning statement' into a presentation?</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Main Challenge</vt:lpstr>
      <vt:lpstr>Diapositive 63</vt:lpstr>
      <vt:lpstr>Diapositive 64</vt:lpstr>
      <vt:lpstr>Diapositive 65</vt:lpstr>
      <vt:lpstr>Diapositive 66</vt:lpstr>
      <vt:lpstr>Diapositive 67</vt:lpstr>
      <vt:lpstr>Diapositive 68</vt:lpstr>
      <vt:lpstr>What is social mobilization?</vt:lpstr>
      <vt:lpstr>What are the components of social mobilization?</vt:lpstr>
      <vt:lpstr>Aims of social mobilization</vt:lpstr>
      <vt:lpstr>Five integrated communications actions essential for "Communications for behavioural impact"</vt:lpstr>
      <vt:lpstr>Example</vt:lpstr>
      <vt:lpstr>Example</vt:lpstr>
      <vt:lpstr>Example</vt:lpstr>
      <vt:lpstr>Diapositive 76</vt:lpstr>
      <vt:lpstr>Diapositive 77</vt:lpstr>
      <vt:lpstr>Diapositive 78</vt:lpstr>
      <vt:lpstr>Diapositive 79</vt:lpstr>
      <vt:lpstr>Diapositive 80</vt:lpstr>
      <vt:lpstr>Diapositive 81</vt:lpstr>
      <vt:lpstr>Diapositive 82</vt:lpstr>
      <vt:lpstr>Diapositive 83</vt:lpstr>
      <vt:lpstr>Diapositive 84</vt:lpstr>
      <vt:lpstr>Diapositive 85</vt:lpstr>
      <vt:lpstr>Diapositive 86</vt:lpstr>
      <vt:lpstr>Diapositive 87</vt:lpstr>
      <vt:lpstr>Diapositive 88</vt:lpstr>
      <vt:lpstr>Diapositive 89</vt:lpstr>
      <vt:lpstr>Diapositive 90</vt:lpstr>
      <vt:lpstr>Diapositive 91</vt:lpstr>
      <vt:lpstr>Diapositive 92</vt:lpstr>
      <vt:lpstr>Multisectoral action?</vt:lpstr>
      <vt:lpstr>NCD partnerships at the national level</vt:lpstr>
      <vt:lpstr>NCD partnerships at the national level</vt:lpstr>
      <vt:lpstr>NCD partnerships at the national level</vt:lpstr>
      <vt:lpstr>Diapositive 97</vt:lpstr>
      <vt:lpstr>Q2: If I could talk to President Obama for 1 minute about NCDs, I would tell him …</vt:lpstr>
      <vt:lpstr>Q2: What is the basic tool that WHO uses to develop most of its communication products on NCDs?</vt:lpstr>
      <vt:lpstr>Q3: When I talk to the press about NCDs ….</vt:lpstr>
      <vt:lpstr>Diapositive 101</vt:lpstr>
    </vt:vector>
  </TitlesOfParts>
  <Company>World Health Organization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dc:title>
  <dc:subject>WHO template and recommendations</dc:subject>
  <dc:creator>Anne Guilloux</dc:creator>
  <cp:keywords>communication, photos, text</cp:keywords>
  <cp:lastModifiedBy>Office Informatique</cp:lastModifiedBy>
  <cp:revision>273</cp:revision>
  <cp:lastPrinted>2012-05-04T16:55:26Z</cp:lastPrinted>
  <dcterms:created xsi:type="dcterms:W3CDTF">2005-03-01T08:26:43Z</dcterms:created>
  <dcterms:modified xsi:type="dcterms:W3CDTF">2013-06-06T19:29:02Z</dcterms:modified>
  <cp:category>Guidelines</cp:category>
</cp:coreProperties>
</file>