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99.xml" ContentType="application/vnd.openxmlformats-officedocument.presentationml.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Masters/slideMaster27.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21.xml" ContentType="application/vnd.openxmlformats-officedocument.presentationml.slideMaster+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19.xml" ContentType="application/vnd.openxmlformats-officedocument.theme+xml"/>
  <Override PartName="/ppt/slideLayouts/slideLayout15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Layouts/slideLayout99.xml" ContentType="application/vnd.openxmlformats-officedocument.presentationml.slideLayout+xml"/>
  <Override PartName="/ppt/theme/theme22.xml" ContentType="application/vnd.openxmlformats-officedocument.theme+xml"/>
  <Override PartName="/ppt/slides/slide78.xml" ContentType="application/vnd.openxmlformats-officedocument.presentationml.slide+xml"/>
  <Override PartName="/ppt/slides/slide115.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Layouts/slideLayout14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24.xml" ContentType="application/vnd.openxmlformats-officedocument.them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slideLayouts/slideLayout160.xml" ContentType="application/vnd.openxmlformats-officedocument.presentationml.slideLayout+xml"/>
  <Override PartName="/ppt/tableStyles.xml" ContentType="application/vnd.openxmlformats-officedocument.presentationml.tableStyles+xml"/>
  <Override PartName="/ppt/slideMasters/slideMaster22.xml" ContentType="application/vnd.openxmlformats-officedocument.presentationml.slideMaster+xml"/>
  <Override PartName="/ppt/notesSlides/notesSlide3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806" r:id="rId3"/>
    <p:sldMasterId id="2147483651" r:id="rId4"/>
    <p:sldMasterId id="2147483653" r:id="rId5"/>
    <p:sldMasterId id="2147483656" r:id="rId6"/>
    <p:sldMasterId id="2147483659" r:id="rId7"/>
    <p:sldMasterId id="2147483665" r:id="rId8"/>
    <p:sldMasterId id="2147483666" r:id="rId9"/>
    <p:sldMasterId id="2147483669" r:id="rId10"/>
    <p:sldMasterId id="2147483670" r:id="rId11"/>
    <p:sldMasterId id="2147483672" r:id="rId12"/>
    <p:sldMasterId id="2147483818" r:id="rId13"/>
    <p:sldMasterId id="2147483820" r:id="rId14"/>
    <p:sldMasterId id="2147483822" r:id="rId15"/>
    <p:sldMasterId id="2147483824" r:id="rId16"/>
    <p:sldMasterId id="2147483826" r:id="rId17"/>
    <p:sldMasterId id="2147483828" r:id="rId18"/>
    <p:sldMasterId id="2147483830" r:id="rId19"/>
    <p:sldMasterId id="2147483836" r:id="rId20"/>
    <p:sldMasterId id="2147483838" r:id="rId21"/>
    <p:sldMasterId id="2147483842" r:id="rId22"/>
    <p:sldMasterId id="2147483844" r:id="rId23"/>
    <p:sldMasterId id="2147483849" r:id="rId24"/>
    <p:sldMasterId id="2147483857" r:id="rId25"/>
    <p:sldMasterId id="2147483861" r:id="rId26"/>
    <p:sldMasterId id="2147483863" r:id="rId27"/>
    <p:sldMasterId id="2147483865" r:id="rId28"/>
    <p:sldMasterId id="2147483867" r:id="rId29"/>
    <p:sldMasterId id="2147483871" r:id="rId30"/>
    <p:sldMasterId id="2147483873" r:id="rId31"/>
    <p:sldMasterId id="2147483877" r:id="rId32"/>
    <p:sldMasterId id="2147483879" r:id="rId33"/>
    <p:sldMasterId id="2147483882" r:id="rId34"/>
  </p:sldMasterIdLst>
  <p:notesMasterIdLst>
    <p:notesMasterId r:id="rId164"/>
  </p:notesMasterIdLst>
  <p:sldIdLst>
    <p:sldId id="257" r:id="rId35"/>
    <p:sldId id="510" r:id="rId36"/>
    <p:sldId id="383" r:id="rId37"/>
    <p:sldId id="410" r:id="rId38"/>
    <p:sldId id="333" r:id="rId39"/>
    <p:sldId id="524" r:id="rId40"/>
    <p:sldId id="406" r:id="rId41"/>
    <p:sldId id="271" r:id="rId42"/>
    <p:sldId id="588" r:id="rId43"/>
    <p:sldId id="493" r:id="rId44"/>
    <p:sldId id="494" r:id="rId45"/>
    <p:sldId id="496" r:id="rId46"/>
    <p:sldId id="495" r:id="rId47"/>
    <p:sldId id="498" r:id="rId48"/>
    <p:sldId id="408" r:id="rId49"/>
    <p:sldId id="279" r:id="rId50"/>
    <p:sldId id="522" r:id="rId51"/>
    <p:sldId id="282" r:id="rId52"/>
    <p:sldId id="501" r:id="rId53"/>
    <p:sldId id="502" r:id="rId54"/>
    <p:sldId id="511" r:id="rId55"/>
    <p:sldId id="503" r:id="rId56"/>
    <p:sldId id="286" r:id="rId57"/>
    <p:sldId id="288" r:id="rId58"/>
    <p:sldId id="466" r:id="rId59"/>
    <p:sldId id="280" r:id="rId60"/>
    <p:sldId id="277" r:id="rId61"/>
    <p:sldId id="513" r:id="rId62"/>
    <p:sldId id="334" r:id="rId63"/>
    <p:sldId id="337" r:id="rId64"/>
    <p:sldId id="338" r:id="rId65"/>
    <p:sldId id="479" r:id="rId66"/>
    <p:sldId id="477" r:id="rId67"/>
    <p:sldId id="504" r:id="rId68"/>
    <p:sldId id="536" r:id="rId69"/>
    <p:sldId id="480" r:id="rId70"/>
    <p:sldId id="507" r:id="rId71"/>
    <p:sldId id="413" r:id="rId72"/>
    <p:sldId id="414" r:id="rId73"/>
    <p:sldId id="415" r:id="rId74"/>
    <p:sldId id="417" r:id="rId75"/>
    <p:sldId id="324" r:id="rId76"/>
    <p:sldId id="325" r:id="rId77"/>
    <p:sldId id="327" r:id="rId78"/>
    <p:sldId id="425" r:id="rId79"/>
    <p:sldId id="460" r:id="rId80"/>
    <p:sldId id="481" r:id="rId81"/>
    <p:sldId id="449" r:id="rId82"/>
    <p:sldId id="469" r:id="rId83"/>
    <p:sldId id="471" r:id="rId84"/>
    <p:sldId id="467" r:id="rId85"/>
    <p:sldId id="468" r:id="rId86"/>
    <p:sldId id="590" r:id="rId87"/>
    <p:sldId id="472" r:id="rId88"/>
    <p:sldId id="485" r:id="rId89"/>
    <p:sldId id="497" r:id="rId90"/>
    <p:sldId id="482" r:id="rId91"/>
    <p:sldId id="483" r:id="rId92"/>
    <p:sldId id="487" r:id="rId93"/>
    <p:sldId id="486" r:id="rId94"/>
    <p:sldId id="512" r:id="rId95"/>
    <p:sldId id="515" r:id="rId96"/>
    <p:sldId id="523" r:id="rId97"/>
    <p:sldId id="514" r:id="rId98"/>
    <p:sldId id="518" r:id="rId99"/>
    <p:sldId id="519" r:id="rId100"/>
    <p:sldId id="343" r:id="rId101"/>
    <p:sldId id="537" r:id="rId102"/>
    <p:sldId id="289" r:id="rId103"/>
    <p:sldId id="475" r:id="rId104"/>
    <p:sldId id="476" r:id="rId105"/>
    <p:sldId id="366" r:id="rId106"/>
    <p:sldId id="367" r:id="rId107"/>
    <p:sldId id="368" r:id="rId108"/>
    <p:sldId id="372" r:id="rId109"/>
    <p:sldId id="371" r:id="rId110"/>
    <p:sldId id="379" r:id="rId111"/>
    <p:sldId id="373" r:id="rId112"/>
    <p:sldId id="374" r:id="rId113"/>
    <p:sldId id="517" r:id="rId114"/>
    <p:sldId id="375" r:id="rId115"/>
    <p:sldId id="530" r:id="rId116"/>
    <p:sldId id="526" r:id="rId117"/>
    <p:sldId id="531" r:id="rId118"/>
    <p:sldId id="532" r:id="rId119"/>
    <p:sldId id="527" r:id="rId120"/>
    <p:sldId id="528" r:id="rId121"/>
    <p:sldId id="529" r:id="rId122"/>
    <p:sldId id="539" r:id="rId123"/>
    <p:sldId id="589" r:id="rId124"/>
    <p:sldId id="525" r:id="rId125"/>
    <p:sldId id="384" r:id="rId126"/>
    <p:sldId id="385" r:id="rId127"/>
    <p:sldId id="386" r:id="rId128"/>
    <p:sldId id="388" r:id="rId129"/>
    <p:sldId id="390" r:id="rId130"/>
    <p:sldId id="500" r:id="rId131"/>
    <p:sldId id="391" r:id="rId132"/>
    <p:sldId id="395" r:id="rId133"/>
    <p:sldId id="396" r:id="rId134"/>
    <p:sldId id="397" r:id="rId135"/>
    <p:sldId id="398" r:id="rId136"/>
    <p:sldId id="392" r:id="rId137"/>
    <p:sldId id="393" r:id="rId138"/>
    <p:sldId id="394" r:id="rId139"/>
    <p:sldId id="399" r:id="rId140"/>
    <p:sldId id="400" r:id="rId141"/>
    <p:sldId id="505" r:id="rId142"/>
    <p:sldId id="401" r:id="rId143"/>
    <p:sldId id="402" r:id="rId144"/>
    <p:sldId id="403" r:id="rId145"/>
    <p:sldId id="544" r:id="rId146"/>
    <p:sldId id="583" r:id="rId147"/>
    <p:sldId id="541" r:id="rId148"/>
    <p:sldId id="564" r:id="rId149"/>
    <p:sldId id="584" r:id="rId150"/>
    <p:sldId id="586" r:id="rId151"/>
    <p:sldId id="591" r:id="rId152"/>
    <p:sldId id="565" r:id="rId153"/>
    <p:sldId id="566" r:id="rId154"/>
    <p:sldId id="568" r:id="rId155"/>
    <p:sldId id="569" r:id="rId156"/>
    <p:sldId id="573" r:id="rId157"/>
    <p:sldId id="575" r:id="rId158"/>
    <p:sldId id="576" r:id="rId159"/>
    <p:sldId id="577" r:id="rId160"/>
    <p:sldId id="579" r:id="rId161"/>
    <p:sldId id="580" r:id="rId162"/>
    <p:sldId id="587" r:id="rId1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6353" algn="l" rtl="0" fontAlgn="base">
      <a:spcBef>
        <a:spcPct val="0"/>
      </a:spcBef>
      <a:spcAft>
        <a:spcPct val="0"/>
      </a:spcAft>
      <a:defRPr kern="1200">
        <a:solidFill>
          <a:schemeClr val="tx1"/>
        </a:solidFill>
        <a:latin typeface="Arial" charset="0"/>
        <a:ea typeface="+mn-ea"/>
        <a:cs typeface="Arial" charset="0"/>
      </a:defRPr>
    </a:lvl2pPr>
    <a:lvl3pPr marL="912702" algn="l" rtl="0" fontAlgn="base">
      <a:spcBef>
        <a:spcPct val="0"/>
      </a:spcBef>
      <a:spcAft>
        <a:spcPct val="0"/>
      </a:spcAft>
      <a:defRPr kern="1200">
        <a:solidFill>
          <a:schemeClr val="tx1"/>
        </a:solidFill>
        <a:latin typeface="Arial" charset="0"/>
        <a:ea typeface="+mn-ea"/>
        <a:cs typeface="Arial" charset="0"/>
      </a:defRPr>
    </a:lvl3pPr>
    <a:lvl4pPr marL="1369055" algn="l" rtl="0" fontAlgn="base">
      <a:spcBef>
        <a:spcPct val="0"/>
      </a:spcBef>
      <a:spcAft>
        <a:spcPct val="0"/>
      </a:spcAft>
      <a:defRPr kern="1200">
        <a:solidFill>
          <a:schemeClr val="tx1"/>
        </a:solidFill>
        <a:latin typeface="Arial" charset="0"/>
        <a:ea typeface="+mn-ea"/>
        <a:cs typeface="Arial" charset="0"/>
      </a:defRPr>
    </a:lvl4pPr>
    <a:lvl5pPr marL="1825406" algn="l" rtl="0" fontAlgn="base">
      <a:spcBef>
        <a:spcPct val="0"/>
      </a:spcBef>
      <a:spcAft>
        <a:spcPct val="0"/>
      </a:spcAft>
      <a:defRPr kern="1200">
        <a:solidFill>
          <a:schemeClr val="tx1"/>
        </a:solidFill>
        <a:latin typeface="Arial" charset="0"/>
        <a:ea typeface="+mn-ea"/>
        <a:cs typeface="Arial" charset="0"/>
      </a:defRPr>
    </a:lvl5pPr>
    <a:lvl6pPr marL="2281758" algn="l" defTabSz="912702" rtl="0" eaLnBrk="1" latinLnBrk="0" hangingPunct="1">
      <a:defRPr kern="1200">
        <a:solidFill>
          <a:schemeClr val="tx1"/>
        </a:solidFill>
        <a:latin typeface="Arial" charset="0"/>
        <a:ea typeface="+mn-ea"/>
        <a:cs typeface="Arial" charset="0"/>
      </a:defRPr>
    </a:lvl6pPr>
    <a:lvl7pPr marL="2738110" algn="l" defTabSz="912702" rtl="0" eaLnBrk="1" latinLnBrk="0" hangingPunct="1">
      <a:defRPr kern="1200">
        <a:solidFill>
          <a:schemeClr val="tx1"/>
        </a:solidFill>
        <a:latin typeface="Arial" charset="0"/>
        <a:ea typeface="+mn-ea"/>
        <a:cs typeface="Arial" charset="0"/>
      </a:defRPr>
    </a:lvl7pPr>
    <a:lvl8pPr marL="3194460" algn="l" defTabSz="912702" rtl="0" eaLnBrk="1" latinLnBrk="0" hangingPunct="1">
      <a:defRPr kern="1200">
        <a:solidFill>
          <a:schemeClr val="tx1"/>
        </a:solidFill>
        <a:latin typeface="Arial" charset="0"/>
        <a:ea typeface="+mn-ea"/>
        <a:cs typeface="Arial" charset="0"/>
      </a:defRPr>
    </a:lvl8pPr>
    <a:lvl9pPr marL="3650808" algn="l" defTabSz="912702"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09B3"/>
    <a:srgbClr val="FF33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12" autoAdjust="0"/>
  </p:normalViewPr>
  <p:slideViewPr>
    <p:cSldViewPr>
      <p:cViewPr varScale="1">
        <p:scale>
          <a:sx n="85" d="100"/>
          <a:sy n="85" d="100"/>
        </p:scale>
        <p:origin x="-11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4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3.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12" Type="http://schemas.openxmlformats.org/officeDocument/2006/relationships/slide" Target="slides/slide78.xml"/><Relationship Id="rId133" Type="http://schemas.openxmlformats.org/officeDocument/2006/relationships/slide" Target="slides/slide99.xml"/><Relationship Id="rId138" Type="http://schemas.openxmlformats.org/officeDocument/2006/relationships/slide" Target="slides/slide104.xml"/><Relationship Id="rId154" Type="http://schemas.openxmlformats.org/officeDocument/2006/relationships/slide" Target="slides/slide120.xml"/><Relationship Id="rId159" Type="http://schemas.openxmlformats.org/officeDocument/2006/relationships/slide" Target="slides/slide125.xml"/><Relationship Id="rId16" Type="http://schemas.openxmlformats.org/officeDocument/2006/relationships/slideMaster" Target="slideMasters/slideMaster16.xml"/><Relationship Id="rId107" Type="http://schemas.openxmlformats.org/officeDocument/2006/relationships/slide" Target="slides/slide7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102" Type="http://schemas.openxmlformats.org/officeDocument/2006/relationships/slide" Target="slides/slide68.xml"/><Relationship Id="rId123" Type="http://schemas.openxmlformats.org/officeDocument/2006/relationships/slide" Target="slides/slide89.xml"/><Relationship Id="rId128" Type="http://schemas.openxmlformats.org/officeDocument/2006/relationships/slide" Target="slides/slide94.xml"/><Relationship Id="rId144" Type="http://schemas.openxmlformats.org/officeDocument/2006/relationships/slide" Target="slides/slide110.xml"/><Relationship Id="rId149" Type="http://schemas.openxmlformats.org/officeDocument/2006/relationships/slide" Target="slides/slide115.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160" Type="http://schemas.openxmlformats.org/officeDocument/2006/relationships/slide" Target="slides/slide126.xml"/><Relationship Id="rId165"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9.xml"/><Relationship Id="rId48" Type="http://schemas.openxmlformats.org/officeDocument/2006/relationships/slide" Target="slides/slide14.xml"/><Relationship Id="rId64" Type="http://schemas.openxmlformats.org/officeDocument/2006/relationships/slide" Target="slides/slide30.xml"/><Relationship Id="rId69" Type="http://schemas.openxmlformats.org/officeDocument/2006/relationships/slide" Target="slides/slide35.xml"/><Relationship Id="rId113" Type="http://schemas.openxmlformats.org/officeDocument/2006/relationships/slide" Target="slides/slide79.xml"/><Relationship Id="rId118" Type="http://schemas.openxmlformats.org/officeDocument/2006/relationships/slide" Target="slides/slide84.xml"/><Relationship Id="rId134" Type="http://schemas.openxmlformats.org/officeDocument/2006/relationships/slide" Target="slides/slide100.xml"/><Relationship Id="rId139" Type="http://schemas.openxmlformats.org/officeDocument/2006/relationships/slide" Target="slides/slide105.xml"/><Relationship Id="rId80" Type="http://schemas.openxmlformats.org/officeDocument/2006/relationships/slide" Target="slides/slide46.xml"/><Relationship Id="rId85" Type="http://schemas.openxmlformats.org/officeDocument/2006/relationships/slide" Target="slides/slide51.xml"/><Relationship Id="rId150" Type="http://schemas.openxmlformats.org/officeDocument/2006/relationships/slide" Target="slides/slide116.xml"/><Relationship Id="rId155" Type="http://schemas.openxmlformats.org/officeDocument/2006/relationships/slide" Target="slides/slide12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4.xml"/><Relationship Id="rId59" Type="http://schemas.openxmlformats.org/officeDocument/2006/relationships/slide" Target="slides/slide25.xml"/><Relationship Id="rId103" Type="http://schemas.openxmlformats.org/officeDocument/2006/relationships/slide" Target="slides/slide69.xml"/><Relationship Id="rId108" Type="http://schemas.openxmlformats.org/officeDocument/2006/relationships/slide" Target="slides/slide74.xml"/><Relationship Id="rId124" Type="http://schemas.openxmlformats.org/officeDocument/2006/relationships/slide" Target="slides/slide90.xml"/><Relationship Id="rId129" Type="http://schemas.openxmlformats.org/officeDocument/2006/relationships/slide" Target="slides/slide95.xml"/><Relationship Id="rId54" Type="http://schemas.openxmlformats.org/officeDocument/2006/relationships/slide" Target="slides/slide20.xml"/><Relationship Id="rId70" Type="http://schemas.openxmlformats.org/officeDocument/2006/relationships/slide" Target="slides/slide36.xml"/><Relationship Id="rId75" Type="http://schemas.openxmlformats.org/officeDocument/2006/relationships/slide" Target="slides/slide41.xml"/><Relationship Id="rId91" Type="http://schemas.openxmlformats.org/officeDocument/2006/relationships/slide" Target="slides/slide57.xml"/><Relationship Id="rId96" Type="http://schemas.openxmlformats.org/officeDocument/2006/relationships/slide" Target="slides/slide62.xml"/><Relationship Id="rId140" Type="http://schemas.openxmlformats.org/officeDocument/2006/relationships/slide" Target="slides/slide106.xml"/><Relationship Id="rId145" Type="http://schemas.openxmlformats.org/officeDocument/2006/relationships/slide" Target="slides/slide111.xml"/><Relationship Id="rId161" Type="http://schemas.openxmlformats.org/officeDocument/2006/relationships/slide" Target="slides/slide127.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slide" Target="slides/slide72.xml"/><Relationship Id="rId114" Type="http://schemas.openxmlformats.org/officeDocument/2006/relationships/slide" Target="slides/slide80.xml"/><Relationship Id="rId119" Type="http://schemas.openxmlformats.org/officeDocument/2006/relationships/slide" Target="slides/slide85.xml"/><Relationship Id="rId127"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122" Type="http://schemas.openxmlformats.org/officeDocument/2006/relationships/slide" Target="slides/slide88.xml"/><Relationship Id="rId130" Type="http://schemas.openxmlformats.org/officeDocument/2006/relationships/slide" Target="slides/slide96.xml"/><Relationship Id="rId135" Type="http://schemas.openxmlformats.org/officeDocument/2006/relationships/slide" Target="slides/slide101.xml"/><Relationship Id="rId143" Type="http://schemas.openxmlformats.org/officeDocument/2006/relationships/slide" Target="slides/slide109.xml"/><Relationship Id="rId148" Type="http://schemas.openxmlformats.org/officeDocument/2006/relationships/slide" Target="slides/slide114.xml"/><Relationship Id="rId151" Type="http://schemas.openxmlformats.org/officeDocument/2006/relationships/slide" Target="slides/slide117.xml"/><Relationship Id="rId156" Type="http://schemas.openxmlformats.org/officeDocument/2006/relationships/slide" Target="slides/slide122.xml"/><Relationship Id="rId16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109" Type="http://schemas.openxmlformats.org/officeDocument/2006/relationships/slide" Target="slides/slide7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slide" Target="slides/slide70.xml"/><Relationship Id="rId120" Type="http://schemas.openxmlformats.org/officeDocument/2006/relationships/slide" Target="slides/slide86.xml"/><Relationship Id="rId125" Type="http://schemas.openxmlformats.org/officeDocument/2006/relationships/slide" Target="slides/slide91.xml"/><Relationship Id="rId141" Type="http://schemas.openxmlformats.org/officeDocument/2006/relationships/slide" Target="slides/slide107.xml"/><Relationship Id="rId146" Type="http://schemas.openxmlformats.org/officeDocument/2006/relationships/slide" Target="slides/slide112.xml"/><Relationship Id="rId16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162" Type="http://schemas.openxmlformats.org/officeDocument/2006/relationships/slide" Target="slides/slide12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110" Type="http://schemas.openxmlformats.org/officeDocument/2006/relationships/slide" Target="slides/slide76.xml"/><Relationship Id="rId115" Type="http://schemas.openxmlformats.org/officeDocument/2006/relationships/slide" Target="slides/slide81.xml"/><Relationship Id="rId131" Type="http://schemas.openxmlformats.org/officeDocument/2006/relationships/slide" Target="slides/slide97.xml"/><Relationship Id="rId136" Type="http://schemas.openxmlformats.org/officeDocument/2006/relationships/slide" Target="slides/slide102.xml"/><Relationship Id="rId157" Type="http://schemas.openxmlformats.org/officeDocument/2006/relationships/slide" Target="slides/slide123.xml"/><Relationship Id="rId61" Type="http://schemas.openxmlformats.org/officeDocument/2006/relationships/slide" Target="slides/slide27.xml"/><Relationship Id="rId82" Type="http://schemas.openxmlformats.org/officeDocument/2006/relationships/slide" Target="slides/slide48.xml"/><Relationship Id="rId152" Type="http://schemas.openxmlformats.org/officeDocument/2006/relationships/slide" Target="slides/slide11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1.xml"/><Relationship Id="rId56" Type="http://schemas.openxmlformats.org/officeDocument/2006/relationships/slide" Target="slides/slide22.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slide" Target="slides/slide71.xml"/><Relationship Id="rId126" Type="http://schemas.openxmlformats.org/officeDocument/2006/relationships/slide" Target="slides/slide92.xml"/><Relationship Id="rId147" Type="http://schemas.openxmlformats.org/officeDocument/2006/relationships/slide" Target="slides/slide113.xml"/><Relationship Id="rId16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93" Type="http://schemas.openxmlformats.org/officeDocument/2006/relationships/slide" Target="slides/slide59.xml"/><Relationship Id="rId98" Type="http://schemas.openxmlformats.org/officeDocument/2006/relationships/slide" Target="slides/slide64.xml"/><Relationship Id="rId121" Type="http://schemas.openxmlformats.org/officeDocument/2006/relationships/slide" Target="slides/slide87.xml"/><Relationship Id="rId142" Type="http://schemas.openxmlformats.org/officeDocument/2006/relationships/slide" Target="slides/slide108.xml"/><Relationship Id="rId163" Type="http://schemas.openxmlformats.org/officeDocument/2006/relationships/slide" Target="slides/slide12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2.xml"/><Relationship Id="rId67" Type="http://schemas.openxmlformats.org/officeDocument/2006/relationships/slide" Target="slides/slide33.xml"/><Relationship Id="rId116" Type="http://schemas.openxmlformats.org/officeDocument/2006/relationships/slide" Target="slides/slide82.xml"/><Relationship Id="rId137" Type="http://schemas.openxmlformats.org/officeDocument/2006/relationships/slide" Target="slides/slide103.xml"/><Relationship Id="rId158" Type="http://schemas.openxmlformats.org/officeDocument/2006/relationships/slide" Target="slides/slide124.xml"/><Relationship Id="rId20" Type="http://schemas.openxmlformats.org/officeDocument/2006/relationships/slideMaster" Target="slideMasters/slideMaster20.xml"/><Relationship Id="rId41" Type="http://schemas.openxmlformats.org/officeDocument/2006/relationships/slide" Target="slides/slide7.xml"/><Relationship Id="rId62" Type="http://schemas.openxmlformats.org/officeDocument/2006/relationships/slide" Target="slides/slide28.xml"/><Relationship Id="rId83" Type="http://schemas.openxmlformats.org/officeDocument/2006/relationships/slide" Target="slides/slide49.xml"/><Relationship Id="rId88" Type="http://schemas.openxmlformats.org/officeDocument/2006/relationships/slide" Target="slides/slide54.xml"/><Relationship Id="rId111" Type="http://schemas.openxmlformats.org/officeDocument/2006/relationships/slide" Target="slides/slide77.xml"/><Relationship Id="rId132" Type="http://schemas.openxmlformats.org/officeDocument/2006/relationships/slide" Target="slides/slide98.xml"/><Relationship Id="rId153" Type="http://schemas.openxmlformats.org/officeDocument/2006/relationships/slide" Target="slides/slide1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2D4E08A-C0CA-4499-9F93-76E914469C22}" type="slidenum">
              <a:rPr lang="en-US"/>
              <a:pPr/>
              <a:t>‹N°›</a:t>
            </a:fld>
            <a:endParaRPr lang="en-US"/>
          </a:p>
        </p:txBody>
      </p:sp>
    </p:spTree>
    <p:extLst>
      <p:ext uri="{BB962C8B-B14F-4D97-AF65-F5344CB8AC3E}">
        <p14:creationId xmlns:p14="http://schemas.microsoft.com/office/powerpoint/2010/main" xmlns="" val="27915107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6353" algn="l" rtl="0" fontAlgn="base">
      <a:spcBef>
        <a:spcPct val="30000"/>
      </a:spcBef>
      <a:spcAft>
        <a:spcPct val="0"/>
      </a:spcAft>
      <a:defRPr sz="1200" kern="1200">
        <a:solidFill>
          <a:schemeClr val="tx1"/>
        </a:solidFill>
        <a:latin typeface="Arial" charset="0"/>
        <a:ea typeface="+mn-ea"/>
        <a:cs typeface="Arial" charset="0"/>
      </a:defRPr>
    </a:lvl2pPr>
    <a:lvl3pPr marL="912702" algn="l" rtl="0" fontAlgn="base">
      <a:spcBef>
        <a:spcPct val="30000"/>
      </a:spcBef>
      <a:spcAft>
        <a:spcPct val="0"/>
      </a:spcAft>
      <a:defRPr sz="1200" kern="1200">
        <a:solidFill>
          <a:schemeClr val="tx1"/>
        </a:solidFill>
        <a:latin typeface="Arial" charset="0"/>
        <a:ea typeface="+mn-ea"/>
        <a:cs typeface="Arial" charset="0"/>
      </a:defRPr>
    </a:lvl3pPr>
    <a:lvl4pPr marL="1369055" algn="l" rtl="0" fontAlgn="base">
      <a:spcBef>
        <a:spcPct val="30000"/>
      </a:spcBef>
      <a:spcAft>
        <a:spcPct val="0"/>
      </a:spcAft>
      <a:defRPr sz="1200" kern="1200">
        <a:solidFill>
          <a:schemeClr val="tx1"/>
        </a:solidFill>
        <a:latin typeface="Arial" charset="0"/>
        <a:ea typeface="+mn-ea"/>
        <a:cs typeface="Arial" charset="0"/>
      </a:defRPr>
    </a:lvl4pPr>
    <a:lvl5pPr marL="1825406" algn="l" rtl="0" fontAlgn="base">
      <a:spcBef>
        <a:spcPct val="30000"/>
      </a:spcBef>
      <a:spcAft>
        <a:spcPct val="0"/>
      </a:spcAft>
      <a:defRPr sz="1200" kern="1200">
        <a:solidFill>
          <a:schemeClr val="tx1"/>
        </a:solidFill>
        <a:latin typeface="Arial" charset="0"/>
        <a:ea typeface="+mn-ea"/>
        <a:cs typeface="Arial" charset="0"/>
      </a:defRPr>
    </a:lvl5pPr>
    <a:lvl6pPr marL="2281758" algn="l" defTabSz="912702" rtl="0" eaLnBrk="1" latinLnBrk="0" hangingPunct="1">
      <a:defRPr sz="1200" kern="1200">
        <a:solidFill>
          <a:schemeClr val="tx1"/>
        </a:solidFill>
        <a:latin typeface="+mn-lt"/>
        <a:ea typeface="+mn-ea"/>
        <a:cs typeface="+mn-cs"/>
      </a:defRPr>
    </a:lvl6pPr>
    <a:lvl7pPr marL="2738110" algn="l" defTabSz="912702" rtl="0" eaLnBrk="1" latinLnBrk="0" hangingPunct="1">
      <a:defRPr sz="1200" kern="1200">
        <a:solidFill>
          <a:schemeClr val="tx1"/>
        </a:solidFill>
        <a:latin typeface="+mn-lt"/>
        <a:ea typeface="+mn-ea"/>
        <a:cs typeface="+mn-cs"/>
      </a:defRPr>
    </a:lvl7pPr>
    <a:lvl8pPr marL="3194460" algn="l" defTabSz="912702" rtl="0" eaLnBrk="1" latinLnBrk="0" hangingPunct="1">
      <a:defRPr sz="1200" kern="1200">
        <a:solidFill>
          <a:schemeClr val="tx1"/>
        </a:solidFill>
        <a:latin typeface="+mn-lt"/>
        <a:ea typeface="+mn-ea"/>
        <a:cs typeface="+mn-cs"/>
      </a:defRPr>
    </a:lvl8pPr>
    <a:lvl9pPr marL="3650808" algn="l" defTabSz="9127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0E416-8164-4EB1-B9AE-772E83873ABC}" type="slidenum">
              <a:rPr lang="en-US"/>
              <a:pPr/>
              <a:t>7</a:t>
            </a:fld>
            <a:endParaRPr lang="en-US"/>
          </a:p>
        </p:txBody>
      </p:sp>
      <p:sp>
        <p:nvSpPr>
          <p:cNvPr id="269314" name="Rectangle 2"/>
          <p:cNvSpPr>
            <a:spLocks noGrp="1" noRot="1" noChangeAspect="1" noChangeArrowheads="1" noTextEdit="1"/>
          </p:cNvSpPr>
          <p:nvPr>
            <p:ph type="sldImg"/>
          </p:nvPr>
        </p:nvSpPr>
        <p:spPr>
          <a:xfrm>
            <a:off x="1147763" y="685800"/>
            <a:ext cx="4567237" cy="3427413"/>
          </a:xfrm>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F954C-62CF-49CE-ACC2-435F4D776854}" type="slidenum">
              <a:rPr lang="en-US"/>
              <a:pPr/>
              <a:t>46</a:t>
            </a:fld>
            <a:endParaRPr lang="en-US"/>
          </a:p>
        </p:txBody>
      </p:sp>
      <p:sp>
        <p:nvSpPr>
          <p:cNvPr id="360450" name="Rectangle 2"/>
          <p:cNvSpPr>
            <a:spLocks noGrp="1" noRot="1" noChangeAspect="1" noChangeArrowheads="1" noTextEdit="1"/>
          </p:cNvSpPr>
          <p:nvPr>
            <p:ph type="sldImg"/>
          </p:nvPr>
        </p:nvSpPr>
        <p:spPr>
          <a:xfrm>
            <a:off x="1143000" y="685800"/>
            <a:ext cx="4572000" cy="3429000"/>
          </a:xfrm>
          <a:ln/>
        </p:spPr>
      </p:sp>
      <p:sp>
        <p:nvSpPr>
          <p:cNvPr id="3604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9355A-E562-454E-A9F0-82BCCCFB2B4E}" type="slidenum">
              <a:rPr lang="en-US"/>
              <a:pPr/>
              <a:t>49</a:t>
            </a:fld>
            <a:endParaRPr lang="en-US"/>
          </a:p>
        </p:txBody>
      </p:sp>
      <p:sp>
        <p:nvSpPr>
          <p:cNvPr id="376834" name="Rectangle 2"/>
          <p:cNvSpPr>
            <a:spLocks noGrp="1" noRot="1" noChangeAspect="1" noChangeArrowheads="1" noTextEdit="1"/>
          </p:cNvSpPr>
          <p:nvPr>
            <p:ph type="sldImg"/>
          </p:nvPr>
        </p:nvSpPr>
        <p:spPr>
          <a:xfrm>
            <a:off x="1146175" y="685800"/>
            <a:ext cx="4567238" cy="3427413"/>
          </a:xfrm>
          <a:ln/>
        </p:spPr>
      </p:sp>
      <p:sp>
        <p:nvSpPr>
          <p:cNvPr id="376835" name="Rectangle 3"/>
          <p:cNvSpPr>
            <a:spLocks noGrp="1" noChangeArrowheads="1"/>
          </p:cNvSpPr>
          <p:nvPr>
            <p:ph type="body" idx="1"/>
          </p:nvPr>
        </p:nvSpPr>
        <p:spPr>
          <a:xfrm>
            <a:off x="915988" y="4343400"/>
            <a:ext cx="5026025" cy="4114800"/>
          </a:xfrm>
        </p:spPr>
        <p:txBody>
          <a:bodyPr/>
          <a:lstStyle/>
          <a:p>
            <a:r>
              <a:rPr lang="en-GB"/>
              <a:t>First diagram is current approach – Dr-centred –sick / high risk person, will treat them to reduce risk factor of level in population. Approaches to disease prevention might include population-based strategies to shift the distribution of glycaemia alongside individual-based approaches among those at high risk. </a:t>
            </a:r>
            <a:r>
              <a:rPr lang="en-US"/>
              <a:t>Population-based strategies should be considered a priority alongside medical management. By lowering the mean level of risk factors, in particular PG levels, this approach aims to shift the whole distribution of exposure in a favourable direction to alter some of the society’s norms of behaviour  regarding diet and physical activity. </a:t>
            </a:r>
            <a:r>
              <a:rPr lang="en-GB"/>
              <a:t>If we change everybody’s behaviour just a little bit, might have more impact than changing a few people’s behaviour at high risk…small change approach</a:t>
            </a:r>
          </a:p>
          <a:p>
            <a:endParaRPr lang="en-US"/>
          </a:p>
          <a:p>
            <a:endParaRPr lang="en-GB"/>
          </a:p>
          <a:p>
            <a:endParaRPr lang="en-US"/>
          </a:p>
          <a:p>
            <a:endParaRPr lang="en-GB"/>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DE041-5D6B-4E65-8EF5-60CEDEC49EB4}" type="slidenum">
              <a:rPr lang="en-US"/>
              <a:pPr/>
              <a:t>50</a:t>
            </a:fld>
            <a:endParaRPr lang="en-US"/>
          </a:p>
        </p:txBody>
      </p:sp>
      <p:sp>
        <p:nvSpPr>
          <p:cNvPr id="380930" name="Rectangle 2"/>
          <p:cNvSpPr>
            <a:spLocks noGrp="1" noRot="1" noChangeAspect="1" noChangeArrowheads="1" noTextEdit="1"/>
          </p:cNvSpPr>
          <p:nvPr>
            <p:ph type="sldImg"/>
          </p:nvPr>
        </p:nvSpPr>
        <p:spPr>
          <a:xfrm>
            <a:off x="1143000" y="685800"/>
            <a:ext cx="4572000" cy="3429000"/>
          </a:xfrm>
          <a:ln/>
        </p:spPr>
      </p:sp>
      <p:sp>
        <p:nvSpPr>
          <p:cNvPr id="380931" name="Rectangle 3"/>
          <p:cNvSpPr>
            <a:spLocks noGrp="1" noChangeArrowheads="1"/>
          </p:cNvSpPr>
          <p:nvPr>
            <p:ph type="body" idx="1"/>
          </p:nvPr>
        </p:nvSpPr>
        <p:spPr/>
        <p:txBody>
          <a:bodyPr/>
          <a:lstStyle/>
          <a:p>
            <a:r>
              <a:rPr lang="en-GB"/>
              <a:t>If we want to change everybody’s behaviour a little bit, which behaviours should we focus 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728F9E-48F4-4C45-9EC7-1C6432319F69}" type="slidenum">
              <a:rPr lang="en-US"/>
              <a:pPr/>
              <a:t>52</a:t>
            </a:fld>
            <a:endParaRPr lang="en-US"/>
          </a:p>
        </p:txBody>
      </p:sp>
      <p:sp>
        <p:nvSpPr>
          <p:cNvPr id="374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AD3EEF54-A780-45A0-87F8-0C08857EB647}" type="slidenum">
              <a:rPr lang="en-US" sz="1200"/>
              <a:pPr algn="r"/>
              <a:t>52</a:t>
            </a:fld>
            <a:endParaRPr lang="en-US" sz="1200"/>
          </a:p>
        </p:txBody>
      </p:sp>
      <p:sp>
        <p:nvSpPr>
          <p:cNvPr id="374787" name="Rectangle 2"/>
          <p:cNvSpPr>
            <a:spLocks noGrp="1" noRot="1" noChangeAspect="1" noChangeArrowheads="1" noTextEdit="1"/>
          </p:cNvSpPr>
          <p:nvPr>
            <p:ph type="sldImg"/>
          </p:nvPr>
        </p:nvSpPr>
        <p:spPr>
          <a:xfrm>
            <a:off x="1143000" y="685800"/>
            <a:ext cx="4572000" cy="3429000"/>
          </a:xfrm>
          <a:ln/>
        </p:spPr>
      </p:sp>
      <p:sp>
        <p:nvSpPr>
          <p:cNvPr id="37478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16507-28E9-43A8-9C46-8AC0C136F0D8}" type="slidenum">
              <a:rPr lang="en-US"/>
              <a:pPr/>
              <a:t>53</a:t>
            </a:fld>
            <a:endParaRPr lang="en-US"/>
          </a:p>
        </p:txBody>
      </p:sp>
      <p:sp>
        <p:nvSpPr>
          <p:cNvPr id="217090" name="Rectangle 2"/>
          <p:cNvSpPr>
            <a:spLocks noGrp="1" noRot="1" noChangeAspect="1" noChangeArrowheads="1" noTextEdit="1"/>
          </p:cNvSpPr>
          <p:nvPr>
            <p:ph type="sldImg"/>
          </p:nvPr>
        </p:nvSpPr>
        <p:spPr>
          <a:xfrm>
            <a:off x="1298575" y="800100"/>
            <a:ext cx="4262438" cy="3198813"/>
          </a:xfrm>
          <a:ln w="12700" cap="flat">
            <a:solidFill>
              <a:schemeClr val="tx1"/>
            </a:solidFill>
          </a:ln>
          <a:extLst>
            <a:ext uri="{909E8E84-426E-40DD-AFC4-6F175D3DCCD1}">
              <a14:hiddenFill xmlns:a14="http://schemas.microsoft.com/office/drawing/2010/main" xmlns="">
                <a:noFill/>
              </a14:hiddenFill>
            </a:ext>
          </a:extLst>
        </p:spPr>
      </p:sp>
      <p:sp>
        <p:nvSpPr>
          <p:cNvPr id="217091" name="Rectangle 3"/>
          <p:cNvSpPr>
            <a:spLocks noGrp="1" noChangeArrowheads="1"/>
          </p:cNvSpPr>
          <p:nvPr>
            <p:ph type="body" idx="1"/>
          </p:nvPr>
        </p:nvSpPr>
        <p:spPr>
          <a:xfrm>
            <a:off x="914400" y="4349750"/>
            <a:ext cx="5029200" cy="3624263"/>
          </a:xfrm>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defTabSz="410248" eaLnBrk="1" hangingPunct="0">
              <a:lnSpc>
                <a:spcPct val="93000"/>
              </a:lnSpc>
              <a:buClr>
                <a:srgbClr val="000000"/>
              </a:buClr>
              <a:buSzPct val="45000"/>
            </a:pPr>
            <a:endParaRPr lang="en-US" smtClean="0">
              <a:solidFill>
                <a:srgbClr val="000000"/>
              </a:solidFill>
            </a:endParaRPr>
          </a:p>
        </p:txBody>
      </p:sp>
      <p:sp>
        <p:nvSpPr>
          <p:cNvPr id="4099"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sz="1300" b="1">
                <a:latin typeface="Arial" charset="0"/>
                <a:ea typeface="msgothic" charset="0"/>
                <a:cs typeface="msgothic" charset="0"/>
              </a:rPr>
              <a:t>Fig 3</a:t>
            </a:r>
            <a:r>
              <a:rPr lang="en-GB" smtClean="0">
                <a:latin typeface="Arial" charset="0"/>
                <a:ea typeface="msgothic" charset="0"/>
                <a:cs typeface="msgothic" charset="0"/>
              </a:rPr>
              <a:t> Prevalence of obesity and diabetes, incidence, and mortality in Cuba, 1980-2010. Red shaded area=period of economic crisis; blue shaded area=period of economic recovery. Diabetes prevalence increased by 2.93% per year from 1980 to 1997, and 6.27% per year from 1997 to 2010. Diabetes mortality increased by 5.85% per year from 1980 to 1989, but fell by 0.68% per year from 1989 to 1996 and 13.95% per year from 1996 to 2002, before increasing by 3.31% per year from 2002 to 2010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Estimating deaths from diabetes is difficult because it is rarely reported as the cause of death in medical records. However, studies using the risk of death due to diabetes in different populations allow us to generate more realistic estimates of the true mortality burden. The estimates are almost certainly an underestimate but show us that a substantial proportion of deaths occur in people under the age of 60 and many even under the age of 50.  This is well before the life expectancy in many countries and is a result of the serious complications that can develop in untreated diabetes.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1742991-F1C6-4B0C-A29A-41F9DE90E7C6}" type="slidenum">
              <a:rPr lang="en-US" smtClean="0">
                <a:solidFill>
                  <a:prstClr val="black"/>
                </a:solidFill>
                <a:latin typeface="Calibri" pitchFamily="34" charset="0"/>
              </a:rPr>
              <a:pPr eaLnBrk="1" hangingPunct="1"/>
              <a:t>63</a:t>
            </a:fld>
            <a:endParaRPr lang="en-US" smtClean="0">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BC518C-54DA-4DDE-8E48-DD477CEB3952}" type="slidenum">
              <a:rPr lang="en-US" smtClean="0">
                <a:solidFill>
                  <a:srgbClr val="000000"/>
                </a:solidFill>
              </a:rPr>
              <a:pPr eaLnBrk="1" hangingPunct="1"/>
              <a:t>68</a:t>
            </a:fld>
            <a:endParaRPr lang="en-US" smtClean="0">
              <a:solidFill>
                <a:srgbClr val="000000"/>
              </a:solidFill>
            </a:endParaRPr>
          </a:p>
        </p:txBody>
      </p:sp>
      <p:sp>
        <p:nvSpPr>
          <p:cNvPr id="1034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748423A-53C2-42E1-9B16-159B9FE55C43}" type="slidenum">
              <a:rPr lang="en-US" sz="1200" smtClean="0">
                <a:solidFill>
                  <a:srgbClr val="000000"/>
                </a:solidFill>
              </a:rPr>
              <a:pPr algn="r" eaLnBrk="1" hangingPunct="1"/>
              <a:t>68</a:t>
            </a:fld>
            <a:endParaRPr lang="en-US" sz="1200" smtClean="0">
              <a:solidFill>
                <a:srgbClr val="000000"/>
              </a:solidFill>
            </a:endParaRPr>
          </a:p>
        </p:txBody>
      </p:sp>
      <p:sp>
        <p:nvSpPr>
          <p:cNvPr id="103428" name="Rectangle 2"/>
          <p:cNvSpPr>
            <a:spLocks noGrp="1" noRot="1" noChangeAspect="1" noChangeArrowheads="1" noTextEdit="1"/>
          </p:cNvSpPr>
          <p:nvPr>
            <p:ph type="sldImg"/>
          </p:nvPr>
        </p:nvSpPr>
        <p:spPr>
          <a:xfrm>
            <a:off x="1143000" y="685800"/>
            <a:ext cx="4573588" cy="3430588"/>
          </a:xfrm>
          <a:ln/>
        </p:spPr>
      </p:sp>
      <p:sp>
        <p:nvSpPr>
          <p:cNvPr id="103429" name="Rectangle 3"/>
          <p:cNvSpPr>
            <a:spLocks noGrp="1" noChangeArrowheads="1"/>
          </p:cNvSpPr>
          <p:nvPr>
            <p:ph type="body" idx="1"/>
          </p:nvPr>
        </p:nvSpPr>
        <p:spPr>
          <a:xfrm>
            <a:off x="668338" y="4814888"/>
            <a:ext cx="5589587" cy="4159250"/>
          </a:xfrm>
          <a:noFill/>
        </p:spPr>
        <p:txBody>
          <a:bodyPr lIns="91426" tIns="45713" rIns="91426" bIns="45713"/>
          <a:lstStyle/>
          <a:p>
            <a:pPr lvl="1" eaLnBrk="1" hangingPunct="1">
              <a:tabLst>
                <a:tab pos="228600" algn="l"/>
                <a:tab pos="571500" algn="l"/>
              </a:tabLst>
            </a:pPr>
            <a:r>
              <a:rPr lang="en-US" sz="1000" smtClean="0">
                <a:solidFill>
                  <a:srgbClr val="000000"/>
                </a:solidFill>
              </a:rPr>
              <a:t>Diabetic microvascular complications are most commonly manifested in the eyes, kidneys, and nerves.</a:t>
            </a:r>
          </a:p>
          <a:p>
            <a:pPr lvl="2" eaLnBrk="1" hangingPunct="1">
              <a:tabLst>
                <a:tab pos="228600" algn="l"/>
                <a:tab pos="571500" algn="l"/>
              </a:tabLst>
            </a:pPr>
            <a:r>
              <a:rPr lang="en-US" sz="1000" smtClean="0">
                <a:solidFill>
                  <a:srgbClr val="000000"/>
                </a:solidFill>
              </a:rPr>
              <a:t>Diabetic retinopathy and diabetic macular oedema: Diabetes is the leading cause of new cases of blindness in adults between the ages of 20 and 74 years.</a:t>
            </a:r>
            <a:r>
              <a:rPr lang="en-US" sz="1000" baseline="30000" smtClean="0">
                <a:solidFill>
                  <a:srgbClr val="000000"/>
                </a:solidFill>
              </a:rPr>
              <a:t>1 </a:t>
            </a:r>
            <a:r>
              <a:rPr lang="en-US" sz="1000" smtClean="0">
                <a:solidFill>
                  <a:srgbClr val="000000"/>
                </a:solidFill>
              </a:rPr>
              <a:t>After 15 years of diabetes, 2% of patients become blind and 10% develop severe visual disability.</a:t>
            </a:r>
            <a:r>
              <a:rPr lang="en-US" sz="1000" baseline="30000" smtClean="0">
                <a:solidFill>
                  <a:srgbClr val="000000"/>
                </a:solidFill>
              </a:rPr>
              <a:t>4</a:t>
            </a:r>
          </a:p>
          <a:p>
            <a:pPr lvl="2" eaLnBrk="1" hangingPunct="1">
              <a:tabLst>
                <a:tab pos="228600" algn="l"/>
                <a:tab pos="571500" algn="l"/>
              </a:tabLst>
            </a:pPr>
            <a:r>
              <a:rPr lang="en-US" sz="1000" smtClean="0">
                <a:solidFill>
                  <a:srgbClr val="000000"/>
                </a:solidFill>
              </a:rPr>
              <a:t>Diabetic nephropathy: In end-stage renal disease, diabetes accounts for about 35% to 40% of new cases.</a:t>
            </a:r>
            <a:r>
              <a:rPr lang="en-US" sz="1000" baseline="30000" smtClean="0">
                <a:solidFill>
                  <a:srgbClr val="000000"/>
                </a:solidFill>
              </a:rPr>
              <a:t>1</a:t>
            </a:r>
            <a:r>
              <a:rPr lang="en-US" sz="1000" smtClean="0">
                <a:solidFill>
                  <a:srgbClr val="000000"/>
                </a:solidFill>
              </a:rPr>
              <a:t> People with diabetes make up the fastest-growing group of renal dialysis and transplant recipients.</a:t>
            </a:r>
            <a:r>
              <a:rPr lang="en-US" sz="1000" baseline="30000" smtClean="0">
                <a:solidFill>
                  <a:srgbClr val="000000"/>
                </a:solidFill>
              </a:rPr>
              <a:t>3</a:t>
            </a:r>
          </a:p>
          <a:p>
            <a:pPr lvl="2" eaLnBrk="1" hangingPunct="1">
              <a:tabLst>
                <a:tab pos="228600" algn="l"/>
                <a:tab pos="571500" algn="l"/>
              </a:tabLst>
            </a:pPr>
            <a:r>
              <a:rPr lang="en-US" sz="1000" smtClean="0">
                <a:solidFill>
                  <a:srgbClr val="000000"/>
                </a:solidFill>
              </a:rPr>
              <a:t>Diabetic neuropathy and amputations: Diabetes is the  leading cause of nontraumatic lower-extremity amputations, accounting for 50% of amputations in the United States. About 60% to 70% of people with diabetes have some degree of diabetic nerve damage.</a:t>
            </a:r>
            <a:r>
              <a:rPr lang="en-US" sz="1000" baseline="30000" smtClean="0">
                <a:solidFill>
                  <a:srgbClr val="000000"/>
                </a:solidFill>
              </a:rPr>
              <a:t>4</a:t>
            </a:r>
          </a:p>
          <a:p>
            <a:pPr lvl="1" eaLnBrk="1" hangingPunct="1">
              <a:tabLst>
                <a:tab pos="228600" algn="l"/>
                <a:tab pos="571500" algn="l"/>
              </a:tabLst>
            </a:pPr>
            <a:r>
              <a:rPr lang="en-US" sz="1000" smtClean="0">
                <a:solidFill>
                  <a:srgbClr val="000000"/>
                </a:solidFill>
              </a:rPr>
              <a:t>There is also a high frequency of atherosclerosis (macrovascular disease) leading to increased risk of stroke and/or heart attack.</a:t>
            </a:r>
          </a:p>
          <a:p>
            <a:pPr lvl="2" eaLnBrk="1" hangingPunct="1">
              <a:tabLst>
                <a:tab pos="228600" algn="l"/>
                <a:tab pos="571500" algn="l"/>
              </a:tabLst>
            </a:pPr>
            <a:r>
              <a:rPr lang="en-US" sz="1000" smtClean="0">
                <a:solidFill>
                  <a:srgbClr val="000000"/>
                </a:solidFill>
              </a:rPr>
              <a:t>Cardiovascular disease: People with diabetes are 2 to 4 times more likely to die from heart disease than people without diabetes. Cardiovascular disease is responsible for 50% of diabetes-related deaths.</a:t>
            </a:r>
            <a:r>
              <a:rPr lang="en-US" sz="1000" baseline="30000" smtClean="0">
                <a:solidFill>
                  <a:srgbClr val="000000"/>
                </a:solidFill>
              </a:rPr>
              <a:t>2</a:t>
            </a:r>
          </a:p>
          <a:p>
            <a:pPr lvl="2" eaLnBrk="1" hangingPunct="1">
              <a:tabLst>
                <a:tab pos="228600" algn="l"/>
                <a:tab pos="571500" algn="l"/>
              </a:tabLst>
            </a:pPr>
            <a:r>
              <a:rPr lang="en-US" sz="1000" smtClean="0">
                <a:solidFill>
                  <a:srgbClr val="000000"/>
                </a:solidFill>
              </a:rPr>
              <a:t>Stroke: A person with diabetes is 2 to 4 times more likely to suffer a stroke than a person without diabetes.</a:t>
            </a:r>
            <a:r>
              <a:rPr lang="en-US" sz="1000" baseline="30000" smtClean="0">
                <a:solidFill>
                  <a:srgbClr val="000000"/>
                </a:solidFill>
              </a:rPr>
              <a:t>1</a:t>
            </a:r>
          </a:p>
          <a:p>
            <a:pPr lvl="2" eaLnBrk="1" hangingPunct="1">
              <a:tabLst>
                <a:tab pos="228600" algn="l"/>
                <a:tab pos="571500" algn="l"/>
              </a:tabLst>
            </a:pPr>
            <a:endParaRPr lang="en-US" sz="1000" baseline="30000" smtClean="0">
              <a:solidFill>
                <a:srgbClr val="000000"/>
              </a:solidFill>
            </a:endParaRPr>
          </a:p>
          <a:p>
            <a:pPr lvl="1" eaLnBrk="1" hangingPunct="1">
              <a:tabLst>
                <a:tab pos="228600" algn="l"/>
                <a:tab pos="571500" algn="l"/>
              </a:tabLst>
            </a:pPr>
            <a:r>
              <a:rPr lang="en-US" sz="1000" smtClean="0">
                <a:solidFill>
                  <a:srgbClr val="000000"/>
                </a:solidFill>
              </a:rPr>
              <a:t>1. 	National Diabetes Information Clearinghouse. Diabetes Statistics–Complications of Diabetes. http://www.niddk.nih.gov/health/diabetes/pubs/dmstats/dmstats.htm Accessed May 1, 2001.</a:t>
            </a:r>
          </a:p>
          <a:p>
            <a:pPr lvl="1" eaLnBrk="1" hangingPunct="1">
              <a:tabLst>
                <a:tab pos="228600" algn="l"/>
                <a:tab pos="571500" algn="l"/>
              </a:tabLst>
            </a:pPr>
            <a:endParaRPr lang="en-US" sz="1000" smtClean="0">
              <a:solidFill>
                <a:srgbClr val="000000"/>
              </a:solidFill>
            </a:endParaRPr>
          </a:p>
        </p:txBody>
      </p:sp>
      <p:sp>
        <p:nvSpPr>
          <p:cNvPr id="103430" name="Text Box 4"/>
          <p:cNvSpPr txBox="1">
            <a:spLocks noChangeArrowheads="1"/>
          </p:cNvSpPr>
          <p:nvPr/>
        </p:nvSpPr>
        <p:spPr bwMode="auto">
          <a:xfrm>
            <a:off x="828675" y="4229100"/>
            <a:ext cx="5208588" cy="4000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1426" tIns="45713" rIns="91426" bIns="4571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smtClean="0">
                <a:solidFill>
                  <a:srgbClr val="000000"/>
                </a:solidFill>
              </a:rPr>
              <a:t>Diabetes mellitus is associated with a wide variety of microvascular and macrovascular complications.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875427-2688-4029-AE49-0D0D9C0CE9C5}" type="slidenum">
              <a:rPr lang="en-US"/>
              <a:pPr/>
              <a:t>70</a:t>
            </a:fld>
            <a:endParaRPr lang="en-US"/>
          </a:p>
        </p:txBody>
      </p:sp>
      <p:sp>
        <p:nvSpPr>
          <p:cNvPr id="387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30DF8BBD-596E-4C13-8224-B4AB0D2651E5}" type="slidenum">
              <a:rPr lang="en-CA" sz="1200"/>
              <a:pPr algn="r"/>
              <a:t>70</a:t>
            </a:fld>
            <a:endParaRPr lang="en-CA" sz="1200"/>
          </a:p>
        </p:txBody>
      </p:sp>
      <p:sp>
        <p:nvSpPr>
          <p:cNvPr id="387075" name="Rectangle 2"/>
          <p:cNvSpPr>
            <a:spLocks noGrp="1" noRot="1" noChangeAspect="1" noChangeArrowheads="1" noTextEdit="1"/>
          </p:cNvSpPr>
          <p:nvPr>
            <p:ph type="sldImg"/>
          </p:nvPr>
        </p:nvSpPr>
        <p:spPr>
          <a:xfrm>
            <a:off x="1143000" y="685800"/>
            <a:ext cx="4572000" cy="3429000"/>
          </a:xfrm>
          <a:ln/>
        </p:spPr>
      </p:sp>
      <p:sp>
        <p:nvSpPr>
          <p:cNvPr id="387076"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84998-21A2-45BF-A61C-7E4E30482087}" type="slidenum">
              <a:rPr lang="en-US"/>
              <a:pPr/>
              <a:t>75</a:t>
            </a:fld>
            <a:endParaRPr lang="en-US"/>
          </a:p>
        </p:txBody>
      </p:sp>
      <p:sp>
        <p:nvSpPr>
          <p:cNvPr id="206850" name="Rectangle 2"/>
          <p:cNvSpPr>
            <a:spLocks noGrp="1" noRot="1" noChangeAspect="1" noChangeArrowheads="1" noTextEdit="1"/>
          </p:cNvSpPr>
          <p:nvPr>
            <p:ph type="sldImg"/>
          </p:nvPr>
        </p:nvSpPr>
        <p:spPr>
          <a:xfrm>
            <a:off x="1298575" y="800100"/>
            <a:ext cx="4262438" cy="3198813"/>
          </a:xfrm>
          <a:ln w="12700" cap="flat">
            <a:solidFill>
              <a:schemeClr val="tx1"/>
            </a:solidFill>
          </a:ln>
          <a:extLst>
            <a:ext uri="{909E8E84-426E-40DD-AFC4-6F175D3DCCD1}">
              <a14:hiddenFill xmlns:a14="http://schemas.microsoft.com/office/drawing/2010/main" xmlns="">
                <a:noFill/>
              </a14:hiddenFill>
            </a:ext>
          </a:extLst>
        </p:spPr>
      </p:sp>
      <p:sp>
        <p:nvSpPr>
          <p:cNvPr id="206851" name="Rectangle 3"/>
          <p:cNvSpPr>
            <a:spLocks noGrp="1" noChangeArrowheads="1"/>
          </p:cNvSpPr>
          <p:nvPr>
            <p:ph type="body" idx="1"/>
          </p:nvPr>
        </p:nvSpPr>
        <p:spPr>
          <a:xfrm>
            <a:off x="914400" y="4349750"/>
            <a:ext cx="5029200" cy="3624263"/>
          </a:xfrm>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8B5AD-82D7-477F-A0B3-F2E79DB0E3F9}" type="slidenum">
              <a:rPr lang="en-US"/>
              <a:pPr/>
              <a:t>8</a:t>
            </a:fld>
            <a:endParaRPr lang="en-US"/>
          </a:p>
        </p:txBody>
      </p:sp>
      <p:sp>
        <p:nvSpPr>
          <p:cNvPr id="34818" name="Rectangle 2"/>
          <p:cNvSpPr>
            <a:spLocks noGrp="1" noRot="1" noChangeAspect="1" noChangeArrowheads="1" noTextEdit="1"/>
          </p:cNvSpPr>
          <p:nvPr>
            <p:ph type="sldImg"/>
          </p:nvPr>
        </p:nvSpPr>
        <p:spPr>
          <a:xfrm>
            <a:off x="1147763" y="685800"/>
            <a:ext cx="4567237" cy="3427413"/>
          </a:xfrm>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16507-28E9-43A8-9C46-8AC0C136F0D8}" type="slidenum">
              <a:rPr lang="en-US"/>
              <a:pPr/>
              <a:t>77</a:t>
            </a:fld>
            <a:endParaRPr lang="en-US"/>
          </a:p>
        </p:txBody>
      </p:sp>
      <p:sp>
        <p:nvSpPr>
          <p:cNvPr id="217090" name="Rectangle 2"/>
          <p:cNvSpPr>
            <a:spLocks noGrp="1" noRot="1" noChangeAspect="1" noChangeArrowheads="1" noTextEdit="1"/>
          </p:cNvSpPr>
          <p:nvPr>
            <p:ph type="sldImg"/>
          </p:nvPr>
        </p:nvSpPr>
        <p:spPr>
          <a:xfrm>
            <a:off x="1298575" y="800100"/>
            <a:ext cx="4262438" cy="3198813"/>
          </a:xfrm>
          <a:ln w="12700" cap="flat">
            <a:solidFill>
              <a:schemeClr val="tx1"/>
            </a:solidFill>
          </a:ln>
          <a:extLst>
            <a:ext uri="{909E8E84-426E-40DD-AFC4-6F175D3DCCD1}">
              <a14:hiddenFill xmlns:a14="http://schemas.microsoft.com/office/drawing/2010/main" xmlns="">
                <a:noFill/>
              </a14:hiddenFill>
            </a:ext>
          </a:extLst>
        </p:spPr>
      </p:sp>
      <p:sp>
        <p:nvSpPr>
          <p:cNvPr id="217091" name="Rectangle 3"/>
          <p:cNvSpPr>
            <a:spLocks noGrp="1" noChangeArrowheads="1"/>
          </p:cNvSpPr>
          <p:nvPr>
            <p:ph type="body" idx="1"/>
          </p:nvPr>
        </p:nvSpPr>
        <p:spPr>
          <a:xfrm>
            <a:off x="914400" y="4349750"/>
            <a:ext cx="5029200" cy="3624263"/>
          </a:xfrm>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A954CCC-D06B-461F-AB37-9F90840CF9AE}" type="slidenum">
              <a:rPr lang="en-US"/>
              <a:pPr/>
              <a:t>78</a:t>
            </a:fld>
            <a:endParaRPr lang="en-US"/>
          </a:p>
        </p:txBody>
      </p:sp>
      <p:sp>
        <p:nvSpPr>
          <p:cNvPr id="208898" name="Rectangle 2"/>
          <p:cNvSpPr>
            <a:spLocks noGrp="1" noRot="1" noChangeAspect="1" noChangeArrowheads="1" noTextEdit="1"/>
          </p:cNvSpPr>
          <p:nvPr>
            <p:ph type="sldImg"/>
          </p:nvPr>
        </p:nvSpPr>
        <p:spPr>
          <a:xfrm>
            <a:off x="1298575" y="800100"/>
            <a:ext cx="4262438" cy="3198813"/>
          </a:xfrm>
          <a:ln w="12700" cap="flat">
            <a:solidFill>
              <a:schemeClr val="tx1"/>
            </a:solidFill>
          </a:ln>
          <a:extLst>
            <a:ext uri="{909E8E84-426E-40DD-AFC4-6F175D3DCCD1}">
              <a14:hiddenFill xmlns:a14="http://schemas.microsoft.com/office/drawing/2010/main" xmlns="">
                <a:noFill/>
              </a14:hiddenFill>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D5E8F-6A46-4F3C-A554-5C934C7CC5D1}" type="slidenum">
              <a:rPr lang="en-US">
                <a:solidFill>
                  <a:srgbClr val="000000"/>
                </a:solidFill>
              </a:rPr>
              <a:pPr/>
              <a:t>86</a:t>
            </a:fld>
            <a:endParaRPr lang="en-US">
              <a:solidFill>
                <a:srgbClr val="000000"/>
              </a:solidFill>
            </a:endParaRPr>
          </a:p>
        </p:txBody>
      </p:sp>
      <p:sp>
        <p:nvSpPr>
          <p:cNvPr id="32770" name="Rectangle 2"/>
          <p:cNvSpPr>
            <a:spLocks noGrp="1" noRot="1" noChangeAspect="1" noChangeArrowheads="1" noTextEdit="1"/>
          </p:cNvSpPr>
          <p:nvPr>
            <p:ph type="sldImg"/>
          </p:nvPr>
        </p:nvSpPr>
        <p:spPr>
          <a:xfrm>
            <a:off x="1144588" y="685800"/>
            <a:ext cx="4570412" cy="3429000"/>
          </a:xfrm>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25A2C48A-D29F-4349-8BF4-29A813315C71}" type="slidenum">
              <a:rPr lang="en-US" sz="1200" smtClean="0">
                <a:solidFill>
                  <a:srgbClr val="000000"/>
                </a:solidFill>
                <a:latin typeface="Arial" charset="0"/>
              </a:rPr>
              <a:pPr eaLnBrk="1" hangingPunct="1"/>
              <a:t>89</a:t>
            </a:fld>
            <a:endParaRPr lang="en-US" sz="1200" smtClean="0">
              <a:solidFill>
                <a:srgbClr val="000000"/>
              </a:solidFill>
              <a:latin typeface="Arial" charset="0"/>
            </a:endParaRPr>
          </a:p>
        </p:txBody>
      </p:sp>
      <p:sp>
        <p:nvSpPr>
          <p:cNvPr id="88067" name="Rectangle 2"/>
          <p:cNvSpPr>
            <a:spLocks noGrp="1" noRot="1" noChangeAspect="1" noChangeArrowheads="1" noTextEdit="1"/>
          </p:cNvSpPr>
          <p:nvPr>
            <p:ph type="sldImg"/>
          </p:nvPr>
        </p:nvSpPr>
        <p:spPr>
          <a:xfrm>
            <a:off x="1144588" y="685800"/>
            <a:ext cx="4570412" cy="34290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a:p>
            <a:r>
              <a:rPr lang="en-GB" smtClean="0"/>
              <a:t>This slide shows the number of days' wages that the lowest-paid government worker needs to spend each month to purchase diabetes treatment from the private sector. For the purposes of this study the standard treatment regimen was defined as glibenclamide 5mg, 2x/day together with metformin 500mg, 3x/day. </a:t>
            </a:r>
          </a:p>
          <a:p>
            <a:endParaRPr lang="en-GB" smtClean="0"/>
          </a:p>
          <a:p>
            <a:r>
              <a:rPr lang="en-GB" smtClean="0"/>
              <a:t>The treatment regimen costs over 2 days wages in the majority of countries, reaching 8 days wages in Ghana. This data is for generic medicines, as shown in the previous slide costs escalate when brand products are used. One can also imagine the impact of a concomitant condition such as hypertension on treatment affordability. </a:t>
            </a:r>
          </a:p>
          <a:p>
            <a:endParaRPr lang="en-GB" smtClean="0"/>
          </a:p>
          <a:p>
            <a:r>
              <a:rPr lang="en-GB" smtClean="0"/>
              <a:t>When considering the affordability of chronic disease medicines it must also be borne in mind that these are ongoing expenditures. They are therefore much less amenable to financial coping mechanisms, such as borrowing or selling assets, than one-time expenditures to treat acute conditions. </a:t>
            </a:r>
          </a:p>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16507-28E9-43A8-9C46-8AC0C136F0D8}" type="slidenum">
              <a:rPr lang="en-US"/>
              <a:pPr/>
              <a:t>90</a:t>
            </a:fld>
            <a:endParaRPr lang="en-US"/>
          </a:p>
        </p:txBody>
      </p:sp>
      <p:sp>
        <p:nvSpPr>
          <p:cNvPr id="217090" name="Rectangle 2"/>
          <p:cNvSpPr>
            <a:spLocks noGrp="1" noRot="1" noChangeAspect="1" noChangeArrowheads="1" noTextEdit="1"/>
          </p:cNvSpPr>
          <p:nvPr>
            <p:ph type="sldImg"/>
          </p:nvPr>
        </p:nvSpPr>
        <p:spPr>
          <a:xfrm>
            <a:off x="1298575" y="800100"/>
            <a:ext cx="4262438" cy="3198813"/>
          </a:xfrm>
          <a:ln w="12700" cap="flat">
            <a:solidFill>
              <a:schemeClr val="tx1"/>
            </a:solidFill>
          </a:ln>
          <a:extLst>
            <a:ext uri="{909E8E84-426E-40DD-AFC4-6F175D3DCCD1}">
              <a14:hiddenFill xmlns:a14="http://schemas.microsoft.com/office/drawing/2010/main" xmlns="">
                <a:noFill/>
              </a14:hiddenFill>
            </a:ext>
          </a:extLst>
        </p:spPr>
      </p:sp>
      <p:sp>
        <p:nvSpPr>
          <p:cNvPr id="217091" name="Rectangle 3"/>
          <p:cNvSpPr>
            <a:spLocks noGrp="1" noChangeArrowheads="1"/>
          </p:cNvSpPr>
          <p:nvPr>
            <p:ph type="body" idx="1"/>
          </p:nvPr>
        </p:nvSpPr>
        <p:spPr>
          <a:xfrm>
            <a:off x="914400" y="4349750"/>
            <a:ext cx="5029200" cy="3624263"/>
          </a:xfrm>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5169C5C4-AD09-4BD2-983D-0693A13610A6}" type="slidenum">
              <a:rPr lang="en-US" sz="1200" smtClean="0">
                <a:solidFill>
                  <a:srgbClr val="000000"/>
                </a:solidFill>
                <a:latin typeface="Arial" charset="0"/>
              </a:rPr>
              <a:pPr eaLnBrk="1" hangingPunct="1"/>
              <a:t>91</a:t>
            </a:fld>
            <a:endParaRPr lang="en-US" sz="1200" smtClean="0">
              <a:solidFill>
                <a:srgbClr val="000000"/>
              </a:solidFill>
              <a:latin typeface="Arial" charset="0"/>
            </a:endParaRPr>
          </a:p>
        </p:txBody>
      </p:sp>
      <p:sp>
        <p:nvSpPr>
          <p:cNvPr id="94211" name="Rectangle 2"/>
          <p:cNvSpPr>
            <a:spLocks noGrp="1" noRot="1" noChangeAspect="1" noChangeArrowheads="1" noTextEdit="1"/>
          </p:cNvSpPr>
          <p:nvPr>
            <p:ph type="sldImg"/>
          </p:nvPr>
        </p:nvSpPr>
        <p:spPr>
          <a:xfrm>
            <a:off x="1144588" y="685800"/>
            <a:ext cx="4570412"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D24BEF-D206-4E2A-A5F9-207E809AF359}" type="slidenum">
              <a:rPr lang="en-US"/>
              <a:pPr/>
              <a:t>97</a:t>
            </a:fld>
            <a:endParaRPr lang="en-US"/>
          </a:p>
        </p:txBody>
      </p:sp>
      <p:sp>
        <p:nvSpPr>
          <p:cNvPr id="23554" name="Slide Image Placeholder 1"/>
          <p:cNvSpPr>
            <a:spLocks noGrp="1" noRot="1" noChangeAspect="1" noTextEdit="1"/>
          </p:cNvSpPr>
          <p:nvPr>
            <p:ph type="sldImg"/>
          </p:nvPr>
        </p:nvSpPr>
        <p:spPr>
          <a:xfrm>
            <a:off x="1143000" y="685800"/>
            <a:ext cx="4572000" cy="3429000"/>
          </a:xfrm>
          <a:ln/>
        </p:spPr>
      </p:sp>
      <p:sp>
        <p:nvSpPr>
          <p:cNvPr id="23555" name="Notes Placeholder 2"/>
          <p:cNvSpPr>
            <a:spLocks noGrp="1"/>
          </p:cNvSpPr>
          <p:nvPr>
            <p:ph type="body" idx="1"/>
          </p:nvPr>
        </p:nvSpPr>
        <p:spPr/>
        <p:txBody>
          <a:bodyPr/>
          <a:lstStyle/>
          <a:p>
            <a:pPr>
              <a:spcBef>
                <a:spcPct val="0"/>
              </a:spcBef>
            </a:pPr>
            <a:endParaRPr lang="en-US"/>
          </a:p>
        </p:txBody>
      </p:sp>
      <p:sp>
        <p:nvSpPr>
          <p:cNvPr id="235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D068BE39-D768-4614-96E3-2B9154E6BF1F}" type="slidenum">
              <a:rPr lang="en-US" sz="1200">
                <a:latin typeface="Calibri" pitchFamily="34" charset="0"/>
              </a:rPr>
              <a:pPr algn="r"/>
              <a:t>97</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113</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113</a:t>
            </a:fld>
            <a:endParaRPr lang="en-GB" sz="1200">
              <a:solidFill>
                <a:srgbClr val="000000"/>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115</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115</a:t>
            </a:fld>
            <a:endParaRPr lang="en-GB" sz="1200">
              <a:solidFill>
                <a:srgbClr val="000000"/>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116</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116</a:t>
            </a:fld>
            <a:endParaRPr lang="en-GB" sz="120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AB70F-70A8-4CAF-9A7A-8A8D29094C20}" type="slidenum">
              <a:rPr lang="en-US"/>
              <a:pPr/>
              <a:t>18</a:t>
            </a:fld>
            <a:endParaRPr lang="en-US"/>
          </a:p>
        </p:txBody>
      </p:sp>
      <p:sp>
        <p:nvSpPr>
          <p:cNvPr id="49154" name="Rectangle 2"/>
          <p:cNvSpPr>
            <a:spLocks noGrp="1" noRot="1" noChangeAspect="1" noChangeArrowheads="1" noTextEdit="1"/>
          </p:cNvSpPr>
          <p:nvPr>
            <p:ph type="sldImg"/>
          </p:nvPr>
        </p:nvSpPr>
        <p:spPr>
          <a:xfrm>
            <a:off x="1147763" y="685800"/>
            <a:ext cx="4567237" cy="3427413"/>
          </a:xfrm>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128"/>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128"/>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128"/>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128"/>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128"/>
              </a:defRPr>
            </a:lvl5pPr>
            <a:lvl6pPr marL="2256602"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6pPr>
            <a:lvl7pPr marL="2666893"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7pPr>
            <a:lvl8pPr marL="3077185"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8pPr>
            <a:lvl9pPr marL="3487476"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9pPr>
          </a:lstStyle>
          <a:p>
            <a:pPr eaLnBrk="1" hangingPunct="1"/>
            <a:fld id="{87F2B463-DA2F-41CC-A592-87E5416ED86C}" type="slidenum">
              <a:rPr lang="en-US" sz="1300">
                <a:solidFill>
                  <a:srgbClr val="FFFFFF"/>
                </a:solidFill>
              </a:rPr>
              <a:pPr eaLnBrk="1" hangingPunct="1"/>
              <a:t>117</a:t>
            </a:fld>
            <a:endParaRPr lang="en-US" sz="1300">
              <a:solidFill>
                <a:srgbClr val="FFFFFF"/>
              </a:solidFill>
            </a:endParaRPr>
          </a:p>
        </p:txBody>
      </p:sp>
      <p:sp>
        <p:nvSpPr>
          <p:cNvPr id="4099" name="Rectangle 1"/>
          <p:cNvSpPr txBox="1">
            <a:spLocks noGrp="1" noRot="1" noChangeAspect="1" noChangeArrowheads="1" noTextEdit="1"/>
          </p:cNvSpPr>
          <p:nvPr>
            <p:ph type="sldImg"/>
          </p:nvPr>
        </p:nvSpPr>
        <p:spPr>
          <a:xfrm>
            <a:off x="993775" y="641350"/>
            <a:ext cx="4217988" cy="31638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620527" y="4009159"/>
            <a:ext cx="4965606" cy="3798455"/>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7915"/>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pPr>
            <a:r>
              <a:rPr lang="en-US" sz="900">
                <a:latin typeface="Arial Unicode MS" pitchFamily="32" charset="0"/>
                <a:cs typeface="Arial Unicode MS" pitchFamily="32" charset="0"/>
              </a:rPr>
              <a:t>Figure 1. Frequency of Primary Outcomes across the Glucose Categories. Glucose categories are defined as follows: fasting plasma glucose level — category 1, less than 75 mg per deciliter (4.2 mmol per liter); category 2, 75 to 79 mg per deciliter (4.2 to 4.4 mmol per liter); category 3, 80 to 84 mg per deciliter (4.5 to 4.7 mmol per liter); category 4, 85 to 89 mg per deciliter (4.8 to 4.9 mmol per liter); category 5, 90 to 94 mg per deciliter (5.0 to 5.2 mmol per liter); category 6, 95 to 99 mg per deciliter (5.3 to 5.5 mmol per liter); and category 7, 100 mg per deciliter (5.6 mmol per liter) or more; 1-hour plasma glucose level — category 1, 105 mg per deciliter (5.8 mmol per liter) or less; category 2, 106 to 132 mg per deciliter (5.9 to 7.3 mmol per liter); category 3, 133 to 155 mg per deciliter (7.4 to 8.6 mmol per liter); category 4, 156 to 171 mg per deciliter (8.7 to 9.5 mmol per liter); category 5, 172 to 193 mg per deciliter (9.6 to 10.7 mmol per liter); category 6, 194 to 211 mg per deciliter (10.8 to 11.7 mmol per liter); and category 7, 212 mg per deciliter (11.8 mmol per liter) or more; and 2-hr plasma glucose level — category 1, 90 mg per deciliter (5.0 mmol per liter) or less; category 2, 91 to 108 mg per deciliter (5.1 to 6.0 mmol per liter); category 3, 109 to 125 mg per deciliter (6.1 to 6.9 mmol per liter); category 4, 126 to 139 mg per deciliter (7.0 to 7.7 mmol per liter); category 5, 140 to 157 mg per deciliter (7.8 to 8.7 mmol per liter); category 6, 158 to 177 mg per deciliter (8.8 to 9.8 mmol per liter); and category 7, 178 mg per deciliter (9.9 mmol per liter) or more.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128"/>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128"/>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128"/>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128"/>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128"/>
              </a:defRPr>
            </a:lvl5pPr>
            <a:lvl6pPr marL="2256602"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6pPr>
            <a:lvl7pPr marL="2666893"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7pPr>
            <a:lvl8pPr marL="3077185"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8pPr>
            <a:lvl9pPr marL="3487476" indent="-205146" defTabSz="410291" eaLnBrk="0" fontAlgn="base" hangingPunct="0">
              <a:spcBef>
                <a:spcPct val="0"/>
              </a:spcBef>
              <a:spcAft>
                <a:spcPct val="0"/>
              </a:spcAft>
              <a:buClr>
                <a:srgbClr val="000000"/>
              </a:buClr>
              <a:buSzPct val="100000"/>
              <a:buFont typeface="Times New Roman" pitchFamily="16" charset="0"/>
              <a:tabLst>
                <a:tab pos="649628" algn="l"/>
                <a:tab pos="1299256" algn="l"/>
                <a:tab pos="1948884" algn="l"/>
                <a:tab pos="2598511" algn="l"/>
              </a:tabLst>
              <a:defRPr sz="2200">
                <a:solidFill>
                  <a:schemeClr val="bg1"/>
                </a:solidFill>
                <a:latin typeface="Arial" charset="0"/>
                <a:ea typeface="ＭＳ Ｐゴシック" charset="-128"/>
              </a:defRPr>
            </a:lvl9pPr>
          </a:lstStyle>
          <a:p>
            <a:pPr eaLnBrk="1" hangingPunct="1"/>
            <a:fld id="{87F2B463-DA2F-41CC-A592-87E5416ED86C}" type="slidenum">
              <a:rPr lang="en-US" sz="1300">
                <a:solidFill>
                  <a:srgbClr val="FFFFFF"/>
                </a:solidFill>
              </a:rPr>
              <a:pPr eaLnBrk="1" hangingPunct="1"/>
              <a:t>118</a:t>
            </a:fld>
            <a:endParaRPr lang="en-US" sz="1300">
              <a:solidFill>
                <a:srgbClr val="FFFFFF"/>
              </a:solidFill>
            </a:endParaRPr>
          </a:p>
        </p:txBody>
      </p:sp>
      <p:sp>
        <p:nvSpPr>
          <p:cNvPr id="4099" name="Rectangle 1"/>
          <p:cNvSpPr txBox="1">
            <a:spLocks noGrp="1" noRot="1" noChangeAspect="1" noChangeArrowheads="1" noTextEdit="1"/>
          </p:cNvSpPr>
          <p:nvPr>
            <p:ph type="sldImg"/>
          </p:nvPr>
        </p:nvSpPr>
        <p:spPr>
          <a:xfrm>
            <a:off x="993775" y="641350"/>
            <a:ext cx="4217988" cy="31638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620527" y="4009159"/>
            <a:ext cx="4965606" cy="3798455"/>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7915"/>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pPr>
            <a:r>
              <a:rPr lang="en-US" sz="900">
                <a:latin typeface="Arial Unicode MS" pitchFamily="32" charset="0"/>
                <a:cs typeface="Arial Unicode MS" pitchFamily="32" charset="0"/>
              </a:rPr>
              <a:t>Figure 1. Frequency of Primary Outcomes across the Glucose Categories. Glucose categories are defined as follows: fasting plasma glucose level — category 1, less than 75 mg per deciliter (4.2 mmol per liter); category 2, 75 to 79 mg per deciliter (4.2 to 4.4 mmol per liter); category 3, 80 to 84 mg per deciliter (4.5 to 4.7 mmol per liter); category 4, 85 to 89 mg per deciliter (4.8 to 4.9 mmol per liter); category 5, 90 to 94 mg per deciliter (5.0 to 5.2 mmol per liter); category 6, 95 to 99 mg per deciliter (5.3 to 5.5 mmol per liter); and category 7, 100 mg per deciliter (5.6 mmol per liter) or more; 1-hour plasma glucose level — category 1, 105 mg per deciliter (5.8 mmol per liter) or less; category 2, 106 to 132 mg per deciliter (5.9 to 7.3 mmol per liter); category 3, 133 to 155 mg per deciliter (7.4 to 8.6 mmol per liter); category 4, 156 to 171 mg per deciliter (8.7 to 9.5 mmol per liter); category 5, 172 to 193 mg per deciliter (9.6 to 10.7 mmol per liter); category 6, 194 to 211 mg per deciliter (10.8 to 11.7 mmol per liter); and category 7, 212 mg per deciliter (11.8 mmol per liter) or more; and 2-hr plasma glucose level — category 1, 90 mg per deciliter (5.0 mmol per liter) or less; category 2, 91 to 108 mg per deciliter (5.1 to 6.0 mmol per liter); category 3, 109 to 125 mg per deciliter (6.1 to 6.9 mmol per liter); category 4, 126 to 139 mg per deciliter (7.0 to 7.7 mmol per liter); category 5, 140 to 157 mg per deciliter (7.8 to 8.7 mmol per liter); category 6, 158 to 177 mg per deciliter (8.8 to 9.8 mmol per liter); and category 7, 178 mg per deciliter (9.9 mmol per liter) or more.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119</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119</a:t>
            </a:fld>
            <a:endParaRPr lang="en-GB" sz="1200">
              <a:solidFill>
                <a:srgbClr val="000000"/>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120</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120</a:t>
            </a:fld>
            <a:endParaRPr lang="en-GB" sz="1200">
              <a:solidFill>
                <a:srgbClr val="000000"/>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17DE6-28F4-46CB-9911-C4F3B2246627}" type="slidenum">
              <a:rPr lang="en-US">
                <a:solidFill>
                  <a:srgbClr val="000000"/>
                </a:solidFill>
              </a:rPr>
              <a:pPr/>
              <a:t>121</a:t>
            </a:fld>
            <a:endParaRPr lang="en-US">
              <a:solidFill>
                <a:srgbClr val="000000"/>
              </a:solidFill>
            </a:endParaRPr>
          </a:p>
        </p:txBody>
      </p:sp>
      <p:sp>
        <p:nvSpPr>
          <p:cNvPr id="131074" name="Rectangle 2"/>
          <p:cNvSpPr>
            <a:spLocks noGrp="1" noRot="1" noChangeAspect="1" noChangeArrowheads="1" noTextEdit="1"/>
          </p:cNvSpPr>
          <p:nvPr>
            <p:ph type="sldImg"/>
          </p:nvPr>
        </p:nvSpPr>
        <p:spPr>
          <a:xfrm>
            <a:off x="1147763" y="685800"/>
            <a:ext cx="4568825" cy="3427413"/>
          </a:xfrm>
          <a:ln/>
        </p:spPr>
      </p:sp>
      <p:sp>
        <p:nvSpPr>
          <p:cNvPr id="131075" name="Rectangle 3"/>
          <p:cNvSpPr>
            <a:spLocks noGrp="1" noChangeArrowheads="1"/>
          </p:cNvSpPr>
          <p:nvPr>
            <p:ph type="body" idx="1"/>
          </p:nvPr>
        </p:nvSpPr>
        <p:spPr>
          <a:xfrm>
            <a:off x="684202" y="4343510"/>
            <a:ext cx="5489597" cy="4114289"/>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17DE6-28F4-46CB-9911-C4F3B2246627}" type="slidenum">
              <a:rPr lang="en-US">
                <a:solidFill>
                  <a:srgbClr val="000000"/>
                </a:solidFill>
              </a:rPr>
              <a:pPr/>
              <a:t>122</a:t>
            </a:fld>
            <a:endParaRPr lang="en-US">
              <a:solidFill>
                <a:srgbClr val="000000"/>
              </a:solidFill>
            </a:endParaRPr>
          </a:p>
        </p:txBody>
      </p:sp>
      <p:sp>
        <p:nvSpPr>
          <p:cNvPr id="131074" name="Rectangle 2"/>
          <p:cNvSpPr>
            <a:spLocks noGrp="1" noRot="1" noChangeAspect="1" noChangeArrowheads="1" noTextEdit="1"/>
          </p:cNvSpPr>
          <p:nvPr>
            <p:ph type="sldImg"/>
          </p:nvPr>
        </p:nvSpPr>
        <p:spPr>
          <a:xfrm>
            <a:off x="1147763" y="685800"/>
            <a:ext cx="4568825" cy="3427413"/>
          </a:xfrm>
          <a:ln/>
        </p:spPr>
      </p:sp>
      <p:sp>
        <p:nvSpPr>
          <p:cNvPr id="131075" name="Rectangle 3"/>
          <p:cNvSpPr>
            <a:spLocks noGrp="1" noChangeArrowheads="1"/>
          </p:cNvSpPr>
          <p:nvPr>
            <p:ph type="body" idx="1"/>
          </p:nvPr>
        </p:nvSpPr>
        <p:spPr>
          <a:xfrm>
            <a:off x="684202" y="4343510"/>
            <a:ext cx="5489597" cy="4114289"/>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123</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123</a:t>
            </a:fld>
            <a:endParaRPr lang="en-GB" sz="1200">
              <a:solidFill>
                <a:srgbClr val="000000"/>
              </a:solidFill>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124</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124</a:t>
            </a:fld>
            <a:endParaRPr lang="en-GB" sz="1200">
              <a:solidFill>
                <a:srgbClr val="000000"/>
              </a:solidFill>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125</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125</a:t>
            </a:fld>
            <a:endParaRPr lang="en-GB" sz="1200">
              <a:solidFill>
                <a:srgbClr val="000000"/>
              </a:solidFill>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126</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126</a:t>
            </a:fld>
            <a:endParaRPr lang="en-GB" sz="120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78470-4505-4C26-9E4A-3499FC68470D}" type="slidenum">
              <a:rPr lang="en-US"/>
              <a:pPr/>
              <a:t>22</a:t>
            </a:fld>
            <a:endParaRPr lang="en-US"/>
          </a:p>
        </p:txBody>
      </p:sp>
      <p:sp>
        <p:nvSpPr>
          <p:cNvPr id="72706" name="Rectangle 2"/>
          <p:cNvSpPr>
            <a:spLocks noGrp="1" noRot="1" noChangeAspect="1" noChangeArrowheads="1" noTextEdit="1"/>
          </p:cNvSpPr>
          <p:nvPr>
            <p:ph type="sldImg"/>
          </p:nvPr>
        </p:nvSpPr>
        <p:spPr>
          <a:xfrm>
            <a:off x="1147763" y="685800"/>
            <a:ext cx="4567237" cy="3427413"/>
          </a:xfrm>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0E1A33B1-FB54-4AE5-879A-8CBF4B72AB23}" type="slidenum">
              <a:rPr lang="en-US" sz="1200" smtClean="0">
                <a:solidFill>
                  <a:srgbClr val="000000"/>
                </a:solidFill>
                <a:latin typeface="Arial" charset="0"/>
              </a:rPr>
              <a:pPr eaLnBrk="1" hangingPunct="1"/>
              <a:t>127</a:t>
            </a:fld>
            <a:endParaRPr lang="en-US" sz="1200" smtClean="0">
              <a:solidFill>
                <a:srgbClr val="000000"/>
              </a:solidFill>
              <a:latin typeface="Arial" charset="0"/>
            </a:endParaRPr>
          </a:p>
        </p:txBody>
      </p:sp>
      <p:sp>
        <p:nvSpPr>
          <p:cNvPr id="92163" name="Slide Image Placeholder 1"/>
          <p:cNvSpPr>
            <a:spLocks noGrp="1" noRot="1" noChangeAspect="1" noTextEdit="1"/>
          </p:cNvSpPr>
          <p:nvPr>
            <p:ph type="sldImg"/>
          </p:nvPr>
        </p:nvSpPr>
        <p:spPr>
          <a:xfrm>
            <a:off x="1146175" y="685800"/>
            <a:ext cx="4572000" cy="3430588"/>
          </a:xfrm>
          <a:ln/>
        </p:spPr>
      </p:sp>
      <p:sp>
        <p:nvSpPr>
          <p:cNvPr id="92164" name="Notes Placeholder 2"/>
          <p:cNvSpPr>
            <a:spLocks noGrp="1"/>
          </p:cNvSpPr>
          <p:nvPr>
            <p:ph type="body" idx="1"/>
          </p:nvPr>
        </p:nvSpPr>
        <p:spPr>
          <a:xfrm>
            <a:off x="914400" y="4344988"/>
            <a:ext cx="5029200"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p>
            <a:endParaRPr lang="en-US" smtClean="0"/>
          </a:p>
        </p:txBody>
      </p:sp>
      <p:sp>
        <p:nvSpPr>
          <p:cNvPr id="122884"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21121365-8BB8-4F89-8646-75BA8599CE6C}" type="datetime1">
              <a:rPr lang="en-GB" sz="1200">
                <a:solidFill>
                  <a:srgbClr val="000000"/>
                </a:solidFill>
                <a:latin typeface="Times New Roman" pitchFamily="18" charset="0"/>
              </a:rPr>
              <a:pPr algn="r" eaLnBrk="0" hangingPunct="0">
                <a:defRPr/>
              </a:pPr>
              <a:t>22/05/2013</a:t>
            </a:fld>
            <a:endParaRPr lang="en-GB" sz="1200">
              <a:solidFill>
                <a:srgbClr val="000000"/>
              </a:solidFill>
              <a:latin typeface="Times New Roman" pitchFamily="18" charset="0"/>
            </a:endParaRPr>
          </a:p>
        </p:txBody>
      </p:sp>
      <p:sp>
        <p:nvSpPr>
          <p:cNvPr id="122885"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87" tIns="45194" rIns="90387" bIns="45194" anchor="b"/>
          <a:lstStyle>
            <a:lvl1pPr defTabSz="911225">
              <a:defRPr>
                <a:solidFill>
                  <a:schemeClr val="tx1"/>
                </a:solidFill>
                <a:latin typeface="Arial" charset="0"/>
              </a:defRPr>
            </a:lvl1pPr>
            <a:lvl2pPr marL="739775" indent="-284163" defTabSz="911225">
              <a:defRPr>
                <a:solidFill>
                  <a:schemeClr val="tx1"/>
                </a:solidFill>
                <a:latin typeface="Arial" charset="0"/>
              </a:defRPr>
            </a:lvl2pPr>
            <a:lvl3pPr marL="1139825" indent="-228600" defTabSz="911225">
              <a:defRPr>
                <a:solidFill>
                  <a:schemeClr val="tx1"/>
                </a:solidFill>
                <a:latin typeface="Arial" charset="0"/>
              </a:defRPr>
            </a:lvl3pPr>
            <a:lvl4pPr marL="1593850" indent="-227013" defTabSz="911225">
              <a:defRPr>
                <a:solidFill>
                  <a:schemeClr val="tx1"/>
                </a:solidFill>
                <a:latin typeface="Arial" charset="0"/>
              </a:defRPr>
            </a:lvl4pPr>
            <a:lvl5pPr marL="2047875" indent="-227013" defTabSz="911225">
              <a:defRPr>
                <a:solidFill>
                  <a:schemeClr val="tx1"/>
                </a:solidFill>
                <a:latin typeface="Arial" charset="0"/>
              </a:defRPr>
            </a:lvl5pPr>
            <a:lvl6pPr marL="2505075" indent="-227013" defTabSz="911225" fontAlgn="base">
              <a:spcBef>
                <a:spcPct val="0"/>
              </a:spcBef>
              <a:spcAft>
                <a:spcPct val="0"/>
              </a:spcAft>
              <a:defRPr>
                <a:solidFill>
                  <a:schemeClr val="tx1"/>
                </a:solidFill>
                <a:latin typeface="Arial" charset="0"/>
              </a:defRPr>
            </a:lvl6pPr>
            <a:lvl7pPr marL="2962275" indent="-227013" defTabSz="911225" fontAlgn="base">
              <a:spcBef>
                <a:spcPct val="0"/>
              </a:spcBef>
              <a:spcAft>
                <a:spcPct val="0"/>
              </a:spcAft>
              <a:defRPr>
                <a:solidFill>
                  <a:schemeClr val="tx1"/>
                </a:solidFill>
                <a:latin typeface="Arial" charset="0"/>
              </a:defRPr>
            </a:lvl7pPr>
            <a:lvl8pPr marL="3419475" indent="-227013" defTabSz="911225" fontAlgn="base">
              <a:spcBef>
                <a:spcPct val="0"/>
              </a:spcBef>
              <a:spcAft>
                <a:spcPct val="0"/>
              </a:spcAft>
              <a:defRPr>
                <a:solidFill>
                  <a:schemeClr val="tx1"/>
                </a:solidFill>
                <a:latin typeface="Arial" charset="0"/>
              </a:defRPr>
            </a:lvl8pPr>
            <a:lvl9pPr marL="3876675" indent="-227013" defTabSz="911225" fontAlgn="base">
              <a:spcBef>
                <a:spcPct val="0"/>
              </a:spcBef>
              <a:spcAft>
                <a:spcPct val="0"/>
              </a:spcAft>
              <a:defRPr>
                <a:solidFill>
                  <a:schemeClr val="tx1"/>
                </a:solidFill>
                <a:latin typeface="Arial" charset="0"/>
              </a:defRPr>
            </a:lvl9pPr>
          </a:lstStyle>
          <a:p>
            <a:pPr algn="r" eaLnBrk="0" hangingPunct="0">
              <a:defRPr/>
            </a:pPr>
            <a:fld id="{CC2554F4-7719-47B4-95CB-E95A8239B182}" type="slidenum">
              <a:rPr lang="en-GB" sz="1200">
                <a:solidFill>
                  <a:srgbClr val="000000"/>
                </a:solidFill>
                <a:latin typeface="Times New Roman" pitchFamily="18" charset="0"/>
              </a:rPr>
              <a:pPr algn="r" eaLnBrk="0" hangingPunct="0">
                <a:defRPr/>
              </a:pPr>
              <a:t>127</a:t>
            </a:fld>
            <a:endParaRPr lang="en-GB" sz="1200">
              <a:solidFill>
                <a:srgbClr val="000000"/>
              </a:solidFill>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D55F7626-7026-4F1F-98B1-4B571CB85746}" type="slidenum">
              <a:rPr lang="en-US">
                <a:solidFill>
                  <a:srgbClr val="000000"/>
                </a:solidFill>
              </a:rPr>
              <a:pPr/>
              <a:t>128</a:t>
            </a:fld>
            <a:endParaRPr lang="en-US">
              <a:solidFill>
                <a:srgbClr val="000000"/>
              </a:solidFill>
            </a:endParaRPr>
          </a:p>
        </p:txBody>
      </p:sp>
      <p:sp>
        <p:nvSpPr>
          <p:cNvPr id="71683" name="Espaço Reservado para Imagem de Slide 1"/>
          <p:cNvSpPr>
            <a:spLocks noGrp="1" noRot="1" noChangeAspect="1" noTextEdit="1"/>
          </p:cNvSpPr>
          <p:nvPr>
            <p:ph type="sldImg"/>
          </p:nvPr>
        </p:nvSpPr>
        <p:spPr>
          <a:xfrm>
            <a:off x="1143000" y="685800"/>
            <a:ext cx="4572000" cy="3429000"/>
          </a:xfrm>
          <a:ln/>
        </p:spPr>
      </p:sp>
      <p:sp>
        <p:nvSpPr>
          <p:cNvPr id="71684" name="Espaço Reservado para Número de Slide 3"/>
          <p:cNvSpPr txBox="1">
            <a:spLocks noGrp="1"/>
          </p:cNvSpPr>
          <p:nvPr/>
        </p:nvSpPr>
        <p:spPr bwMode="auto">
          <a:xfrm>
            <a:off x="3884120" y="8685413"/>
            <a:ext cx="2972280" cy="457126"/>
          </a:xfrm>
          <a:prstGeom prst="rect">
            <a:avLst/>
          </a:prstGeom>
          <a:noFill/>
          <a:ln w="9525">
            <a:noFill/>
            <a:miter lim="800000"/>
            <a:headEnd/>
            <a:tailEnd/>
          </a:ln>
        </p:spPr>
        <p:txBody>
          <a:bodyPr anchor="b"/>
          <a:lstStyle/>
          <a:p>
            <a:pPr algn="r"/>
            <a:fld id="{0A00B618-1F86-4D7F-9A2A-4FEA51700C01}" type="slidenum">
              <a:rPr lang="pt-BR" sz="1200">
                <a:solidFill>
                  <a:srgbClr val="000000"/>
                </a:solidFill>
                <a:latin typeface="Calibri"/>
              </a:rPr>
              <a:pPr algn="r"/>
              <a:t>128</a:t>
            </a:fld>
            <a:endParaRPr lang="pt-BR" sz="1200">
              <a:solidFill>
                <a:srgbClr val="000000"/>
              </a:solidFill>
              <a:latin typeface="Calibri"/>
            </a:endParaRPr>
          </a:p>
        </p:txBody>
      </p:sp>
      <p:sp>
        <p:nvSpPr>
          <p:cNvPr id="71685" name="Espaço Reservado para Anotações 4"/>
          <p:cNvSpPr>
            <a:spLocks noGrp="1"/>
          </p:cNvSpPr>
          <p:nvPr>
            <p:ph type="body" idx="1"/>
          </p:nvPr>
        </p:nvSpPr>
        <p:spPr>
          <a:xfrm>
            <a:off x="686280" y="4343437"/>
            <a:ext cx="12229502" cy="646331"/>
          </a:xfrm>
          <a:noFill/>
        </p:spPr>
        <p:txBody>
          <a:bodyPr wrap="none">
            <a:spAutoFit/>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F5521F-A9A1-41F7-A17A-EDD15DFBBF27}" type="slidenum">
              <a:rPr lang="en-US"/>
              <a:pPr/>
              <a:t>38</a:t>
            </a:fld>
            <a:endParaRPr lang="en-US"/>
          </a:p>
        </p:txBody>
      </p:sp>
      <p:sp>
        <p:nvSpPr>
          <p:cNvPr id="283650" name="Rectangle 2"/>
          <p:cNvSpPr>
            <a:spLocks noGrp="1" noRot="1" noChangeAspect="1" noChangeArrowheads="1" noTextEdit="1"/>
          </p:cNvSpPr>
          <p:nvPr>
            <p:ph type="sldImg"/>
          </p:nvPr>
        </p:nvSpPr>
        <p:spPr>
          <a:xfrm>
            <a:off x="1143000" y="685800"/>
            <a:ext cx="4572000" cy="3429000"/>
          </a:xfrm>
          <a:ln/>
        </p:spPr>
      </p:sp>
      <p:sp>
        <p:nvSpPr>
          <p:cNvPr id="283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F0C84-718E-4AB9-ADDA-F4A6B06D7B5A}" type="slidenum">
              <a:rPr lang="en-US"/>
              <a:pPr/>
              <a:t>40</a:t>
            </a:fld>
            <a:endParaRPr lang="en-US"/>
          </a:p>
        </p:txBody>
      </p:sp>
      <p:sp>
        <p:nvSpPr>
          <p:cNvPr id="286722" name="Rectangle 2"/>
          <p:cNvSpPr>
            <a:spLocks noGrp="1" noRot="1" noChangeAspect="1" noChangeArrowheads="1" noTextEdit="1"/>
          </p:cNvSpPr>
          <p:nvPr>
            <p:ph type="sldImg"/>
          </p:nvPr>
        </p:nvSpPr>
        <p:spPr>
          <a:xfrm>
            <a:off x="1143000" y="685800"/>
            <a:ext cx="4572000" cy="3429000"/>
          </a:xfrm>
          <a:ln/>
        </p:spPr>
      </p:sp>
      <p:sp>
        <p:nvSpPr>
          <p:cNvPr id="286723" name="Rectangle 3"/>
          <p:cNvSpPr>
            <a:spLocks noGrp="1" noChangeArrowheads="1"/>
          </p:cNvSpPr>
          <p:nvPr>
            <p:ph type="body" idx="1"/>
          </p:nvPr>
        </p:nvSpPr>
        <p:spPr>
          <a:xfrm>
            <a:off x="914400" y="4343400"/>
            <a:ext cx="5029200" cy="4114800"/>
          </a:xfrm>
        </p:spPr>
        <p:txBody>
          <a:bodyPr/>
          <a:lstStyle/>
          <a:p>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933B725-D71B-416E-A057-D240791D80A5}" type="slidenum">
              <a:rPr lang="en-US"/>
              <a:pPr/>
              <a:t>42</a:t>
            </a:fld>
            <a:endParaRPr lang="en-US"/>
          </a:p>
        </p:txBody>
      </p:sp>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A0D8C125-9745-427E-B035-F43CC22448B6}" type="slidenum">
              <a:rPr lang="en-CA" sz="1200"/>
              <a:pPr algn="r"/>
              <a:t>42</a:t>
            </a:fld>
            <a:endParaRPr lang="en-CA" sz="1200"/>
          </a:p>
        </p:txBody>
      </p:sp>
      <p:sp>
        <p:nvSpPr>
          <p:cNvPr id="138243" name="Rectangle 2"/>
          <p:cNvSpPr>
            <a:spLocks noGrp="1" noRot="1" noChangeAspect="1" noChangeArrowheads="1" noTextEdit="1"/>
          </p:cNvSpPr>
          <p:nvPr>
            <p:ph type="sldImg"/>
          </p:nvPr>
        </p:nvSpPr>
        <p:spPr>
          <a:xfrm>
            <a:off x="1143000" y="685800"/>
            <a:ext cx="4572000" cy="3429000"/>
          </a:xfrm>
          <a:ln/>
        </p:spPr>
      </p:sp>
      <p:sp>
        <p:nvSpPr>
          <p:cNvPr id="138244" name="Rectangle 3"/>
          <p:cNvSpPr>
            <a:spLocks noGrp="1" noChangeArrowheads="1"/>
          </p:cNvSpPr>
          <p:nvPr>
            <p:ph type="body" idx="1"/>
          </p:nvPr>
        </p:nvSpPr>
        <p:spPr/>
        <p:txBody>
          <a:bodyPr/>
          <a:lstStyle/>
          <a:p>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A7E88-4C95-42F8-B2A2-69A6D0451645}" type="slidenum">
              <a:rPr lang="en-US"/>
              <a:pPr/>
              <a:t>44</a:t>
            </a:fld>
            <a:endParaRPr lang="en-US"/>
          </a:p>
        </p:txBody>
      </p:sp>
      <p:sp>
        <p:nvSpPr>
          <p:cNvPr id="142338" name="Rectangle 2"/>
          <p:cNvSpPr>
            <a:spLocks noGrp="1" noRot="1" noChangeAspect="1" noChangeArrowheads="1" noTextEdit="1"/>
          </p:cNvSpPr>
          <p:nvPr>
            <p:ph type="sldImg"/>
          </p:nvPr>
        </p:nvSpPr>
        <p:spPr>
          <a:xfrm>
            <a:off x="1152525" y="692150"/>
            <a:ext cx="4552950" cy="3416300"/>
          </a:xfrm>
          <a:ln/>
        </p:spPr>
      </p:sp>
      <p:sp>
        <p:nvSpPr>
          <p:cNvPr id="142339" name="Rectangle 3"/>
          <p:cNvSpPr>
            <a:spLocks noGrp="1" noChangeArrowheads="1"/>
          </p:cNvSpPr>
          <p:nvPr>
            <p:ph type="body" idx="1"/>
          </p:nvPr>
        </p:nvSpPr>
        <p:spPr>
          <a:xfrm>
            <a:off x="912813" y="4341813"/>
            <a:ext cx="5030787"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BF4C1-1332-4915-BBA2-1BFF200C2EE8}" type="slidenum">
              <a:rPr lang="en-US"/>
              <a:pPr/>
              <a:t>45</a:t>
            </a:fld>
            <a:endParaRPr lang="en-US"/>
          </a:p>
        </p:txBody>
      </p:sp>
      <p:sp>
        <p:nvSpPr>
          <p:cNvPr id="303106" name="Rectangle 2"/>
          <p:cNvSpPr>
            <a:spLocks noGrp="1" noRot="1" noChangeAspect="1" noChangeArrowheads="1" noTextEdit="1"/>
          </p:cNvSpPr>
          <p:nvPr>
            <p:ph type="sldImg"/>
          </p:nvPr>
        </p:nvSpPr>
        <p:spPr>
          <a:xfrm>
            <a:off x="1143000" y="685800"/>
            <a:ext cx="4572000" cy="3429000"/>
          </a:xfrm>
          <a:ln/>
        </p:spPr>
      </p:sp>
      <p:sp>
        <p:nvSpPr>
          <p:cNvPr id="30310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53" indent="0" algn="ctr">
              <a:buNone/>
              <a:defRPr/>
            </a:lvl2pPr>
            <a:lvl3pPr marL="912702" indent="0" algn="ctr">
              <a:buNone/>
              <a:defRPr/>
            </a:lvl3pPr>
            <a:lvl4pPr marL="1369055" indent="0" algn="ctr">
              <a:buNone/>
              <a:defRPr/>
            </a:lvl4pPr>
            <a:lvl5pPr marL="1825406" indent="0" algn="ctr">
              <a:buNone/>
              <a:defRPr/>
            </a:lvl5pPr>
            <a:lvl6pPr marL="2281758" indent="0" algn="ctr">
              <a:buNone/>
              <a:defRPr/>
            </a:lvl6pPr>
            <a:lvl7pPr marL="2738110" indent="0" algn="ctr">
              <a:buNone/>
              <a:defRPr/>
            </a:lvl7pPr>
            <a:lvl8pPr marL="3194460" indent="0" algn="ctr">
              <a:buNone/>
              <a:defRPr/>
            </a:lvl8pPr>
            <a:lvl9pPr marL="365080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err="1" smtClean="0"/>
              <a:t>xxxxxxxxxxxxx</a:t>
            </a:r>
            <a:endParaRPr lang="en-US" dirty="0"/>
          </a:p>
        </p:txBody>
      </p:sp>
      <p:sp>
        <p:nvSpPr>
          <p:cNvPr id="6" name="Slide Number Placeholder 5"/>
          <p:cNvSpPr>
            <a:spLocks noGrp="1"/>
          </p:cNvSpPr>
          <p:nvPr>
            <p:ph type="sldNum" sz="quarter" idx="12"/>
          </p:nvPr>
        </p:nvSpPr>
        <p:spPr/>
        <p:txBody>
          <a:bodyPr/>
          <a:lstStyle>
            <a:lvl1pPr>
              <a:defRPr/>
            </a:lvl1pPr>
          </a:lstStyle>
          <a:p>
            <a:fld id="{1D5DF99D-028E-4F56-81C3-86B413BFF4CA}" type="slidenum">
              <a:rPr lang="en-US"/>
              <a:pPr/>
              <a:t>‹N°›</a:t>
            </a:fld>
            <a:endParaRPr lang="en-US"/>
          </a:p>
        </p:txBody>
      </p:sp>
    </p:spTree>
    <p:extLst>
      <p:ext uri="{BB962C8B-B14F-4D97-AF65-F5344CB8AC3E}">
        <p14:creationId xmlns:p14="http://schemas.microsoft.com/office/powerpoint/2010/main" xmlns="" val="9983574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1F5EA6-E703-4FCE-BBB1-F50F485B66C8}" type="slidenum">
              <a:rPr lang="en-US"/>
              <a:pPr/>
              <a:t>‹N°›</a:t>
            </a:fld>
            <a:endParaRPr lang="en-US"/>
          </a:p>
        </p:txBody>
      </p:sp>
    </p:spTree>
    <p:extLst>
      <p:ext uri="{BB962C8B-B14F-4D97-AF65-F5344CB8AC3E}">
        <p14:creationId xmlns:p14="http://schemas.microsoft.com/office/powerpoint/2010/main" xmlns="" val="16748128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68370118"/>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88134119"/>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11950963"/>
      </p:ext>
    </p:extLst>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0"/>
            <a:ext cx="2057400" cy="5805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805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8301124"/>
      </p:ext>
    </p:extLst>
  </p:cSld>
  <p:clrMapOvr>
    <a:masterClrMapping/>
  </p:clrMapOvr>
  <p:transition spd="slow"/>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580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90887648"/>
      </p:ext>
    </p:extLst>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53" indent="0" algn="ctr">
              <a:buNone/>
              <a:defRPr/>
            </a:lvl2pPr>
            <a:lvl3pPr marL="912702" indent="0" algn="ctr">
              <a:buNone/>
              <a:defRPr/>
            </a:lvl3pPr>
            <a:lvl4pPr marL="1369055" indent="0" algn="ctr">
              <a:buNone/>
              <a:defRPr/>
            </a:lvl4pPr>
            <a:lvl5pPr marL="1825406" indent="0" algn="ctr">
              <a:buNone/>
              <a:defRPr/>
            </a:lvl5pPr>
            <a:lvl6pPr marL="2281758" indent="0" algn="ctr">
              <a:buNone/>
              <a:defRPr/>
            </a:lvl6pPr>
            <a:lvl7pPr marL="2738110" indent="0" algn="ctr">
              <a:buNone/>
              <a:defRPr/>
            </a:lvl7pPr>
            <a:lvl8pPr marL="3194460" indent="0" algn="ctr">
              <a:buNone/>
              <a:defRPr/>
            </a:lvl8pPr>
            <a:lvl9pPr marL="365080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9EF737-B5BF-4E0B-BCCB-B91431535241}" type="slidenum">
              <a:rPr lang="en-US"/>
              <a:pPr/>
              <a:t>‹N°›</a:t>
            </a:fld>
            <a:endParaRPr lang="en-US"/>
          </a:p>
        </p:txBody>
      </p:sp>
    </p:spTree>
    <p:extLst>
      <p:ext uri="{BB962C8B-B14F-4D97-AF65-F5344CB8AC3E}">
        <p14:creationId xmlns:p14="http://schemas.microsoft.com/office/powerpoint/2010/main" xmlns="" val="6260048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38B47B-4A84-4B06-A7D7-C4D2386C160F}" type="slidenum">
              <a:rPr lang="en-US"/>
              <a:pPr/>
              <a:t>‹N°›</a:t>
            </a:fld>
            <a:endParaRPr lang="en-US"/>
          </a:p>
        </p:txBody>
      </p:sp>
    </p:spTree>
    <p:extLst>
      <p:ext uri="{BB962C8B-B14F-4D97-AF65-F5344CB8AC3E}">
        <p14:creationId xmlns:p14="http://schemas.microsoft.com/office/powerpoint/2010/main" xmlns="" val="708796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8E9326-53E7-4A36-B6DC-6A267543795D}" type="slidenum">
              <a:rPr lang="en-US"/>
              <a:pPr/>
              <a:t>‹N°›</a:t>
            </a:fld>
            <a:endParaRPr lang="en-US"/>
          </a:p>
        </p:txBody>
      </p:sp>
    </p:spTree>
    <p:extLst>
      <p:ext uri="{BB962C8B-B14F-4D97-AF65-F5344CB8AC3E}">
        <p14:creationId xmlns:p14="http://schemas.microsoft.com/office/powerpoint/2010/main" xmlns="" val="25977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995B96-90C8-472D-84BE-DC1C2B0C6254}" type="slidenum">
              <a:rPr lang="en-US"/>
              <a:pPr/>
              <a:t>‹N°›</a:t>
            </a:fld>
            <a:endParaRPr lang="en-US"/>
          </a:p>
        </p:txBody>
      </p:sp>
    </p:spTree>
    <p:extLst>
      <p:ext uri="{BB962C8B-B14F-4D97-AF65-F5344CB8AC3E}">
        <p14:creationId xmlns:p14="http://schemas.microsoft.com/office/powerpoint/2010/main" xmlns="" val="21642467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2FB96FE-4671-4D0C-AEBF-A2189FECFFD8}" type="slidenum">
              <a:rPr lang="en-US"/>
              <a:pPr/>
              <a:t>‹N°›</a:t>
            </a:fld>
            <a:endParaRPr lang="en-US"/>
          </a:p>
        </p:txBody>
      </p:sp>
    </p:spTree>
    <p:extLst>
      <p:ext uri="{BB962C8B-B14F-4D97-AF65-F5344CB8AC3E}">
        <p14:creationId xmlns:p14="http://schemas.microsoft.com/office/powerpoint/2010/main" xmlns="" val="924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BF962F-2E25-4B7D-ACE8-1985723EB3E2}" type="slidenum">
              <a:rPr lang="en-US"/>
              <a:pPr/>
              <a:t>‹N°›</a:t>
            </a:fld>
            <a:endParaRPr lang="en-US"/>
          </a:p>
        </p:txBody>
      </p:sp>
    </p:spTree>
    <p:extLst>
      <p:ext uri="{BB962C8B-B14F-4D97-AF65-F5344CB8AC3E}">
        <p14:creationId xmlns:p14="http://schemas.microsoft.com/office/powerpoint/2010/main" xmlns="" val="42707488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D31AED-F303-4F97-94B6-FAE30390A9B2}" type="slidenum">
              <a:rPr lang="en-US"/>
              <a:pPr/>
              <a:t>‹N°›</a:t>
            </a:fld>
            <a:endParaRPr lang="en-US"/>
          </a:p>
        </p:txBody>
      </p:sp>
    </p:spTree>
    <p:extLst>
      <p:ext uri="{BB962C8B-B14F-4D97-AF65-F5344CB8AC3E}">
        <p14:creationId xmlns:p14="http://schemas.microsoft.com/office/powerpoint/2010/main" xmlns="" val="34474465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260A27-5EC6-475B-9643-0864A83ED4A9}" type="slidenum">
              <a:rPr lang="en-US"/>
              <a:pPr/>
              <a:t>‹N°›</a:t>
            </a:fld>
            <a:endParaRPr lang="en-US"/>
          </a:p>
        </p:txBody>
      </p:sp>
    </p:spTree>
    <p:extLst>
      <p:ext uri="{BB962C8B-B14F-4D97-AF65-F5344CB8AC3E}">
        <p14:creationId xmlns:p14="http://schemas.microsoft.com/office/powerpoint/2010/main" xmlns="" val="17636980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E81168-99F2-424C-A8C6-E7182A82107D}" type="slidenum">
              <a:rPr lang="en-US"/>
              <a:pPr/>
              <a:t>‹N°›</a:t>
            </a:fld>
            <a:endParaRPr lang="en-US"/>
          </a:p>
        </p:txBody>
      </p:sp>
    </p:spTree>
    <p:extLst>
      <p:ext uri="{BB962C8B-B14F-4D97-AF65-F5344CB8AC3E}">
        <p14:creationId xmlns:p14="http://schemas.microsoft.com/office/powerpoint/2010/main" xmlns="" val="29046932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2CE917-30B8-4D75-B7E2-7641E2759476}" type="slidenum">
              <a:rPr lang="en-US"/>
              <a:pPr/>
              <a:t>‹N°›</a:t>
            </a:fld>
            <a:endParaRPr lang="en-US"/>
          </a:p>
        </p:txBody>
      </p:sp>
    </p:spTree>
    <p:extLst>
      <p:ext uri="{BB962C8B-B14F-4D97-AF65-F5344CB8AC3E}">
        <p14:creationId xmlns:p14="http://schemas.microsoft.com/office/powerpoint/2010/main" xmlns="" val="7496035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4D5D72-FB26-4FDC-A0B6-5E72F47C49C2}" type="slidenum">
              <a:rPr lang="en-US"/>
              <a:pPr/>
              <a:t>‹N°›</a:t>
            </a:fld>
            <a:endParaRPr lang="en-US"/>
          </a:p>
        </p:txBody>
      </p:sp>
    </p:spTree>
    <p:extLst>
      <p:ext uri="{BB962C8B-B14F-4D97-AF65-F5344CB8AC3E}">
        <p14:creationId xmlns:p14="http://schemas.microsoft.com/office/powerpoint/2010/main" xmlns="" val="13002576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406885-3D38-4025-BACE-AEB75DAF6D99}" type="slidenum">
              <a:rPr lang="en-US"/>
              <a:pPr/>
              <a:t>‹N°›</a:t>
            </a:fld>
            <a:endParaRPr lang="en-US"/>
          </a:p>
        </p:txBody>
      </p:sp>
    </p:spTree>
    <p:extLst>
      <p:ext uri="{BB962C8B-B14F-4D97-AF65-F5344CB8AC3E}">
        <p14:creationId xmlns:p14="http://schemas.microsoft.com/office/powerpoint/2010/main" xmlns="" val="39812584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53" indent="0" algn="ctr">
              <a:buNone/>
              <a:defRPr/>
            </a:lvl2pPr>
            <a:lvl3pPr marL="912702" indent="0" algn="ctr">
              <a:buNone/>
              <a:defRPr/>
            </a:lvl3pPr>
            <a:lvl4pPr marL="1369055" indent="0" algn="ctr">
              <a:buNone/>
              <a:defRPr/>
            </a:lvl4pPr>
            <a:lvl5pPr marL="1825406" indent="0" algn="ctr">
              <a:buNone/>
              <a:defRPr/>
            </a:lvl5pPr>
            <a:lvl6pPr marL="2281758" indent="0" algn="ctr">
              <a:buNone/>
              <a:defRPr/>
            </a:lvl6pPr>
            <a:lvl7pPr marL="2738110" indent="0" algn="ctr">
              <a:buNone/>
              <a:defRPr/>
            </a:lvl7pPr>
            <a:lvl8pPr marL="3194460" indent="0" algn="ctr">
              <a:buNone/>
              <a:defRPr/>
            </a:lvl8pPr>
            <a:lvl9pPr marL="365080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93D2060-941B-4CA6-B713-E2384F4F83BF}" type="slidenum">
              <a:rPr lang="en-AU"/>
              <a:pPr/>
              <a:t>‹N°›</a:t>
            </a:fld>
            <a:endParaRPr lang="en-AU"/>
          </a:p>
        </p:txBody>
      </p:sp>
    </p:spTree>
    <p:extLst>
      <p:ext uri="{BB962C8B-B14F-4D97-AF65-F5344CB8AC3E}">
        <p14:creationId xmlns:p14="http://schemas.microsoft.com/office/powerpoint/2010/main" xmlns="" val="16079661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0BA0BD4A-1432-41D1-841B-1BEEED499905}" type="slidenum">
              <a:rPr lang="en-AU"/>
              <a:pPr/>
              <a:t>‹N°›</a:t>
            </a:fld>
            <a:endParaRPr lang="en-AU"/>
          </a:p>
        </p:txBody>
      </p:sp>
    </p:spTree>
    <p:extLst>
      <p:ext uri="{BB962C8B-B14F-4D97-AF65-F5344CB8AC3E}">
        <p14:creationId xmlns:p14="http://schemas.microsoft.com/office/powerpoint/2010/main" xmlns="" val="22996605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D16D0BC-283F-43F1-A4C2-677F8AE365D4}" type="slidenum">
              <a:rPr lang="en-AU"/>
              <a:pPr/>
              <a:t>‹N°›</a:t>
            </a:fld>
            <a:endParaRPr lang="en-AU"/>
          </a:p>
        </p:txBody>
      </p:sp>
    </p:spTree>
    <p:extLst>
      <p:ext uri="{BB962C8B-B14F-4D97-AF65-F5344CB8AC3E}">
        <p14:creationId xmlns:p14="http://schemas.microsoft.com/office/powerpoint/2010/main" xmlns="" val="41760704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79"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813B3652-5797-4082-B8ED-005C099CCCC9}" type="slidenum">
              <a:rPr lang="en-AU"/>
              <a:pPr/>
              <a:t>‹N°›</a:t>
            </a:fld>
            <a:endParaRPr lang="en-AU"/>
          </a:p>
        </p:txBody>
      </p:sp>
    </p:spTree>
    <p:extLst>
      <p:ext uri="{BB962C8B-B14F-4D97-AF65-F5344CB8AC3E}">
        <p14:creationId xmlns:p14="http://schemas.microsoft.com/office/powerpoint/2010/main" xmlns="" val="3439534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4098" name="Picture 2" descr="CHP_Version_glob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ChangeArrowheads="1"/>
          </p:cNvSpPr>
          <p:nvPr userDrawn="1"/>
        </p:nvSpPr>
        <p:spPr bwMode="auto">
          <a:xfrm>
            <a:off x="0" y="0"/>
            <a:ext cx="9144000" cy="908050"/>
          </a:xfrm>
          <a:prstGeom prst="rect">
            <a:avLst/>
          </a:prstGeom>
          <a:gradFill rotWithShape="1">
            <a:gsLst>
              <a:gs pos="0">
                <a:srgbClr val="6BA2CC">
                  <a:gamma/>
                  <a:shade val="86275"/>
                  <a:invGamma/>
                  <a:alpha val="75999"/>
                </a:srgbClr>
              </a:gs>
              <a:gs pos="100000">
                <a:srgbClr val="6BA2CC">
                  <a:alpha val="10001"/>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pPr algn="ctr"/>
            <a:endParaRPr lang="en-GB"/>
          </a:p>
        </p:txBody>
      </p:sp>
      <p:sp>
        <p:nvSpPr>
          <p:cNvPr id="4100" name="Text Box 4"/>
          <p:cNvSpPr txBox="1">
            <a:spLocks noChangeArrowheads="1"/>
          </p:cNvSpPr>
          <p:nvPr/>
        </p:nvSpPr>
        <p:spPr bwMode="auto">
          <a:xfrm>
            <a:off x="8027991" y="6453191"/>
            <a:ext cx="11874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fontAlgn="t">
              <a:lnSpc>
                <a:spcPct val="85000"/>
              </a:lnSpc>
            </a:pPr>
            <a:r>
              <a:rPr lang="en-GB" sz="1200" b="1">
                <a:solidFill>
                  <a:schemeClr val="bg1"/>
                </a:solidFill>
                <a:latin typeface="Times New Roman" pitchFamily="18" charset="0"/>
                <a:cs typeface="Times New Roman" pitchFamily="18" charset="0"/>
              </a:rPr>
              <a:t>World Health </a:t>
            </a:r>
          </a:p>
          <a:p>
            <a:pPr algn="ctr" fontAlgn="t">
              <a:lnSpc>
                <a:spcPct val="85000"/>
              </a:lnSpc>
            </a:pPr>
            <a:r>
              <a:rPr lang="en-GB" sz="1200" b="1">
                <a:solidFill>
                  <a:schemeClr val="bg1"/>
                </a:solidFill>
                <a:latin typeface="Times New Roman" pitchFamily="18" charset="0"/>
                <a:cs typeface="Times New Roman" pitchFamily="18" charset="0"/>
              </a:rPr>
              <a:t>Organization</a:t>
            </a:r>
            <a:endParaRPr lang="en-US" sz="1200" b="1">
              <a:solidFill>
                <a:schemeClr val="bg1"/>
              </a:solidFill>
              <a:latin typeface="Times New Roman" pitchFamily="18" charset="0"/>
              <a:cs typeface="Times New Roman" pitchFamily="18" charset="0"/>
            </a:endParaRPr>
          </a:p>
        </p:txBody>
      </p:sp>
      <p:sp>
        <p:nvSpPr>
          <p:cNvPr id="4101" name="Rectangle 5"/>
          <p:cNvSpPr>
            <a:spLocks noGrp="1" noChangeArrowheads="1"/>
          </p:cNvSpPr>
          <p:nvPr>
            <p:ph type="ctrTitle" sz="quarter"/>
          </p:nvPr>
        </p:nvSpPr>
        <p:spPr>
          <a:xfrm>
            <a:off x="107950" y="15"/>
            <a:ext cx="8928100" cy="1484313"/>
          </a:xfrm>
        </p:spPr>
        <p:txBody>
          <a:bodyPr/>
          <a:lstStyle>
            <a:lvl1pPr algn="ctr">
              <a:defRPr b="1"/>
            </a:lvl1pPr>
          </a:lstStyle>
          <a:p>
            <a:pPr lvl="0"/>
            <a:r>
              <a:rPr lang="en-GB" noProof="0" smtClean="0"/>
              <a:t>Click to edit Master title style</a:t>
            </a:r>
          </a:p>
        </p:txBody>
      </p:sp>
      <p:sp>
        <p:nvSpPr>
          <p:cNvPr id="4102" name="Rectangle 6"/>
          <p:cNvSpPr>
            <a:spLocks noGrp="1" noChangeArrowheads="1"/>
          </p:cNvSpPr>
          <p:nvPr>
            <p:ph type="subTitle" sz="quarter" idx="1"/>
          </p:nvPr>
        </p:nvSpPr>
        <p:spPr>
          <a:xfrm>
            <a:off x="1371600" y="2349501"/>
            <a:ext cx="6400800" cy="1752600"/>
          </a:xfrm>
        </p:spPr>
        <p:txBody>
          <a:bodyPr/>
          <a:lstStyle>
            <a:lvl1pPr marL="0" indent="0" algn="ctr">
              <a:buFontTx/>
              <a:buNone/>
              <a:defRPr b="1">
                <a:solidFill>
                  <a:srgbClr val="000099"/>
                </a:solidFill>
                <a:latin typeface="Times New Roman" pitchFamily="18" charset="0"/>
                <a:cs typeface="Times New Roman" pitchFamily="18" charset="0"/>
              </a:defRPr>
            </a:lvl1pPr>
          </a:lstStyle>
          <a:p>
            <a:pPr lvl="0"/>
            <a:r>
              <a:rPr lang="en-GB" noProof="0" smtClean="0"/>
              <a:t>Click to edit Master subtitle style</a:t>
            </a:r>
          </a:p>
        </p:txBody>
      </p:sp>
      <p:sp>
        <p:nvSpPr>
          <p:cNvPr id="4103" name="Rectangle 7"/>
          <p:cNvSpPr>
            <a:spLocks noChangeArrowheads="1"/>
          </p:cNvSpPr>
          <p:nvPr userDrawn="1"/>
        </p:nvSpPr>
        <p:spPr bwMode="auto">
          <a:xfrm>
            <a:off x="0" y="6021392"/>
            <a:ext cx="9144000" cy="863600"/>
          </a:xfrm>
          <a:prstGeom prst="rect">
            <a:avLst/>
          </a:prstGeom>
          <a:gradFill rotWithShape="1">
            <a:gsLst>
              <a:gs pos="0">
                <a:srgbClr val="99CCFF">
                  <a:alpha val="10001"/>
                </a:srgbClr>
              </a:gs>
              <a:gs pos="100000">
                <a:srgbClr val="99CCFF">
                  <a:gamma/>
                  <a:shade val="76078"/>
                  <a:invGamma/>
                  <a:alpha val="75999"/>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pPr algn="ctr"/>
            <a:endParaRPr lang="en-GB"/>
          </a:p>
        </p:txBody>
      </p:sp>
      <p:sp>
        <p:nvSpPr>
          <p:cNvPr id="4104" name="Text Box 8"/>
          <p:cNvSpPr txBox="1">
            <a:spLocks noChangeArrowheads="1"/>
          </p:cNvSpPr>
          <p:nvPr userDrawn="1"/>
        </p:nvSpPr>
        <p:spPr bwMode="auto">
          <a:xfrm>
            <a:off x="107505" y="6302418"/>
            <a:ext cx="6300788" cy="329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US" sz="1500" b="1" dirty="0" smtClean="0">
                <a:solidFill>
                  <a:schemeClr val="bg1"/>
                </a:solidFill>
                <a:effectLst>
                  <a:outerShdw blurRad="38100" dist="38100" dir="2700000" algn="tl">
                    <a:srgbClr val="C0C0C0"/>
                  </a:outerShdw>
                </a:effectLst>
              </a:rPr>
              <a:t>Department of Management of Noncommunicable Diseases</a:t>
            </a:r>
            <a:r>
              <a:rPr lang="en-GB" sz="1500" b="1" dirty="0" smtClean="0">
                <a:solidFill>
                  <a:schemeClr val="bg1"/>
                </a:solidFill>
                <a:effectLst>
                  <a:outerShdw blurRad="38100" dist="38100" dir="2700000" algn="tl">
                    <a:srgbClr val="C0C0C0"/>
                  </a:outerShdw>
                </a:effectLst>
              </a:rPr>
              <a:t> </a:t>
            </a:r>
            <a:endParaRPr lang="en-US" sz="1500" b="1" dirty="0">
              <a:solidFill>
                <a:schemeClr val="bg1"/>
              </a:solidFill>
              <a:effectLst>
                <a:outerShdw blurRad="38100" dist="38100" dir="2700000" algn="tl">
                  <a:srgbClr val="C0C0C0"/>
                </a:outerShdw>
              </a:effectLst>
            </a:endParaRPr>
          </a:p>
        </p:txBody>
      </p:sp>
      <p:sp>
        <p:nvSpPr>
          <p:cNvPr id="4105" name="Text Box 9"/>
          <p:cNvSpPr txBox="1">
            <a:spLocks noChangeArrowheads="1"/>
          </p:cNvSpPr>
          <p:nvPr userDrawn="1"/>
        </p:nvSpPr>
        <p:spPr bwMode="auto">
          <a:xfrm>
            <a:off x="7956551" y="6454780"/>
            <a:ext cx="11874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fontAlgn="t">
              <a:lnSpc>
                <a:spcPct val="85000"/>
              </a:lnSpc>
            </a:pPr>
            <a:r>
              <a:rPr lang="en-GB" sz="1200" b="1">
                <a:solidFill>
                  <a:schemeClr val="bg1"/>
                </a:solidFill>
                <a:latin typeface="Times New Roman" pitchFamily="18" charset="0"/>
                <a:cs typeface="Times New Roman" pitchFamily="18" charset="0"/>
              </a:rPr>
              <a:t>World Health </a:t>
            </a:r>
          </a:p>
          <a:p>
            <a:pPr algn="ctr" fontAlgn="t">
              <a:lnSpc>
                <a:spcPct val="85000"/>
              </a:lnSpc>
            </a:pPr>
            <a:r>
              <a:rPr lang="en-GB" sz="1200" b="1">
                <a:solidFill>
                  <a:schemeClr val="bg1"/>
                </a:solidFill>
                <a:latin typeface="Times New Roman" pitchFamily="18" charset="0"/>
                <a:cs typeface="Times New Roman" pitchFamily="18" charset="0"/>
              </a:rPr>
              <a:t>Organization</a:t>
            </a:r>
            <a:endParaRPr lang="en-US" sz="1200" b="1">
              <a:solidFill>
                <a:schemeClr val="bg1"/>
              </a:solidFill>
              <a:latin typeface="Times New Roman" pitchFamily="18" charset="0"/>
              <a:cs typeface="Times New Roman" pitchFamily="18" charset="0"/>
            </a:endParaRPr>
          </a:p>
        </p:txBody>
      </p:sp>
      <p:pic>
        <p:nvPicPr>
          <p:cNvPr id="4106" name="Picture 10"/>
          <p:cNvPicPr>
            <a:picLocks noChangeAspect="1" noChangeArrowheads="1"/>
          </p:cNvPicPr>
          <p:nvPr userDrawn="1"/>
        </p:nvPicPr>
        <p:blipFill>
          <a:blip r:embed="rId3" cstate="print">
            <a:clrChange>
              <a:clrFrom>
                <a:srgbClr val="FDFDFD"/>
              </a:clrFrom>
              <a:clrTo>
                <a:srgbClr val="FDFDFD">
                  <a:alpha val="0"/>
                </a:srgbClr>
              </a:clrTo>
            </a:clrChange>
            <a:grayscl/>
            <a:biLevel thresh="50000"/>
            <a:extLst>
              <a:ext uri="{28A0092B-C50C-407E-A947-70E740481C1C}">
                <a14:useLocalDpi xmlns:a14="http://schemas.microsoft.com/office/drawing/2010/main" xmlns="" val="0"/>
              </a:ext>
            </a:extLst>
          </a:blip>
          <a:srcRect/>
          <a:stretch>
            <a:fillRect/>
          </a:stretch>
        </p:blipFill>
        <p:spPr bwMode="auto">
          <a:xfrm>
            <a:off x="8207381" y="5849938"/>
            <a:ext cx="649288" cy="60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45A873C3-A3D0-465B-B67B-15F3F3171E15}" type="slidenum">
              <a:rPr lang="en-AU"/>
              <a:pPr/>
              <a:t>‹N°›</a:t>
            </a:fld>
            <a:endParaRPr lang="en-AU"/>
          </a:p>
        </p:txBody>
      </p:sp>
    </p:spTree>
    <p:extLst>
      <p:ext uri="{BB962C8B-B14F-4D97-AF65-F5344CB8AC3E}">
        <p14:creationId xmlns:p14="http://schemas.microsoft.com/office/powerpoint/2010/main" xmlns="" val="1085519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E607B3C5-4133-4032-9FE2-11F380A6CA10}" type="slidenum">
              <a:rPr lang="en-AU"/>
              <a:pPr/>
              <a:t>‹N°›</a:t>
            </a:fld>
            <a:endParaRPr lang="en-AU"/>
          </a:p>
        </p:txBody>
      </p:sp>
    </p:spTree>
    <p:extLst>
      <p:ext uri="{BB962C8B-B14F-4D97-AF65-F5344CB8AC3E}">
        <p14:creationId xmlns:p14="http://schemas.microsoft.com/office/powerpoint/2010/main" xmlns="" val="25716002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947FADC9-2272-443E-812F-0BCEB2319520}" type="slidenum">
              <a:rPr lang="en-AU"/>
              <a:pPr/>
              <a:t>‹N°›</a:t>
            </a:fld>
            <a:endParaRPr lang="en-AU"/>
          </a:p>
        </p:txBody>
      </p:sp>
    </p:spTree>
    <p:extLst>
      <p:ext uri="{BB962C8B-B14F-4D97-AF65-F5344CB8AC3E}">
        <p14:creationId xmlns:p14="http://schemas.microsoft.com/office/powerpoint/2010/main" xmlns="" val="22618063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7A741301-7C97-4B6C-BCC8-F96204C0E7CE}" type="slidenum">
              <a:rPr lang="en-AU"/>
              <a:pPr/>
              <a:t>‹N°›</a:t>
            </a:fld>
            <a:endParaRPr lang="en-AU"/>
          </a:p>
        </p:txBody>
      </p:sp>
    </p:spTree>
    <p:extLst>
      <p:ext uri="{BB962C8B-B14F-4D97-AF65-F5344CB8AC3E}">
        <p14:creationId xmlns:p14="http://schemas.microsoft.com/office/powerpoint/2010/main" xmlns="" val="16988765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D81B7296-F7FF-40AA-BDBC-C0D7631F92E3}" type="slidenum">
              <a:rPr lang="en-AU"/>
              <a:pPr/>
              <a:t>‹N°›</a:t>
            </a:fld>
            <a:endParaRPr lang="en-AU"/>
          </a:p>
        </p:txBody>
      </p:sp>
    </p:spTree>
    <p:extLst>
      <p:ext uri="{BB962C8B-B14F-4D97-AF65-F5344CB8AC3E}">
        <p14:creationId xmlns:p14="http://schemas.microsoft.com/office/powerpoint/2010/main" xmlns="" val="28147583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859FA81-C575-4424-83E2-05EB572FBCA9}" type="slidenum">
              <a:rPr lang="en-AU"/>
              <a:pPr/>
              <a:t>‹N°›</a:t>
            </a:fld>
            <a:endParaRPr lang="en-AU"/>
          </a:p>
        </p:txBody>
      </p:sp>
    </p:spTree>
    <p:extLst>
      <p:ext uri="{BB962C8B-B14F-4D97-AF65-F5344CB8AC3E}">
        <p14:creationId xmlns:p14="http://schemas.microsoft.com/office/powerpoint/2010/main" xmlns="" val="42643851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8"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66711981-623A-4F9F-B558-EFC34A8D2CDD}" type="slidenum">
              <a:rPr lang="en-AU"/>
              <a:pPr/>
              <a:t>‹N°›</a:t>
            </a:fld>
            <a:endParaRPr lang="en-AU"/>
          </a:p>
        </p:txBody>
      </p:sp>
    </p:spTree>
    <p:extLst>
      <p:ext uri="{BB962C8B-B14F-4D97-AF65-F5344CB8AC3E}">
        <p14:creationId xmlns:p14="http://schemas.microsoft.com/office/powerpoint/2010/main" xmlns="" val="28146450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53" indent="0" algn="ctr">
              <a:buNone/>
              <a:defRPr/>
            </a:lvl2pPr>
            <a:lvl3pPr marL="912702" indent="0" algn="ctr">
              <a:buNone/>
              <a:defRPr/>
            </a:lvl3pPr>
            <a:lvl4pPr marL="1369055" indent="0" algn="ctr">
              <a:buNone/>
              <a:defRPr/>
            </a:lvl4pPr>
            <a:lvl5pPr marL="1825406" indent="0" algn="ctr">
              <a:buNone/>
              <a:defRPr/>
            </a:lvl5pPr>
            <a:lvl6pPr marL="2281758" indent="0" algn="ctr">
              <a:buNone/>
              <a:defRPr/>
            </a:lvl6pPr>
            <a:lvl7pPr marL="2738110" indent="0" algn="ctr">
              <a:buNone/>
              <a:defRPr/>
            </a:lvl7pPr>
            <a:lvl8pPr marL="3194460" indent="0" algn="ctr">
              <a:buNone/>
              <a:defRPr/>
            </a:lvl8pPr>
            <a:lvl9pPr marL="365080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B4B75D-8779-408B-8B64-A25E7AB084A3}" type="slidenum">
              <a:rPr lang="en-US"/>
              <a:pPr/>
              <a:t>‹N°›</a:t>
            </a:fld>
            <a:endParaRPr lang="en-US"/>
          </a:p>
        </p:txBody>
      </p:sp>
    </p:spTree>
    <p:extLst>
      <p:ext uri="{BB962C8B-B14F-4D97-AF65-F5344CB8AC3E}">
        <p14:creationId xmlns:p14="http://schemas.microsoft.com/office/powerpoint/2010/main" xmlns="" val="3066351275"/>
      </p:ext>
    </p:extLst>
  </p:cSld>
  <p:clrMapOvr>
    <a:masterClrMapping/>
  </p:clrMapOvr>
  <p:transition spd="med">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6EF6D7-4012-4ADF-BD4B-31ADBEA27B1F}" type="slidenum">
              <a:rPr lang="en-US"/>
              <a:pPr/>
              <a:t>‹N°›</a:t>
            </a:fld>
            <a:endParaRPr lang="en-US"/>
          </a:p>
        </p:txBody>
      </p:sp>
    </p:spTree>
    <p:extLst>
      <p:ext uri="{BB962C8B-B14F-4D97-AF65-F5344CB8AC3E}">
        <p14:creationId xmlns:p14="http://schemas.microsoft.com/office/powerpoint/2010/main" xmlns="" val="257718904"/>
      </p:ext>
    </p:extLst>
  </p:cSld>
  <p:clrMapOvr>
    <a:masterClrMapping/>
  </p:clrMapOvr>
  <p:transition spd="med">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0F3017-AF8A-4A83-847F-A4EB0E7BF480}" type="slidenum">
              <a:rPr lang="en-US"/>
              <a:pPr/>
              <a:t>‹N°›</a:t>
            </a:fld>
            <a:endParaRPr lang="en-US"/>
          </a:p>
        </p:txBody>
      </p:sp>
    </p:spTree>
    <p:extLst>
      <p:ext uri="{BB962C8B-B14F-4D97-AF65-F5344CB8AC3E}">
        <p14:creationId xmlns:p14="http://schemas.microsoft.com/office/powerpoint/2010/main" xmlns="" val="1169408151"/>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81819933"/>
      </p:ext>
    </p:extLst>
  </p:cSld>
  <p:clrMapOvr>
    <a:masterClrMapping/>
  </p:clrMapOvr>
  <p:transition spd="slow"/>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5"/>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5"/>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D2F7F5-BD08-45D7-B896-FA3C26880148}" type="slidenum">
              <a:rPr lang="en-US"/>
              <a:pPr/>
              <a:t>‹N°›</a:t>
            </a:fld>
            <a:endParaRPr lang="en-US"/>
          </a:p>
        </p:txBody>
      </p:sp>
    </p:spTree>
    <p:extLst>
      <p:ext uri="{BB962C8B-B14F-4D97-AF65-F5344CB8AC3E}">
        <p14:creationId xmlns:p14="http://schemas.microsoft.com/office/powerpoint/2010/main" xmlns="" val="3464142453"/>
      </p:ext>
    </p:extLst>
  </p:cSld>
  <p:clrMapOvr>
    <a:masterClrMapping/>
  </p:clrMapOvr>
  <p:transition spd="med">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DF7F9A-FD8C-430F-A421-B50CFD700DFF}" type="slidenum">
              <a:rPr lang="en-US"/>
              <a:pPr/>
              <a:t>‹N°›</a:t>
            </a:fld>
            <a:endParaRPr lang="en-US"/>
          </a:p>
        </p:txBody>
      </p:sp>
    </p:spTree>
    <p:extLst>
      <p:ext uri="{BB962C8B-B14F-4D97-AF65-F5344CB8AC3E}">
        <p14:creationId xmlns:p14="http://schemas.microsoft.com/office/powerpoint/2010/main" xmlns="" val="3004126782"/>
      </p:ext>
    </p:extLst>
  </p:cSld>
  <p:clrMapOvr>
    <a:masterClrMapping/>
  </p:clrMapOvr>
  <p:transition spd="med">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F0569C9-5B6A-4370-AA95-232CA2A45985}" type="slidenum">
              <a:rPr lang="en-US"/>
              <a:pPr/>
              <a:t>‹N°›</a:t>
            </a:fld>
            <a:endParaRPr lang="en-US"/>
          </a:p>
        </p:txBody>
      </p:sp>
    </p:spTree>
    <p:extLst>
      <p:ext uri="{BB962C8B-B14F-4D97-AF65-F5344CB8AC3E}">
        <p14:creationId xmlns:p14="http://schemas.microsoft.com/office/powerpoint/2010/main" xmlns="" val="529112298"/>
      </p:ext>
    </p:extLst>
  </p:cSld>
  <p:clrMapOvr>
    <a:masterClrMapping/>
  </p:clrMapOvr>
  <p:transition spd="med">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FF63206-9074-4A02-B450-532D0ACF08F6}" type="slidenum">
              <a:rPr lang="en-US"/>
              <a:pPr/>
              <a:t>‹N°›</a:t>
            </a:fld>
            <a:endParaRPr lang="en-US"/>
          </a:p>
        </p:txBody>
      </p:sp>
    </p:spTree>
    <p:extLst>
      <p:ext uri="{BB962C8B-B14F-4D97-AF65-F5344CB8AC3E}">
        <p14:creationId xmlns:p14="http://schemas.microsoft.com/office/powerpoint/2010/main" xmlns="" val="355803201"/>
      </p:ext>
    </p:extLst>
  </p:cSld>
  <p:clrMapOvr>
    <a:masterClrMapping/>
  </p:clrMapOvr>
  <p:transition spd="med">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3DAB13-FEF5-4960-AF20-DF3E874BD9E3}" type="slidenum">
              <a:rPr lang="en-US"/>
              <a:pPr/>
              <a:t>‹N°›</a:t>
            </a:fld>
            <a:endParaRPr lang="en-US"/>
          </a:p>
        </p:txBody>
      </p:sp>
    </p:spTree>
    <p:extLst>
      <p:ext uri="{BB962C8B-B14F-4D97-AF65-F5344CB8AC3E}">
        <p14:creationId xmlns:p14="http://schemas.microsoft.com/office/powerpoint/2010/main" xmlns="" val="1647470716"/>
      </p:ext>
    </p:extLst>
  </p:cSld>
  <p:clrMapOvr>
    <a:masterClrMapping/>
  </p:clrMapOvr>
  <p:transition spd="med">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6C1D5B-D0A6-4F59-826E-9E6E625CAB67}" type="slidenum">
              <a:rPr lang="en-US"/>
              <a:pPr/>
              <a:t>‹N°›</a:t>
            </a:fld>
            <a:endParaRPr lang="en-US"/>
          </a:p>
        </p:txBody>
      </p:sp>
    </p:spTree>
    <p:extLst>
      <p:ext uri="{BB962C8B-B14F-4D97-AF65-F5344CB8AC3E}">
        <p14:creationId xmlns:p14="http://schemas.microsoft.com/office/powerpoint/2010/main" xmlns="" val="364408881"/>
      </p:ext>
    </p:extLst>
  </p:cSld>
  <p:clrMapOvr>
    <a:masterClrMapping/>
  </p:clrMapOvr>
  <p:transition spd="med">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B9CDEF-8ACF-48C4-BB9F-9D4DD84BC6B9}" type="slidenum">
              <a:rPr lang="en-US"/>
              <a:pPr/>
              <a:t>‹N°›</a:t>
            </a:fld>
            <a:endParaRPr lang="en-US"/>
          </a:p>
        </p:txBody>
      </p:sp>
    </p:spTree>
    <p:extLst>
      <p:ext uri="{BB962C8B-B14F-4D97-AF65-F5344CB8AC3E}">
        <p14:creationId xmlns:p14="http://schemas.microsoft.com/office/powerpoint/2010/main" xmlns="" val="47033984"/>
      </p:ext>
    </p:extLst>
  </p:cSld>
  <p:clrMapOvr>
    <a:masterClrMapping/>
  </p:clrMapOvr>
  <p:transition spd="med">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533405"/>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5"/>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027D2D-D87F-4F88-A40A-4E39EE1CF829}" type="slidenum">
              <a:rPr lang="en-US"/>
              <a:pPr/>
              <a:t>‹N°›</a:t>
            </a:fld>
            <a:endParaRPr lang="en-US"/>
          </a:p>
        </p:txBody>
      </p:sp>
    </p:spTree>
    <p:extLst>
      <p:ext uri="{BB962C8B-B14F-4D97-AF65-F5344CB8AC3E}">
        <p14:creationId xmlns:p14="http://schemas.microsoft.com/office/powerpoint/2010/main" xmlns="" val="3250272165"/>
      </p:ext>
    </p:extLst>
  </p:cSld>
  <p:clrMapOvr>
    <a:masterClrMapping/>
  </p:clrMapOvr>
  <p:transition spd="med">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16625392"/>
      </p:ext>
    </p:extLst>
  </p:cSld>
  <p:clrMapOvr>
    <a:masterClrMapping/>
  </p:clrMapOvr>
  <p:transition spd="slow"/>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80467F-844F-47C8-B891-B4D69B74CF5E}"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300689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20979872"/>
      </p:ext>
    </p:extLst>
  </p:cSld>
  <p:clrMapOvr>
    <a:masterClrMapping/>
  </p:clrMapOvr>
  <p:transition spd="slow"/>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58992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4"/>
            <a:ext cx="6400800" cy="1752600"/>
          </a:xfrm>
        </p:spPr>
        <p:txBody>
          <a:bodyPr/>
          <a:lstStyle>
            <a:lvl1pPr marL="0" indent="0" algn="ctr">
              <a:buNone/>
              <a:defRPr/>
            </a:lvl1pPr>
            <a:lvl2pPr marL="446159" indent="0" algn="ctr">
              <a:buNone/>
              <a:defRPr/>
            </a:lvl2pPr>
            <a:lvl3pPr marL="892296" indent="0" algn="ctr">
              <a:buNone/>
              <a:defRPr/>
            </a:lvl3pPr>
            <a:lvl4pPr marL="1338446" indent="0" algn="ctr">
              <a:buNone/>
              <a:defRPr/>
            </a:lvl4pPr>
            <a:lvl5pPr marL="1784606" indent="0" algn="ctr">
              <a:buNone/>
              <a:defRPr/>
            </a:lvl5pPr>
            <a:lvl6pPr marL="2230758" indent="0" algn="ctr">
              <a:buNone/>
              <a:defRPr/>
            </a:lvl6pPr>
            <a:lvl7pPr marL="2676905" indent="0" algn="ctr">
              <a:buNone/>
              <a:defRPr/>
            </a:lvl7pPr>
            <a:lvl8pPr marL="3123062" indent="0" algn="ctr">
              <a:buNone/>
              <a:defRPr/>
            </a:lvl8pPr>
            <a:lvl9pPr marL="3569209"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1AFAB7-27E8-4ABB-BE73-D77459B32A0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20946956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679780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3557B6-F2CE-47B8-8940-19FDC92585C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95409720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atin typeface="Calisto MT"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Calisto MT"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sto MT" pitchFamily="18" charset="0"/>
              </a:defRPr>
            </a:lvl1pPr>
          </a:lstStyle>
          <a:p>
            <a:pPr>
              <a:defRPr/>
            </a:pPr>
            <a:fld id="{6D120EA4-4AF5-4187-BB73-BD4FAE28E671}" type="slidenum">
              <a:rPr lang="en-US"/>
              <a:pPr>
                <a:defRPr/>
              </a:pPr>
              <a:t>‹N°›</a:t>
            </a:fld>
            <a:endParaRPr lang="en-US"/>
          </a:p>
        </p:txBody>
      </p:sp>
    </p:spTree>
    <p:extLst>
      <p:ext uri="{BB962C8B-B14F-4D97-AF65-F5344CB8AC3E}">
        <p14:creationId xmlns:p14="http://schemas.microsoft.com/office/powerpoint/2010/main" xmlns="" val="10105617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atin typeface="Calisto MT"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Calisto MT"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sto MT" pitchFamily="18" charset="0"/>
              </a:defRPr>
            </a:lvl1pPr>
          </a:lstStyle>
          <a:p>
            <a:pPr>
              <a:defRPr/>
            </a:pPr>
            <a:fld id="{6D120EA4-4AF5-4187-BB73-BD4FAE28E671}" type="slidenum">
              <a:rPr lang="en-US"/>
              <a:pPr>
                <a:defRPr/>
              </a:pPr>
              <a:t>‹N°›</a:t>
            </a:fld>
            <a:endParaRPr lang="en-US"/>
          </a:p>
        </p:txBody>
      </p:sp>
    </p:spTree>
    <p:extLst>
      <p:ext uri="{BB962C8B-B14F-4D97-AF65-F5344CB8AC3E}">
        <p14:creationId xmlns:p14="http://schemas.microsoft.com/office/powerpoint/2010/main" xmlns="" val="10105617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90914045"/>
      </p:ext>
    </p:extLst>
  </p:cSld>
  <p:clrMapOvr>
    <a:masterClrMapping/>
  </p:clrMapOvr>
  <p:transition spd="slow"/>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764C80-BCAE-4FBB-AEA4-B818D5D74DEA}"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6515156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sto MT" pitchFamily="18" charset="0"/>
                <a:ea typeface="+mn-ea"/>
                <a:cs typeface="Arial" charset="0"/>
              </a:defRPr>
            </a:lvl1pPr>
          </a:lstStyle>
          <a:p>
            <a:pPr>
              <a:defRPr/>
            </a:pPr>
            <a:fld id="{CE9D2048-C071-4AE4-B3DA-F66FB4886928}" type="datetimeFigureOut">
              <a:rPr lang="en-US"/>
              <a:pPr>
                <a:defRPr/>
              </a:pPr>
              <a:t>5/22/2013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sto MT" pitchFamily="18" charset="0"/>
                <a:ea typeface="+mn-ea"/>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sto MT" pitchFamily="18" charset="0"/>
                <a:ea typeface="+mn-ea"/>
                <a:cs typeface="Arial" charset="0"/>
              </a:defRPr>
            </a:lvl1pPr>
          </a:lstStyle>
          <a:p>
            <a:pPr>
              <a:defRPr/>
            </a:pPr>
            <a:fld id="{0750F084-5C45-44C2-AD46-49F2C7C73147}" type="slidenum">
              <a:rPr lang="en-US"/>
              <a:pPr>
                <a:defRPr/>
              </a:pPr>
              <a:t>‹N°›</a:t>
            </a:fld>
            <a:endParaRPr lang="en-US"/>
          </a:p>
        </p:txBody>
      </p:sp>
    </p:spTree>
    <p:extLst>
      <p:ext uri="{BB962C8B-B14F-4D97-AF65-F5344CB8AC3E}">
        <p14:creationId xmlns:p14="http://schemas.microsoft.com/office/powerpoint/2010/main" xmlns="" val="5230349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xmlns="" val="1140144643"/>
      </p:ext>
    </p:extLst>
  </p:cSld>
  <p:clrMapOvr>
    <a:masterClrMapping/>
  </p:clrMapOvr>
  <p:transition spd="slow"/>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3557B6-F2CE-47B8-8940-19FDC92585C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xmlns="" val="395409720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sto MT"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Calisto MT" pitchFamily="18" charset="0"/>
                <a:cs typeface="Arial" charset="0"/>
              </a:defRPr>
            </a:lvl1pPr>
          </a:lstStyle>
          <a:p>
            <a:pPr>
              <a:defRPr/>
            </a:pPr>
            <a:endParaRPr lang="en-US"/>
          </a:p>
        </p:txBody>
      </p:sp>
    </p:spTree>
    <p:extLst>
      <p:ext uri="{BB962C8B-B14F-4D97-AF65-F5344CB8AC3E}">
        <p14:creationId xmlns:p14="http://schemas.microsoft.com/office/powerpoint/2010/main" xmlns="" val="3425298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68" indent="0" algn="ctr">
              <a:buNone/>
              <a:defRPr>
                <a:solidFill>
                  <a:schemeClr val="tx1">
                    <a:tint val="75000"/>
                  </a:schemeClr>
                </a:solidFill>
              </a:defRPr>
            </a:lvl2pPr>
            <a:lvl3pPr marL="913331" indent="0" algn="ctr">
              <a:buNone/>
              <a:defRPr>
                <a:solidFill>
                  <a:schemeClr val="tx1">
                    <a:tint val="75000"/>
                  </a:schemeClr>
                </a:solidFill>
              </a:defRPr>
            </a:lvl3pPr>
            <a:lvl4pPr marL="1369998" indent="0" algn="ctr">
              <a:buNone/>
              <a:defRPr>
                <a:solidFill>
                  <a:schemeClr val="tx1">
                    <a:tint val="75000"/>
                  </a:schemeClr>
                </a:solidFill>
              </a:defRPr>
            </a:lvl4pPr>
            <a:lvl5pPr marL="1826662" indent="0" algn="ctr">
              <a:buNone/>
              <a:defRPr>
                <a:solidFill>
                  <a:schemeClr val="tx1">
                    <a:tint val="75000"/>
                  </a:schemeClr>
                </a:solidFill>
              </a:defRPr>
            </a:lvl5pPr>
            <a:lvl6pPr marL="2283330" indent="0" algn="ctr">
              <a:buNone/>
              <a:defRPr>
                <a:solidFill>
                  <a:schemeClr val="tx1">
                    <a:tint val="75000"/>
                  </a:schemeClr>
                </a:solidFill>
              </a:defRPr>
            </a:lvl6pPr>
            <a:lvl7pPr marL="2739993" indent="0" algn="ctr">
              <a:buNone/>
              <a:defRPr>
                <a:solidFill>
                  <a:schemeClr val="tx1">
                    <a:tint val="75000"/>
                  </a:schemeClr>
                </a:solidFill>
              </a:defRPr>
            </a:lvl7pPr>
            <a:lvl8pPr marL="3196660" indent="0" algn="ctr">
              <a:buNone/>
              <a:defRPr>
                <a:solidFill>
                  <a:schemeClr val="tx1">
                    <a:tint val="75000"/>
                  </a:schemeClr>
                </a:solidFill>
              </a:defRPr>
            </a:lvl8pPr>
            <a:lvl9pPr marL="36533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06C6C-5E06-4179-9EC2-E08B45C2C854}"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1065F-799B-4DC5-9F6D-ADDA1FE382D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831786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06C6C-5E06-4179-9EC2-E08B45C2C854}"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1065F-799B-4DC5-9F6D-ADDA1FE382D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775986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68" indent="0" algn="ctr">
              <a:buNone/>
              <a:defRPr>
                <a:solidFill>
                  <a:schemeClr val="tx1">
                    <a:tint val="75000"/>
                  </a:schemeClr>
                </a:solidFill>
              </a:defRPr>
            </a:lvl2pPr>
            <a:lvl3pPr marL="913331" indent="0" algn="ctr">
              <a:buNone/>
              <a:defRPr>
                <a:solidFill>
                  <a:schemeClr val="tx1">
                    <a:tint val="75000"/>
                  </a:schemeClr>
                </a:solidFill>
              </a:defRPr>
            </a:lvl3pPr>
            <a:lvl4pPr marL="1369998" indent="0" algn="ctr">
              <a:buNone/>
              <a:defRPr>
                <a:solidFill>
                  <a:schemeClr val="tx1">
                    <a:tint val="75000"/>
                  </a:schemeClr>
                </a:solidFill>
              </a:defRPr>
            </a:lvl4pPr>
            <a:lvl5pPr marL="1826662" indent="0" algn="ctr">
              <a:buNone/>
              <a:defRPr>
                <a:solidFill>
                  <a:schemeClr val="tx1">
                    <a:tint val="75000"/>
                  </a:schemeClr>
                </a:solidFill>
              </a:defRPr>
            </a:lvl5pPr>
            <a:lvl6pPr marL="2283330" indent="0" algn="ctr">
              <a:buNone/>
              <a:defRPr>
                <a:solidFill>
                  <a:schemeClr val="tx1">
                    <a:tint val="75000"/>
                  </a:schemeClr>
                </a:solidFill>
              </a:defRPr>
            </a:lvl6pPr>
            <a:lvl7pPr marL="2739993" indent="0" algn="ctr">
              <a:buNone/>
              <a:defRPr>
                <a:solidFill>
                  <a:schemeClr val="tx1">
                    <a:tint val="75000"/>
                  </a:schemeClr>
                </a:solidFill>
              </a:defRPr>
            </a:lvl7pPr>
            <a:lvl8pPr marL="3196660" indent="0" algn="ctr">
              <a:buNone/>
              <a:defRPr>
                <a:solidFill>
                  <a:schemeClr val="tx1">
                    <a:tint val="75000"/>
                  </a:schemeClr>
                </a:solidFill>
              </a:defRPr>
            </a:lvl8pPr>
            <a:lvl9pPr marL="36533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06C6C-5E06-4179-9EC2-E08B45C2C854}"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1065F-799B-4DC5-9F6D-ADDA1FE382D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831786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06C6C-5E06-4179-9EC2-E08B45C2C854}"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1065F-799B-4DC5-9F6D-ADDA1FE382D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775986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06C6C-5E06-4179-9EC2-E08B45C2C854}"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1065F-799B-4DC5-9F6D-ADDA1FE382D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3775986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68" indent="0" algn="ctr">
              <a:buNone/>
              <a:defRPr>
                <a:solidFill>
                  <a:schemeClr val="tx1">
                    <a:tint val="75000"/>
                  </a:schemeClr>
                </a:solidFill>
              </a:defRPr>
            </a:lvl2pPr>
            <a:lvl3pPr marL="913331" indent="0" algn="ctr">
              <a:buNone/>
              <a:defRPr>
                <a:solidFill>
                  <a:schemeClr val="tx1">
                    <a:tint val="75000"/>
                  </a:schemeClr>
                </a:solidFill>
              </a:defRPr>
            </a:lvl3pPr>
            <a:lvl4pPr marL="1369998" indent="0" algn="ctr">
              <a:buNone/>
              <a:defRPr>
                <a:solidFill>
                  <a:schemeClr val="tx1">
                    <a:tint val="75000"/>
                  </a:schemeClr>
                </a:solidFill>
              </a:defRPr>
            </a:lvl4pPr>
            <a:lvl5pPr marL="1826662" indent="0" algn="ctr">
              <a:buNone/>
              <a:defRPr>
                <a:solidFill>
                  <a:schemeClr val="tx1">
                    <a:tint val="75000"/>
                  </a:schemeClr>
                </a:solidFill>
              </a:defRPr>
            </a:lvl5pPr>
            <a:lvl6pPr marL="2283330" indent="0" algn="ctr">
              <a:buNone/>
              <a:defRPr>
                <a:solidFill>
                  <a:schemeClr val="tx1">
                    <a:tint val="75000"/>
                  </a:schemeClr>
                </a:solidFill>
              </a:defRPr>
            </a:lvl6pPr>
            <a:lvl7pPr marL="2739993" indent="0" algn="ctr">
              <a:buNone/>
              <a:defRPr>
                <a:solidFill>
                  <a:schemeClr val="tx1">
                    <a:tint val="75000"/>
                  </a:schemeClr>
                </a:solidFill>
              </a:defRPr>
            </a:lvl7pPr>
            <a:lvl8pPr marL="3196660" indent="0" algn="ctr">
              <a:buNone/>
              <a:defRPr>
                <a:solidFill>
                  <a:schemeClr val="tx1">
                    <a:tint val="75000"/>
                  </a:schemeClr>
                </a:solidFill>
              </a:defRPr>
            </a:lvl8pPr>
            <a:lvl9pPr marL="36533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06C6C-5E06-4179-9EC2-E08B45C2C854}"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1065F-799B-4DC5-9F6D-ADDA1FE382D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831786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68" indent="0" algn="ctr">
              <a:buNone/>
              <a:defRPr>
                <a:solidFill>
                  <a:schemeClr val="tx1">
                    <a:tint val="75000"/>
                  </a:schemeClr>
                </a:solidFill>
              </a:defRPr>
            </a:lvl2pPr>
            <a:lvl3pPr marL="913331" indent="0" algn="ctr">
              <a:buNone/>
              <a:defRPr>
                <a:solidFill>
                  <a:schemeClr val="tx1">
                    <a:tint val="75000"/>
                  </a:schemeClr>
                </a:solidFill>
              </a:defRPr>
            </a:lvl3pPr>
            <a:lvl4pPr marL="1369998" indent="0" algn="ctr">
              <a:buNone/>
              <a:defRPr>
                <a:solidFill>
                  <a:schemeClr val="tx1">
                    <a:tint val="75000"/>
                  </a:schemeClr>
                </a:solidFill>
              </a:defRPr>
            </a:lvl4pPr>
            <a:lvl5pPr marL="1826662" indent="0" algn="ctr">
              <a:buNone/>
              <a:defRPr>
                <a:solidFill>
                  <a:schemeClr val="tx1">
                    <a:tint val="75000"/>
                  </a:schemeClr>
                </a:solidFill>
              </a:defRPr>
            </a:lvl5pPr>
            <a:lvl6pPr marL="2283330" indent="0" algn="ctr">
              <a:buNone/>
              <a:defRPr>
                <a:solidFill>
                  <a:schemeClr val="tx1">
                    <a:tint val="75000"/>
                  </a:schemeClr>
                </a:solidFill>
              </a:defRPr>
            </a:lvl6pPr>
            <a:lvl7pPr marL="2739993" indent="0" algn="ctr">
              <a:buNone/>
              <a:defRPr>
                <a:solidFill>
                  <a:schemeClr val="tx1">
                    <a:tint val="75000"/>
                  </a:schemeClr>
                </a:solidFill>
              </a:defRPr>
            </a:lvl7pPr>
            <a:lvl8pPr marL="3196660" indent="0" algn="ctr">
              <a:buNone/>
              <a:defRPr>
                <a:solidFill>
                  <a:schemeClr val="tx1">
                    <a:tint val="75000"/>
                  </a:schemeClr>
                </a:solidFill>
              </a:defRPr>
            </a:lvl8pPr>
            <a:lvl9pPr marL="36533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06C6C-5E06-4179-9EC2-E08B45C2C854}"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1065F-799B-4DC5-9F6D-ADDA1FE382D8}"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2983178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9850"/>
            <a:ext cx="4038600" cy="4465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9850"/>
            <a:ext cx="4038600" cy="4465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19209739"/>
      </p:ext>
    </p:extLst>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4219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72565224"/>
      </p:ext>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9126824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0748455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6E0ABF-9361-48E1-8915-DAF132EFCD42}" type="slidenum">
              <a:rPr lang="en-US"/>
              <a:pPr/>
              <a:t>‹N°›</a:t>
            </a:fld>
            <a:endParaRPr lang="en-US"/>
          </a:p>
        </p:txBody>
      </p:sp>
    </p:spTree>
    <p:extLst>
      <p:ext uri="{BB962C8B-B14F-4D97-AF65-F5344CB8AC3E}">
        <p14:creationId xmlns:p14="http://schemas.microsoft.com/office/powerpoint/2010/main" xmlns="" val="626917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9293247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3675252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596961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0"/>
            <a:ext cx="2057400" cy="5805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805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171790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29" y="0"/>
            <a:ext cx="8207375" cy="908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39850"/>
            <a:ext cx="8229600" cy="4465638"/>
          </a:xfrm>
        </p:spPr>
        <p:txBody>
          <a:bodyPr/>
          <a:lstStyle/>
          <a:p>
            <a:endParaRPr lang="en-US"/>
          </a:p>
        </p:txBody>
      </p:sp>
    </p:spTree>
    <p:extLst>
      <p:ext uri="{BB962C8B-B14F-4D97-AF65-F5344CB8AC3E}">
        <p14:creationId xmlns:p14="http://schemas.microsoft.com/office/powerpoint/2010/main" xmlns="" val="246166822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6353" indent="0" algn="ctr">
              <a:buNone/>
              <a:defRPr>
                <a:solidFill>
                  <a:schemeClr val="tx1">
                    <a:tint val="75000"/>
                  </a:schemeClr>
                </a:solidFill>
              </a:defRPr>
            </a:lvl2pPr>
            <a:lvl3pPr marL="912702" indent="0" algn="ctr">
              <a:buNone/>
              <a:defRPr>
                <a:solidFill>
                  <a:schemeClr val="tx1">
                    <a:tint val="75000"/>
                  </a:schemeClr>
                </a:solidFill>
              </a:defRPr>
            </a:lvl3pPr>
            <a:lvl4pPr marL="1369055" indent="0" algn="ctr">
              <a:buNone/>
              <a:defRPr>
                <a:solidFill>
                  <a:schemeClr val="tx1">
                    <a:tint val="75000"/>
                  </a:schemeClr>
                </a:solidFill>
              </a:defRPr>
            </a:lvl4pPr>
            <a:lvl5pPr marL="1825406" indent="0" algn="ctr">
              <a:buNone/>
              <a:defRPr>
                <a:solidFill>
                  <a:schemeClr val="tx1">
                    <a:tint val="75000"/>
                  </a:schemeClr>
                </a:solidFill>
              </a:defRPr>
            </a:lvl5pPr>
            <a:lvl6pPr marL="2281758" indent="0" algn="ctr">
              <a:buNone/>
              <a:defRPr>
                <a:solidFill>
                  <a:schemeClr val="tx1">
                    <a:tint val="75000"/>
                  </a:schemeClr>
                </a:solidFill>
              </a:defRPr>
            </a:lvl6pPr>
            <a:lvl7pPr marL="2738110" indent="0" algn="ctr">
              <a:buNone/>
              <a:defRPr>
                <a:solidFill>
                  <a:schemeClr val="tx1">
                    <a:tint val="75000"/>
                  </a:schemeClr>
                </a:solidFill>
              </a:defRPr>
            </a:lvl7pPr>
            <a:lvl8pPr marL="3194460" indent="0" algn="ctr">
              <a:buNone/>
              <a:defRPr>
                <a:solidFill>
                  <a:schemeClr val="tx1">
                    <a:tint val="75000"/>
                  </a:schemeClr>
                </a:solidFill>
              </a:defRPr>
            </a:lvl8pPr>
            <a:lvl9pPr marL="36508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844277-F025-43F6-BF9F-FAEB08D77D38}"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3645297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44277-F025-43F6-BF9F-FAEB08D77D38}"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3391433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353" indent="0">
              <a:buNone/>
              <a:defRPr sz="1800">
                <a:solidFill>
                  <a:schemeClr val="tx1">
                    <a:tint val="75000"/>
                  </a:schemeClr>
                </a:solidFill>
              </a:defRPr>
            </a:lvl2pPr>
            <a:lvl3pPr marL="912702" indent="0">
              <a:buNone/>
              <a:defRPr sz="1600">
                <a:solidFill>
                  <a:schemeClr val="tx1">
                    <a:tint val="75000"/>
                  </a:schemeClr>
                </a:solidFill>
              </a:defRPr>
            </a:lvl3pPr>
            <a:lvl4pPr marL="1369055" indent="0">
              <a:buNone/>
              <a:defRPr sz="1400">
                <a:solidFill>
                  <a:schemeClr val="tx1">
                    <a:tint val="75000"/>
                  </a:schemeClr>
                </a:solidFill>
              </a:defRPr>
            </a:lvl4pPr>
            <a:lvl5pPr marL="1825406" indent="0">
              <a:buNone/>
              <a:defRPr sz="1400">
                <a:solidFill>
                  <a:schemeClr val="tx1">
                    <a:tint val="75000"/>
                  </a:schemeClr>
                </a:solidFill>
              </a:defRPr>
            </a:lvl5pPr>
            <a:lvl6pPr marL="2281758" indent="0">
              <a:buNone/>
              <a:defRPr sz="1400">
                <a:solidFill>
                  <a:schemeClr val="tx1">
                    <a:tint val="75000"/>
                  </a:schemeClr>
                </a:solidFill>
              </a:defRPr>
            </a:lvl6pPr>
            <a:lvl7pPr marL="2738110" indent="0">
              <a:buNone/>
              <a:defRPr sz="1400">
                <a:solidFill>
                  <a:schemeClr val="tx1">
                    <a:tint val="75000"/>
                  </a:schemeClr>
                </a:solidFill>
              </a:defRPr>
            </a:lvl7pPr>
            <a:lvl8pPr marL="3194460" indent="0">
              <a:buNone/>
              <a:defRPr sz="1400">
                <a:solidFill>
                  <a:schemeClr val="tx1">
                    <a:tint val="75000"/>
                  </a:schemeClr>
                </a:solidFill>
              </a:defRPr>
            </a:lvl8pPr>
            <a:lvl9pPr marL="365080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44277-F025-43F6-BF9F-FAEB08D77D38}"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657295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44277-F025-43F6-BF9F-FAEB08D77D38}"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882588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844277-F025-43F6-BF9F-FAEB08D77D38}"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141418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5E5795-C399-45ED-BC67-8595DF45D10A}" type="slidenum">
              <a:rPr lang="en-US"/>
              <a:pPr/>
              <a:t>‹N°›</a:t>
            </a:fld>
            <a:endParaRPr lang="en-US"/>
          </a:p>
        </p:txBody>
      </p:sp>
    </p:spTree>
    <p:extLst>
      <p:ext uri="{BB962C8B-B14F-4D97-AF65-F5344CB8AC3E}">
        <p14:creationId xmlns:p14="http://schemas.microsoft.com/office/powerpoint/2010/main" xmlns="" val="2363150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844277-F025-43F6-BF9F-FAEB08D77D38}"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2099428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44277-F025-43F6-BF9F-FAEB08D77D38}"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1097025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44277-F025-43F6-BF9F-FAEB08D77D38}"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2431507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44277-F025-43F6-BF9F-FAEB08D77D38}"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1159887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44277-F025-43F6-BF9F-FAEB08D77D38}"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357650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44277-F025-43F6-BF9F-FAEB08D77D38}"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2005658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53" indent="0" algn="ctr">
              <a:buNone/>
              <a:defRPr/>
            </a:lvl2pPr>
            <a:lvl3pPr marL="912702" indent="0" algn="ctr">
              <a:buNone/>
              <a:defRPr/>
            </a:lvl3pPr>
            <a:lvl4pPr marL="1369055" indent="0" algn="ctr">
              <a:buNone/>
              <a:defRPr/>
            </a:lvl4pPr>
            <a:lvl5pPr marL="1825406" indent="0" algn="ctr">
              <a:buNone/>
              <a:defRPr/>
            </a:lvl5pPr>
            <a:lvl6pPr marL="2281758" indent="0" algn="ctr">
              <a:buNone/>
              <a:defRPr/>
            </a:lvl6pPr>
            <a:lvl7pPr marL="2738110" indent="0" algn="ctr">
              <a:buNone/>
              <a:defRPr/>
            </a:lvl7pPr>
            <a:lvl8pPr marL="3194460" indent="0" algn="ctr">
              <a:buNone/>
              <a:defRPr/>
            </a:lvl8pPr>
            <a:lvl9pPr marL="365080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AB55C4-0076-4681-9D66-2D52103B86AB}" type="slidenum">
              <a:rPr lang="en-US"/>
              <a:pPr/>
              <a:t>‹N°›</a:t>
            </a:fld>
            <a:endParaRPr lang="en-US"/>
          </a:p>
        </p:txBody>
      </p:sp>
    </p:spTree>
    <p:extLst>
      <p:ext uri="{BB962C8B-B14F-4D97-AF65-F5344CB8AC3E}">
        <p14:creationId xmlns:p14="http://schemas.microsoft.com/office/powerpoint/2010/main" xmlns="" val="1419652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FA29DD-1F73-41CA-8380-47239C79A3A4}" type="slidenum">
              <a:rPr lang="en-US"/>
              <a:pPr/>
              <a:t>‹N°›</a:t>
            </a:fld>
            <a:endParaRPr lang="en-US"/>
          </a:p>
        </p:txBody>
      </p:sp>
    </p:spTree>
    <p:extLst>
      <p:ext uri="{BB962C8B-B14F-4D97-AF65-F5344CB8AC3E}">
        <p14:creationId xmlns:p14="http://schemas.microsoft.com/office/powerpoint/2010/main" xmlns="" val="149208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9E4762-4DCE-4D9D-8910-E9E18AD88941}" type="slidenum">
              <a:rPr lang="en-US"/>
              <a:pPr/>
              <a:t>‹N°›</a:t>
            </a:fld>
            <a:endParaRPr lang="en-US"/>
          </a:p>
        </p:txBody>
      </p:sp>
    </p:spTree>
    <p:extLst>
      <p:ext uri="{BB962C8B-B14F-4D97-AF65-F5344CB8AC3E}">
        <p14:creationId xmlns:p14="http://schemas.microsoft.com/office/powerpoint/2010/main" xmlns="" val="1934530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4FABD0-D261-48CE-98E3-C5847BE95E83}" type="slidenum">
              <a:rPr lang="en-US"/>
              <a:pPr/>
              <a:t>‹N°›</a:t>
            </a:fld>
            <a:endParaRPr lang="en-US"/>
          </a:p>
        </p:txBody>
      </p:sp>
    </p:spTree>
    <p:extLst>
      <p:ext uri="{BB962C8B-B14F-4D97-AF65-F5344CB8AC3E}">
        <p14:creationId xmlns:p14="http://schemas.microsoft.com/office/powerpoint/2010/main" xmlns="" val="319700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53641A-85AB-4485-959A-DA11B1E5973E}" type="slidenum">
              <a:rPr lang="en-US"/>
              <a:pPr/>
              <a:t>‹N°›</a:t>
            </a:fld>
            <a:endParaRPr lang="en-US"/>
          </a:p>
        </p:txBody>
      </p:sp>
    </p:spTree>
    <p:extLst>
      <p:ext uri="{BB962C8B-B14F-4D97-AF65-F5344CB8AC3E}">
        <p14:creationId xmlns:p14="http://schemas.microsoft.com/office/powerpoint/2010/main" xmlns="" val="4217815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3F6A53-D495-4FAD-8B65-DD0D52BE3DD2}" type="slidenum">
              <a:rPr lang="en-US"/>
              <a:pPr/>
              <a:t>‹N°›</a:t>
            </a:fld>
            <a:endParaRPr lang="en-US"/>
          </a:p>
        </p:txBody>
      </p:sp>
    </p:spTree>
    <p:extLst>
      <p:ext uri="{BB962C8B-B14F-4D97-AF65-F5344CB8AC3E}">
        <p14:creationId xmlns:p14="http://schemas.microsoft.com/office/powerpoint/2010/main" xmlns="" val="1362602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A01ABEF-517A-471C-8EE4-8006CBFAD065}" type="slidenum">
              <a:rPr lang="en-US"/>
              <a:pPr/>
              <a:t>‹N°›</a:t>
            </a:fld>
            <a:endParaRPr lang="en-US"/>
          </a:p>
        </p:txBody>
      </p:sp>
    </p:spTree>
    <p:extLst>
      <p:ext uri="{BB962C8B-B14F-4D97-AF65-F5344CB8AC3E}">
        <p14:creationId xmlns:p14="http://schemas.microsoft.com/office/powerpoint/2010/main" xmlns="" val="2807446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3BC9FD-106E-4A59-B9C9-B36C00B7B8ED}" type="slidenum">
              <a:rPr lang="en-US"/>
              <a:pPr/>
              <a:t>‹N°›</a:t>
            </a:fld>
            <a:endParaRPr lang="en-US"/>
          </a:p>
        </p:txBody>
      </p:sp>
    </p:spTree>
    <p:extLst>
      <p:ext uri="{BB962C8B-B14F-4D97-AF65-F5344CB8AC3E}">
        <p14:creationId xmlns:p14="http://schemas.microsoft.com/office/powerpoint/2010/main" xmlns="" val="949353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1BAD49-6A54-4BF9-B7A5-D6F3EA9042D0}" type="slidenum">
              <a:rPr lang="en-US"/>
              <a:pPr/>
              <a:t>‹N°›</a:t>
            </a:fld>
            <a:endParaRPr lang="en-US"/>
          </a:p>
        </p:txBody>
      </p:sp>
    </p:spTree>
    <p:extLst>
      <p:ext uri="{BB962C8B-B14F-4D97-AF65-F5344CB8AC3E}">
        <p14:creationId xmlns:p14="http://schemas.microsoft.com/office/powerpoint/2010/main" xmlns="" val="2549653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25945B-B66C-4FDE-98B3-F13848D751CA}" type="slidenum">
              <a:rPr lang="en-US"/>
              <a:pPr/>
              <a:t>‹N°›</a:t>
            </a:fld>
            <a:endParaRPr lang="en-US"/>
          </a:p>
        </p:txBody>
      </p:sp>
    </p:spTree>
    <p:extLst>
      <p:ext uri="{BB962C8B-B14F-4D97-AF65-F5344CB8AC3E}">
        <p14:creationId xmlns:p14="http://schemas.microsoft.com/office/powerpoint/2010/main" xmlns="" val="1216152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956252-157E-4FEA-97F9-1DDFF5631204}" type="slidenum">
              <a:rPr lang="en-US"/>
              <a:pPr/>
              <a:t>‹N°›</a:t>
            </a:fld>
            <a:endParaRPr lang="en-US"/>
          </a:p>
        </p:txBody>
      </p:sp>
    </p:spTree>
    <p:extLst>
      <p:ext uri="{BB962C8B-B14F-4D97-AF65-F5344CB8AC3E}">
        <p14:creationId xmlns:p14="http://schemas.microsoft.com/office/powerpoint/2010/main" xmlns="" val="383539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C9942D-EE99-4AD8-B899-C555F95765F2}" type="slidenum">
              <a:rPr lang="en-US"/>
              <a:pPr/>
              <a:t>‹N°›</a:t>
            </a:fld>
            <a:endParaRPr lang="en-US"/>
          </a:p>
        </p:txBody>
      </p:sp>
    </p:spTree>
    <p:extLst>
      <p:ext uri="{BB962C8B-B14F-4D97-AF65-F5344CB8AC3E}">
        <p14:creationId xmlns:p14="http://schemas.microsoft.com/office/powerpoint/2010/main" xmlns="" val="2843550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15"/>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C3D6D99-44F6-42A3-81FF-A4460AAED04F}" type="slidenum">
              <a:rPr lang="en-US"/>
              <a:pPr/>
              <a:t>‹N°›</a:t>
            </a:fld>
            <a:endParaRPr lang="en-US"/>
          </a:p>
        </p:txBody>
      </p:sp>
    </p:spTree>
    <p:extLst>
      <p:ext uri="{BB962C8B-B14F-4D97-AF65-F5344CB8AC3E}">
        <p14:creationId xmlns:p14="http://schemas.microsoft.com/office/powerpoint/2010/main" xmlns="" val="3413906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53" indent="0" algn="ctr">
              <a:buNone/>
              <a:defRPr/>
            </a:lvl2pPr>
            <a:lvl3pPr marL="912702" indent="0" algn="ctr">
              <a:buNone/>
              <a:defRPr/>
            </a:lvl3pPr>
            <a:lvl4pPr marL="1369055" indent="0" algn="ctr">
              <a:buNone/>
              <a:defRPr/>
            </a:lvl4pPr>
            <a:lvl5pPr marL="1825406" indent="0" algn="ctr">
              <a:buNone/>
              <a:defRPr/>
            </a:lvl5pPr>
            <a:lvl6pPr marL="2281758" indent="0" algn="ctr">
              <a:buNone/>
              <a:defRPr/>
            </a:lvl6pPr>
            <a:lvl7pPr marL="2738110" indent="0" algn="ctr">
              <a:buNone/>
              <a:defRPr/>
            </a:lvl7pPr>
            <a:lvl8pPr marL="3194460" indent="0" algn="ctr">
              <a:buNone/>
              <a:defRPr/>
            </a:lvl8pPr>
            <a:lvl9pPr marL="365080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2CD9EF-8B53-42E2-9D6F-5B5E456CB315}" type="slidenum">
              <a:rPr lang="en-US"/>
              <a:pPr/>
              <a:t>‹N°›</a:t>
            </a:fld>
            <a:endParaRPr lang="en-US"/>
          </a:p>
        </p:txBody>
      </p:sp>
    </p:spTree>
    <p:extLst>
      <p:ext uri="{BB962C8B-B14F-4D97-AF65-F5344CB8AC3E}">
        <p14:creationId xmlns:p14="http://schemas.microsoft.com/office/powerpoint/2010/main" xmlns="" val="2716728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B04201-C8DD-4AAE-A25C-77DE78EFB331}" type="slidenum">
              <a:rPr lang="en-US"/>
              <a:pPr/>
              <a:t>‹N°›</a:t>
            </a:fld>
            <a:endParaRPr lang="en-US"/>
          </a:p>
        </p:txBody>
      </p:sp>
    </p:spTree>
    <p:extLst>
      <p:ext uri="{BB962C8B-B14F-4D97-AF65-F5344CB8AC3E}">
        <p14:creationId xmlns:p14="http://schemas.microsoft.com/office/powerpoint/2010/main" xmlns="" val="27507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96A153-4D6C-4AB6-9B45-7795F4BDC305}" type="slidenum">
              <a:rPr lang="en-US"/>
              <a:pPr/>
              <a:t>‹N°›</a:t>
            </a:fld>
            <a:endParaRPr lang="en-US"/>
          </a:p>
        </p:txBody>
      </p:sp>
    </p:spTree>
    <p:extLst>
      <p:ext uri="{BB962C8B-B14F-4D97-AF65-F5344CB8AC3E}">
        <p14:creationId xmlns:p14="http://schemas.microsoft.com/office/powerpoint/2010/main" xmlns="" val="1624466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B209A4-28DA-4132-A872-2AFFF24417C9}" type="slidenum">
              <a:rPr lang="en-US"/>
              <a:pPr/>
              <a:t>‹N°›</a:t>
            </a:fld>
            <a:endParaRPr lang="en-US"/>
          </a:p>
        </p:txBody>
      </p:sp>
    </p:spTree>
    <p:extLst>
      <p:ext uri="{BB962C8B-B14F-4D97-AF65-F5344CB8AC3E}">
        <p14:creationId xmlns:p14="http://schemas.microsoft.com/office/powerpoint/2010/main" xmlns="" val="3322935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C1D2D5-B500-4C33-A451-E410A17B6C10}" type="slidenum">
              <a:rPr lang="en-US"/>
              <a:pPr/>
              <a:t>‹N°›</a:t>
            </a:fld>
            <a:endParaRPr lang="en-US"/>
          </a:p>
        </p:txBody>
      </p:sp>
    </p:spTree>
    <p:extLst>
      <p:ext uri="{BB962C8B-B14F-4D97-AF65-F5344CB8AC3E}">
        <p14:creationId xmlns:p14="http://schemas.microsoft.com/office/powerpoint/2010/main" xmlns="" val="2067817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8C50A-D0BE-403A-8F5F-C5D1A4DDB0AE}" type="slidenum">
              <a:rPr lang="en-US"/>
              <a:pPr/>
              <a:t>‹N°›</a:t>
            </a:fld>
            <a:endParaRPr lang="en-US"/>
          </a:p>
        </p:txBody>
      </p:sp>
    </p:spTree>
    <p:extLst>
      <p:ext uri="{BB962C8B-B14F-4D97-AF65-F5344CB8AC3E}">
        <p14:creationId xmlns:p14="http://schemas.microsoft.com/office/powerpoint/2010/main" xmlns="" val="3896404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3E20CF7-83E9-40DC-BA5C-DBC8BCC21D4A}" type="slidenum">
              <a:rPr lang="en-US"/>
              <a:pPr/>
              <a:t>‹N°›</a:t>
            </a:fld>
            <a:endParaRPr lang="en-US"/>
          </a:p>
        </p:txBody>
      </p:sp>
    </p:spTree>
    <p:extLst>
      <p:ext uri="{BB962C8B-B14F-4D97-AF65-F5344CB8AC3E}">
        <p14:creationId xmlns:p14="http://schemas.microsoft.com/office/powerpoint/2010/main" xmlns="" val="179555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846108-E0AB-4E99-A92F-A08197FADDA6}" type="slidenum">
              <a:rPr lang="en-US"/>
              <a:pPr/>
              <a:t>‹N°›</a:t>
            </a:fld>
            <a:endParaRPr lang="en-US"/>
          </a:p>
        </p:txBody>
      </p:sp>
    </p:spTree>
    <p:extLst>
      <p:ext uri="{BB962C8B-B14F-4D97-AF65-F5344CB8AC3E}">
        <p14:creationId xmlns:p14="http://schemas.microsoft.com/office/powerpoint/2010/main" xmlns="" val="4103464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6F1569-2360-4463-9A83-8079C6265FAB}" type="slidenum">
              <a:rPr lang="en-US"/>
              <a:pPr/>
              <a:t>‹N°›</a:t>
            </a:fld>
            <a:endParaRPr lang="en-US"/>
          </a:p>
        </p:txBody>
      </p:sp>
    </p:spTree>
    <p:extLst>
      <p:ext uri="{BB962C8B-B14F-4D97-AF65-F5344CB8AC3E}">
        <p14:creationId xmlns:p14="http://schemas.microsoft.com/office/powerpoint/2010/main" xmlns="" val="3853255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12D1E2-88D8-4C03-8436-51057BEDBCA0}" type="slidenum">
              <a:rPr lang="en-US"/>
              <a:pPr/>
              <a:t>‹N°›</a:t>
            </a:fld>
            <a:endParaRPr lang="en-US"/>
          </a:p>
        </p:txBody>
      </p:sp>
    </p:spTree>
    <p:extLst>
      <p:ext uri="{BB962C8B-B14F-4D97-AF65-F5344CB8AC3E}">
        <p14:creationId xmlns:p14="http://schemas.microsoft.com/office/powerpoint/2010/main" xmlns="" val="1085360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45389A-4039-42A3-86ED-39E39DA03FFB}" type="slidenum">
              <a:rPr lang="en-US"/>
              <a:pPr/>
              <a:t>‹N°›</a:t>
            </a:fld>
            <a:endParaRPr lang="en-US"/>
          </a:p>
        </p:txBody>
      </p:sp>
    </p:spTree>
    <p:extLst>
      <p:ext uri="{BB962C8B-B14F-4D97-AF65-F5344CB8AC3E}">
        <p14:creationId xmlns:p14="http://schemas.microsoft.com/office/powerpoint/2010/main" xmlns="" val="312122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69CBE9-F4B6-4A75-AD7F-7CE938A7C9F5}" type="slidenum">
              <a:rPr lang="en-US"/>
              <a:pPr/>
              <a:t>‹N°›</a:t>
            </a:fld>
            <a:endParaRPr lang="en-US"/>
          </a:p>
        </p:txBody>
      </p:sp>
    </p:spTree>
    <p:extLst>
      <p:ext uri="{BB962C8B-B14F-4D97-AF65-F5344CB8AC3E}">
        <p14:creationId xmlns:p14="http://schemas.microsoft.com/office/powerpoint/2010/main" xmlns="" val="35828620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802" name="Line 2"/>
          <p:cNvSpPr>
            <a:spLocks noChangeShapeType="1"/>
          </p:cNvSpPr>
          <p:nvPr/>
        </p:nvSpPr>
        <p:spPr bwMode="auto">
          <a:xfrm>
            <a:off x="13"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271" tIns="45635" rIns="91271" bIns="45635"/>
          <a:lstStyle/>
          <a:p>
            <a:endParaRPr lang="en-US"/>
          </a:p>
        </p:txBody>
      </p:sp>
      <p:sp>
        <p:nvSpPr>
          <p:cNvPr id="76803" name="Arc 3"/>
          <p:cNvSpPr>
            <a:spLocks/>
          </p:cNvSpPr>
          <p:nvPr/>
        </p:nvSpPr>
        <p:spPr bwMode="auto">
          <a:xfrm>
            <a:off x="2" y="842967"/>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271" tIns="45635" rIns="91271" bIns="45635"/>
          <a:lstStyle/>
          <a:p>
            <a:endParaRPr kumimoji="1" lang="en-US" sz="2400">
              <a:latin typeface="Times New Roman" pitchFamily="18" charset="0"/>
            </a:endParaRPr>
          </a:p>
        </p:txBody>
      </p:sp>
      <p:sp>
        <p:nvSpPr>
          <p:cNvPr id="76804" name="Rectangle 4"/>
          <p:cNvSpPr>
            <a:spLocks noGrp="1" noChangeArrowheads="1"/>
          </p:cNvSpPr>
          <p:nvPr>
            <p:ph type="ctrTitle" sz="quarter"/>
          </p:nvPr>
        </p:nvSpPr>
        <p:spPr>
          <a:xfrm>
            <a:off x="2743204" y="427038"/>
            <a:ext cx="6399213" cy="1524000"/>
          </a:xfrm>
        </p:spPr>
        <p:txBody>
          <a:bodyPr anchor="b"/>
          <a:lstStyle>
            <a:lvl1pPr>
              <a:lnSpc>
                <a:spcPct val="80000"/>
              </a:lnSpc>
              <a:defRPr sz="6000"/>
            </a:lvl1pPr>
          </a:lstStyle>
          <a:p>
            <a:pPr lvl="0"/>
            <a:r>
              <a:rPr lang="en-US" noProof="0" smtClean="0"/>
              <a:t>Click to edit Master title style</a:t>
            </a:r>
          </a:p>
        </p:txBody>
      </p:sp>
      <p:sp>
        <p:nvSpPr>
          <p:cNvPr id="76805" name="Rectangle 5"/>
          <p:cNvSpPr>
            <a:spLocks noGrp="1" noChangeArrowheads="1"/>
          </p:cNvSpPr>
          <p:nvPr>
            <p:ph type="subTitle" sz="quarter" idx="1"/>
          </p:nvPr>
        </p:nvSpPr>
        <p:spPr>
          <a:xfrm>
            <a:off x="4191000" y="1828800"/>
            <a:ext cx="4572000" cy="1752600"/>
          </a:xfrm>
        </p:spPr>
        <p:txBody>
          <a:bodyPr/>
          <a:lstStyle>
            <a:lvl1pPr marL="0" indent="0">
              <a:buFontTx/>
              <a:buNone/>
              <a:defRPr sz="2400"/>
            </a:lvl1pPr>
          </a:lstStyle>
          <a:p>
            <a:pPr lvl="0"/>
            <a:r>
              <a:rPr lang="en-US" noProof="0" smtClean="0"/>
              <a:t>Click to edit Master subtitle style</a:t>
            </a:r>
          </a:p>
        </p:txBody>
      </p:sp>
      <p:sp>
        <p:nvSpPr>
          <p:cNvPr id="76806" name="Rectangle 6"/>
          <p:cNvSpPr>
            <a:spLocks noGrp="1" noChangeArrowheads="1"/>
          </p:cNvSpPr>
          <p:nvPr>
            <p:ph type="dt" sz="quarter" idx="2"/>
          </p:nvPr>
        </p:nvSpPr>
        <p:spPr bwMode="auto">
          <a:xfrm>
            <a:off x="304800" y="6248400"/>
            <a:ext cx="1905000" cy="457200"/>
          </a:xfrm>
          <a:prstGeom prst="rect">
            <a:avLst/>
          </a:prstGeom>
          <a:noFill/>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905" tIns="45952" rIns="91905" bIns="45952" numCol="1" anchor="ctr" anchorCtr="0" compatLnSpc="1">
            <a:prstTxWarp prst="textNoShape">
              <a:avLst/>
            </a:prstTxWarp>
          </a:bodyPr>
          <a:lstStyle>
            <a:lvl1pPr>
              <a:defRPr sz="1400"/>
            </a:lvl1pPr>
          </a:lstStyle>
          <a:p>
            <a:endParaRPr lang="en-US"/>
          </a:p>
        </p:txBody>
      </p:sp>
      <p:sp>
        <p:nvSpPr>
          <p:cNvPr id="76807" name="Rectangle 7"/>
          <p:cNvSpPr>
            <a:spLocks noGrp="1" noChangeArrowheads="1"/>
          </p:cNvSpPr>
          <p:nvPr>
            <p:ph type="ftr" sz="quarter" idx="3"/>
          </p:nvPr>
        </p:nvSpPr>
        <p:spPr bwMode="auto">
          <a:xfrm>
            <a:off x="3581400" y="6248400"/>
            <a:ext cx="28956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905" tIns="45952" rIns="91905" bIns="45952" numCol="1" anchor="ctr" anchorCtr="0" compatLnSpc="1">
            <a:prstTxWarp prst="textNoShape">
              <a:avLst/>
            </a:prstTxWarp>
          </a:bodyPr>
          <a:lstStyle>
            <a:lvl1pPr algn="ctr">
              <a:defRPr sz="1400"/>
            </a:lvl1pPr>
          </a:lstStyle>
          <a:p>
            <a:endParaRPr lang="en-US"/>
          </a:p>
        </p:txBody>
      </p:sp>
      <p:sp>
        <p:nvSpPr>
          <p:cNvPr id="76808" name="Rectangle 8"/>
          <p:cNvSpPr>
            <a:spLocks noGrp="1" noChangeArrowheads="1"/>
          </p:cNvSpPr>
          <p:nvPr>
            <p:ph type="sldNum" sz="quarter" idx="4"/>
          </p:nvPr>
        </p:nvSpPr>
        <p:spPr bwMode="auto">
          <a:xfrm>
            <a:off x="7010400" y="6248400"/>
            <a:ext cx="19050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905" tIns="45952" rIns="91905" bIns="45952" numCol="1" anchor="ctr" anchorCtr="0" compatLnSpc="1">
            <a:prstTxWarp prst="textNoShape">
              <a:avLst/>
            </a:prstTxWarp>
          </a:bodyPr>
          <a:lstStyle>
            <a:lvl1pPr algn="r">
              <a:defRPr sz="1400"/>
            </a:lvl1pPr>
          </a:lstStyle>
          <a:p>
            <a:fld id="{E16A90F8-7ED9-4273-B84C-DFAC3BF34452}" type="slidenum">
              <a:rPr lang="en-US"/>
              <a:pPr/>
              <a:t>‹N°›</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7689BAC-21F4-4D4E-AD76-8663029D5BBB}" type="slidenum">
              <a:rPr lang="en-US"/>
              <a:pPr/>
              <a:t>‹N°›</a:t>
            </a:fld>
            <a:endParaRPr lang="en-US"/>
          </a:p>
        </p:txBody>
      </p:sp>
    </p:spTree>
    <p:extLst>
      <p:ext uri="{BB962C8B-B14F-4D97-AF65-F5344CB8AC3E}">
        <p14:creationId xmlns:p14="http://schemas.microsoft.com/office/powerpoint/2010/main" xmlns="" val="3036628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50299011"/>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8559218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81200"/>
            <a:ext cx="4305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4305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1171209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2526067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26297686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909220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4987760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2824676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1733916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100008"/>
            <a:ext cx="2209800" cy="5891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00008"/>
            <a:ext cx="6477000" cy="5891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353335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1E051A4-4C37-4256-A613-ECEEE7F69D0C}" type="slidenum">
              <a:rPr lang="en-US"/>
              <a:pPr/>
              <a:t>‹N°›</a:t>
            </a:fld>
            <a:endParaRPr lang="en-US"/>
          </a:p>
        </p:txBody>
      </p:sp>
    </p:spTree>
    <p:extLst>
      <p:ext uri="{BB962C8B-B14F-4D97-AF65-F5344CB8AC3E}">
        <p14:creationId xmlns:p14="http://schemas.microsoft.com/office/powerpoint/2010/main" xmlns="" val="1528817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00006"/>
            <a:ext cx="8839200" cy="106680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763000" cy="3810000"/>
          </a:xfrm>
        </p:spPr>
        <p:txBody>
          <a:bodyPr/>
          <a:lstStyle/>
          <a:p>
            <a:endParaRPr lang="en-US"/>
          </a:p>
        </p:txBody>
      </p:sp>
    </p:spTree>
    <p:extLst>
      <p:ext uri="{BB962C8B-B14F-4D97-AF65-F5344CB8AC3E}">
        <p14:creationId xmlns:p14="http://schemas.microsoft.com/office/powerpoint/2010/main" xmlns="" val="334026600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5410" name="Group 2"/>
          <p:cNvGrpSpPr>
            <a:grpSpLocks/>
          </p:cNvGrpSpPr>
          <p:nvPr/>
        </p:nvGrpSpPr>
        <p:grpSpPr bwMode="auto">
          <a:xfrm>
            <a:off x="1" y="8"/>
            <a:ext cx="9140825" cy="6850063"/>
            <a:chOff x="0" y="0"/>
            <a:chExt cx="5758" cy="4315"/>
          </a:xfrm>
        </p:grpSpPr>
        <p:grpSp>
          <p:nvGrpSpPr>
            <p:cNvPr id="145411" name="Group 3"/>
            <p:cNvGrpSpPr>
              <a:grpSpLocks/>
            </p:cNvGrpSpPr>
            <p:nvPr userDrawn="1"/>
          </p:nvGrpSpPr>
          <p:grpSpPr bwMode="auto">
            <a:xfrm>
              <a:off x="1728" y="2230"/>
              <a:ext cx="4027" cy="2085"/>
              <a:chOff x="1728" y="2230"/>
              <a:chExt cx="4027" cy="2085"/>
            </a:xfrm>
          </p:grpSpPr>
          <p:sp>
            <p:nvSpPr>
              <p:cNvPr id="145412"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413"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414"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415"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416"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45417"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418"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45419" name="Rectangle 11"/>
          <p:cNvSpPr>
            <a:spLocks noGrp="1" noChangeArrowheads="1"/>
          </p:cNvSpPr>
          <p:nvPr>
            <p:ph type="ctrTitle" sz="quarter"/>
          </p:nvPr>
        </p:nvSpPr>
        <p:spPr>
          <a:xfrm>
            <a:off x="685800" y="1736728"/>
            <a:ext cx="7772400" cy="1920875"/>
          </a:xfrm>
        </p:spPr>
        <p:txBody>
          <a:bodyPr/>
          <a:lstStyle>
            <a:lvl1pPr>
              <a:defRPr sz="6000"/>
            </a:lvl1pPr>
          </a:lstStyle>
          <a:p>
            <a:pPr lvl="0"/>
            <a:r>
              <a:rPr lang="sv-SE" noProof="0" smtClean="0"/>
              <a:t>Klicka här för att ändra format</a:t>
            </a:r>
          </a:p>
        </p:txBody>
      </p:sp>
      <p:sp>
        <p:nvSpPr>
          <p:cNvPr id="145420" name="Rectangle 12"/>
          <p:cNvSpPr>
            <a:spLocks noGrp="1" noChangeArrowheads="1"/>
          </p:cNvSpPr>
          <p:nvPr>
            <p:ph type="subTitle" sz="quarter" idx="1"/>
          </p:nvPr>
        </p:nvSpPr>
        <p:spPr>
          <a:xfrm>
            <a:off x="1371600" y="3886201"/>
            <a:ext cx="6400800" cy="1752600"/>
          </a:xfrm>
        </p:spPr>
        <p:txBody>
          <a:bodyPr/>
          <a:lstStyle>
            <a:lvl1pPr marL="0" indent="0" algn="ctr">
              <a:buFont typeface="Wingdings" pitchFamily="2" charset="2"/>
              <a:buNone/>
              <a:defRPr/>
            </a:lvl1pPr>
          </a:lstStyle>
          <a:p>
            <a:pPr lvl="0"/>
            <a:r>
              <a:rPr lang="sv-SE" noProof="0" smtClean="0"/>
              <a:t>Klicka här för att ändra format på underrubrik i bakgrunden</a:t>
            </a:r>
          </a:p>
        </p:txBody>
      </p:sp>
      <p:sp>
        <p:nvSpPr>
          <p:cNvPr id="145421" name="Rectangle 13"/>
          <p:cNvSpPr>
            <a:spLocks noGrp="1" noChangeArrowheads="1"/>
          </p:cNvSpPr>
          <p:nvPr>
            <p:ph type="dt" sz="quarter" idx="2"/>
          </p:nvPr>
        </p:nvSpPr>
        <p:spPr>
          <a:xfrm>
            <a:off x="457200" y="6248400"/>
            <a:ext cx="2133600" cy="476250"/>
          </a:xfrm>
        </p:spPr>
        <p:txBody>
          <a:bodyPr/>
          <a:lstStyle>
            <a:lvl1pPr>
              <a:defRPr/>
            </a:lvl1pPr>
          </a:lstStyle>
          <a:p>
            <a:endParaRPr lang="sv-SE"/>
          </a:p>
        </p:txBody>
      </p:sp>
      <p:sp>
        <p:nvSpPr>
          <p:cNvPr id="145422" name="Rectangle 14"/>
          <p:cNvSpPr>
            <a:spLocks noGrp="1" noChangeArrowheads="1"/>
          </p:cNvSpPr>
          <p:nvPr>
            <p:ph type="ftr" sz="quarter" idx="3"/>
          </p:nvPr>
        </p:nvSpPr>
        <p:spPr>
          <a:xfrm>
            <a:off x="3124200" y="6251575"/>
            <a:ext cx="2895600" cy="476250"/>
          </a:xfrm>
        </p:spPr>
        <p:txBody>
          <a:bodyPr/>
          <a:lstStyle>
            <a:lvl1pPr>
              <a:defRPr/>
            </a:lvl1pPr>
          </a:lstStyle>
          <a:p>
            <a:endParaRPr lang="sv-SE"/>
          </a:p>
        </p:txBody>
      </p:sp>
      <p:sp>
        <p:nvSpPr>
          <p:cNvPr id="145423" name="Rectangle 15"/>
          <p:cNvSpPr>
            <a:spLocks noGrp="1" noChangeArrowheads="1"/>
          </p:cNvSpPr>
          <p:nvPr>
            <p:ph type="sldNum" sz="quarter" idx="4"/>
          </p:nvPr>
        </p:nvSpPr>
        <p:spPr>
          <a:xfrm>
            <a:off x="6553200" y="6254751"/>
            <a:ext cx="2133600" cy="476250"/>
          </a:xfrm>
        </p:spPr>
        <p:txBody>
          <a:bodyPr/>
          <a:lstStyle>
            <a:lvl1pPr>
              <a:defRPr/>
            </a:lvl1pPr>
          </a:lstStyle>
          <a:p>
            <a:fld id="{6203C150-10ED-4DEA-9442-117EB74AFDF1}" type="slidenum">
              <a:rPr lang="sv-SE"/>
              <a:pPr/>
              <a:t>‹N°›</a:t>
            </a:fld>
            <a:endParaRPr lang="sv-SE"/>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sv-SE"/>
          </a:p>
        </p:txBody>
      </p:sp>
      <p:sp>
        <p:nvSpPr>
          <p:cNvPr id="5" name="Slide Number Placeholder 4"/>
          <p:cNvSpPr>
            <a:spLocks noGrp="1"/>
          </p:cNvSpPr>
          <p:nvPr>
            <p:ph type="sldNum" sz="quarter" idx="11"/>
          </p:nvPr>
        </p:nvSpPr>
        <p:spPr/>
        <p:txBody>
          <a:bodyPr/>
          <a:lstStyle>
            <a:lvl1pPr>
              <a:defRPr/>
            </a:lvl1pPr>
          </a:lstStyle>
          <a:p>
            <a:fld id="{C6FE87F4-4A7D-485A-ACC0-2FB0EC08E509}" type="slidenum">
              <a:rPr lang="sv-SE"/>
              <a:pPr/>
              <a:t>‹N°›</a:t>
            </a:fld>
            <a:endParaRPr lang="sv-SE"/>
          </a:p>
        </p:txBody>
      </p:sp>
      <p:sp>
        <p:nvSpPr>
          <p:cNvPr id="6" name="Footer Placeholder 5"/>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18651763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sv-SE"/>
          </a:p>
        </p:txBody>
      </p:sp>
      <p:sp>
        <p:nvSpPr>
          <p:cNvPr id="5" name="Slide Number Placeholder 4"/>
          <p:cNvSpPr>
            <a:spLocks noGrp="1"/>
          </p:cNvSpPr>
          <p:nvPr>
            <p:ph type="sldNum" sz="quarter" idx="11"/>
          </p:nvPr>
        </p:nvSpPr>
        <p:spPr/>
        <p:txBody>
          <a:bodyPr/>
          <a:lstStyle>
            <a:lvl1pPr>
              <a:defRPr/>
            </a:lvl1pPr>
          </a:lstStyle>
          <a:p>
            <a:fld id="{F906CBA1-D6B7-4076-93DB-88B7B078454C}" type="slidenum">
              <a:rPr lang="sv-SE"/>
              <a:pPr/>
              <a:t>‹N°›</a:t>
            </a:fld>
            <a:endParaRPr lang="sv-SE"/>
          </a:p>
        </p:txBody>
      </p:sp>
      <p:sp>
        <p:nvSpPr>
          <p:cNvPr id="6" name="Footer Placeholder 5"/>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3839298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sv-SE"/>
          </a:p>
        </p:txBody>
      </p:sp>
      <p:sp>
        <p:nvSpPr>
          <p:cNvPr id="6" name="Slide Number Placeholder 5"/>
          <p:cNvSpPr>
            <a:spLocks noGrp="1"/>
          </p:cNvSpPr>
          <p:nvPr>
            <p:ph type="sldNum" sz="quarter" idx="11"/>
          </p:nvPr>
        </p:nvSpPr>
        <p:spPr/>
        <p:txBody>
          <a:bodyPr/>
          <a:lstStyle>
            <a:lvl1pPr>
              <a:defRPr/>
            </a:lvl1pPr>
          </a:lstStyle>
          <a:p>
            <a:fld id="{203F4C57-DD9F-4027-95F2-F5F859DF54D5}" type="slidenum">
              <a:rPr lang="sv-SE"/>
              <a:pPr/>
              <a:t>‹N°›</a:t>
            </a:fld>
            <a:endParaRPr lang="sv-SE"/>
          </a:p>
        </p:txBody>
      </p:sp>
      <p:sp>
        <p:nvSpPr>
          <p:cNvPr id="7" name="Footer Placeholder 6"/>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4137427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sv-SE"/>
          </a:p>
        </p:txBody>
      </p:sp>
      <p:sp>
        <p:nvSpPr>
          <p:cNvPr id="8" name="Slide Number Placeholder 7"/>
          <p:cNvSpPr>
            <a:spLocks noGrp="1"/>
          </p:cNvSpPr>
          <p:nvPr>
            <p:ph type="sldNum" sz="quarter" idx="11"/>
          </p:nvPr>
        </p:nvSpPr>
        <p:spPr/>
        <p:txBody>
          <a:bodyPr/>
          <a:lstStyle>
            <a:lvl1pPr>
              <a:defRPr/>
            </a:lvl1pPr>
          </a:lstStyle>
          <a:p>
            <a:fld id="{577E43EB-FC0A-4917-93AC-A74CDC6D436B}" type="slidenum">
              <a:rPr lang="sv-SE"/>
              <a:pPr/>
              <a:t>‹N°›</a:t>
            </a:fld>
            <a:endParaRPr lang="sv-SE"/>
          </a:p>
        </p:txBody>
      </p:sp>
      <p:sp>
        <p:nvSpPr>
          <p:cNvPr id="9" name="Footer Placeholder 8"/>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41564155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sv-SE"/>
          </a:p>
        </p:txBody>
      </p:sp>
      <p:sp>
        <p:nvSpPr>
          <p:cNvPr id="4" name="Slide Number Placeholder 3"/>
          <p:cNvSpPr>
            <a:spLocks noGrp="1"/>
          </p:cNvSpPr>
          <p:nvPr>
            <p:ph type="sldNum" sz="quarter" idx="11"/>
          </p:nvPr>
        </p:nvSpPr>
        <p:spPr/>
        <p:txBody>
          <a:bodyPr/>
          <a:lstStyle>
            <a:lvl1pPr>
              <a:defRPr/>
            </a:lvl1pPr>
          </a:lstStyle>
          <a:p>
            <a:fld id="{56435FB4-955E-40CF-97DF-E5A05319871F}" type="slidenum">
              <a:rPr lang="sv-SE"/>
              <a:pPr/>
              <a:t>‹N°›</a:t>
            </a:fld>
            <a:endParaRPr lang="sv-SE"/>
          </a:p>
        </p:txBody>
      </p:sp>
      <p:sp>
        <p:nvSpPr>
          <p:cNvPr id="5" name="Footer Placeholder 4"/>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1610979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sv-SE"/>
          </a:p>
        </p:txBody>
      </p:sp>
      <p:sp>
        <p:nvSpPr>
          <p:cNvPr id="3" name="Slide Number Placeholder 2"/>
          <p:cNvSpPr>
            <a:spLocks noGrp="1"/>
          </p:cNvSpPr>
          <p:nvPr>
            <p:ph type="sldNum" sz="quarter" idx="11"/>
          </p:nvPr>
        </p:nvSpPr>
        <p:spPr/>
        <p:txBody>
          <a:bodyPr/>
          <a:lstStyle>
            <a:lvl1pPr>
              <a:defRPr/>
            </a:lvl1pPr>
          </a:lstStyle>
          <a:p>
            <a:fld id="{5CAF30C9-D412-4B7E-9009-0C92E4C321DB}" type="slidenum">
              <a:rPr lang="sv-SE"/>
              <a:pPr/>
              <a:t>‹N°›</a:t>
            </a:fld>
            <a:endParaRPr lang="sv-SE"/>
          </a:p>
        </p:txBody>
      </p:sp>
      <p:sp>
        <p:nvSpPr>
          <p:cNvPr id="4" name="Footer Placeholder 3"/>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1577193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p>
        </p:txBody>
      </p:sp>
      <p:sp>
        <p:nvSpPr>
          <p:cNvPr id="6" name="Slide Number Placeholder 5"/>
          <p:cNvSpPr>
            <a:spLocks noGrp="1"/>
          </p:cNvSpPr>
          <p:nvPr>
            <p:ph type="sldNum" sz="quarter" idx="11"/>
          </p:nvPr>
        </p:nvSpPr>
        <p:spPr/>
        <p:txBody>
          <a:bodyPr/>
          <a:lstStyle>
            <a:lvl1pPr>
              <a:defRPr/>
            </a:lvl1pPr>
          </a:lstStyle>
          <a:p>
            <a:fld id="{6D725815-A315-425C-9E7C-D668C2DCE651}" type="slidenum">
              <a:rPr lang="sv-SE"/>
              <a:pPr/>
              <a:t>‹N°›</a:t>
            </a:fld>
            <a:endParaRPr lang="sv-SE"/>
          </a:p>
        </p:txBody>
      </p:sp>
      <p:sp>
        <p:nvSpPr>
          <p:cNvPr id="7" name="Footer Placeholder 6"/>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26126175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p>
        </p:txBody>
      </p:sp>
      <p:sp>
        <p:nvSpPr>
          <p:cNvPr id="6" name="Slide Number Placeholder 5"/>
          <p:cNvSpPr>
            <a:spLocks noGrp="1"/>
          </p:cNvSpPr>
          <p:nvPr>
            <p:ph type="sldNum" sz="quarter" idx="11"/>
          </p:nvPr>
        </p:nvSpPr>
        <p:spPr/>
        <p:txBody>
          <a:bodyPr/>
          <a:lstStyle>
            <a:lvl1pPr>
              <a:defRPr/>
            </a:lvl1pPr>
          </a:lstStyle>
          <a:p>
            <a:fld id="{360911C9-23F8-40E1-9920-03111DF91D34}" type="slidenum">
              <a:rPr lang="sv-SE"/>
              <a:pPr/>
              <a:t>‹N°›</a:t>
            </a:fld>
            <a:endParaRPr lang="sv-SE"/>
          </a:p>
        </p:txBody>
      </p:sp>
      <p:sp>
        <p:nvSpPr>
          <p:cNvPr id="7" name="Footer Placeholder 6"/>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5783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677A0A-FBFF-402F-A600-29D4D2C5F366}" type="slidenum">
              <a:rPr lang="en-US"/>
              <a:pPr/>
              <a:t>‹N°›</a:t>
            </a:fld>
            <a:endParaRPr lang="en-US"/>
          </a:p>
        </p:txBody>
      </p:sp>
    </p:spTree>
    <p:extLst>
      <p:ext uri="{BB962C8B-B14F-4D97-AF65-F5344CB8AC3E}">
        <p14:creationId xmlns:p14="http://schemas.microsoft.com/office/powerpoint/2010/main" xmlns="" val="372362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sv-SE"/>
          </a:p>
        </p:txBody>
      </p:sp>
      <p:sp>
        <p:nvSpPr>
          <p:cNvPr id="5" name="Slide Number Placeholder 4"/>
          <p:cNvSpPr>
            <a:spLocks noGrp="1"/>
          </p:cNvSpPr>
          <p:nvPr>
            <p:ph type="sldNum" sz="quarter" idx="11"/>
          </p:nvPr>
        </p:nvSpPr>
        <p:spPr/>
        <p:txBody>
          <a:bodyPr/>
          <a:lstStyle>
            <a:lvl1pPr>
              <a:defRPr/>
            </a:lvl1pPr>
          </a:lstStyle>
          <a:p>
            <a:fld id="{A65F83BC-B4ED-4218-9D1C-204A5D5994AD}" type="slidenum">
              <a:rPr lang="sv-SE"/>
              <a:pPr/>
              <a:t>‹N°›</a:t>
            </a:fld>
            <a:endParaRPr lang="sv-SE"/>
          </a:p>
        </p:txBody>
      </p:sp>
      <p:sp>
        <p:nvSpPr>
          <p:cNvPr id="6" name="Footer Placeholder 5"/>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23790580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sv-SE"/>
          </a:p>
        </p:txBody>
      </p:sp>
      <p:sp>
        <p:nvSpPr>
          <p:cNvPr id="5" name="Slide Number Placeholder 4"/>
          <p:cNvSpPr>
            <a:spLocks noGrp="1"/>
          </p:cNvSpPr>
          <p:nvPr>
            <p:ph type="sldNum" sz="quarter" idx="11"/>
          </p:nvPr>
        </p:nvSpPr>
        <p:spPr/>
        <p:txBody>
          <a:bodyPr/>
          <a:lstStyle>
            <a:lvl1pPr>
              <a:defRPr/>
            </a:lvl1pPr>
          </a:lstStyle>
          <a:p>
            <a:fld id="{2C3ABDAF-F75B-4B31-87DC-6D35B6F7B1DF}" type="slidenum">
              <a:rPr lang="sv-SE"/>
              <a:pPr/>
              <a:t>‹N°›</a:t>
            </a:fld>
            <a:endParaRPr lang="sv-SE"/>
          </a:p>
        </p:txBody>
      </p:sp>
      <p:sp>
        <p:nvSpPr>
          <p:cNvPr id="6" name="Footer Placeholder 5"/>
          <p:cNvSpPr>
            <a:spLocks noGrp="1"/>
          </p:cNvSpPr>
          <p:nvPr>
            <p:ph type="ftr" sz="quarter" idx="12"/>
          </p:nvPr>
        </p:nvSpPr>
        <p:spPr/>
        <p:txBody>
          <a:bodyPr/>
          <a:lstStyle>
            <a:lvl1pPr>
              <a:defRPr/>
            </a:lvl1pPr>
          </a:lstStyle>
          <a:p>
            <a:endParaRPr lang="sv-SE"/>
          </a:p>
        </p:txBody>
      </p:sp>
    </p:spTree>
    <p:extLst>
      <p:ext uri="{BB962C8B-B14F-4D97-AF65-F5344CB8AC3E}">
        <p14:creationId xmlns:p14="http://schemas.microsoft.com/office/powerpoint/2010/main" xmlns="" val="31221880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53" indent="0" algn="ctr">
              <a:buNone/>
              <a:defRPr/>
            </a:lvl2pPr>
            <a:lvl3pPr marL="912702" indent="0" algn="ctr">
              <a:buNone/>
              <a:defRPr/>
            </a:lvl3pPr>
            <a:lvl4pPr marL="1369055" indent="0" algn="ctr">
              <a:buNone/>
              <a:defRPr/>
            </a:lvl4pPr>
            <a:lvl5pPr marL="1825406" indent="0" algn="ctr">
              <a:buNone/>
              <a:defRPr/>
            </a:lvl5pPr>
            <a:lvl6pPr marL="2281758" indent="0" algn="ctr">
              <a:buNone/>
              <a:defRPr/>
            </a:lvl6pPr>
            <a:lvl7pPr marL="2738110" indent="0" algn="ctr">
              <a:buNone/>
              <a:defRPr/>
            </a:lvl7pPr>
            <a:lvl8pPr marL="3194460" indent="0" algn="ctr">
              <a:buNone/>
              <a:defRPr/>
            </a:lvl8pPr>
            <a:lvl9pPr marL="365080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0403021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206666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80545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1"/>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295401"/>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59782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831158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363772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959989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4020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B64E46-8065-4D36-8920-49BF53053485}" type="slidenum">
              <a:rPr lang="en-US"/>
              <a:pPr/>
              <a:t>‹N°›</a:t>
            </a:fld>
            <a:endParaRPr lang="en-US"/>
          </a:p>
        </p:txBody>
      </p:sp>
    </p:spTree>
    <p:extLst>
      <p:ext uri="{BB962C8B-B14F-4D97-AF65-F5344CB8AC3E}">
        <p14:creationId xmlns:p14="http://schemas.microsoft.com/office/powerpoint/2010/main" xmlns="" val="41393582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2" indent="0">
              <a:buNone/>
              <a:defRPr sz="2400"/>
            </a:lvl3pPr>
            <a:lvl4pPr marL="1369055" indent="0">
              <a:buNone/>
              <a:defRPr sz="2000"/>
            </a:lvl4pPr>
            <a:lvl5pPr marL="1825406" indent="0">
              <a:buNone/>
              <a:defRPr sz="2000"/>
            </a:lvl5pPr>
            <a:lvl6pPr marL="2281758" indent="0">
              <a:buNone/>
              <a:defRPr sz="2000"/>
            </a:lvl6pPr>
            <a:lvl7pPr marL="2738110" indent="0">
              <a:buNone/>
              <a:defRPr sz="2000"/>
            </a:lvl7pPr>
            <a:lvl8pPr marL="3194460" indent="0">
              <a:buNone/>
              <a:defRPr sz="2000"/>
            </a:lvl8pPr>
            <a:lvl9pPr marL="36508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2" indent="0">
              <a:buNone/>
              <a:defRPr sz="1000"/>
            </a:lvl3pPr>
            <a:lvl4pPr marL="1369055" indent="0">
              <a:buNone/>
              <a:defRPr sz="900"/>
            </a:lvl4pPr>
            <a:lvl5pPr marL="1825406" indent="0">
              <a:buNone/>
              <a:defRPr sz="900"/>
            </a:lvl5pPr>
            <a:lvl6pPr marL="2281758" indent="0">
              <a:buNone/>
              <a:defRPr sz="900"/>
            </a:lvl6pPr>
            <a:lvl7pPr marL="2738110" indent="0">
              <a:buNone/>
              <a:defRPr sz="900"/>
            </a:lvl7pPr>
            <a:lvl8pPr marL="3194460" indent="0">
              <a:buNone/>
              <a:defRPr sz="900"/>
            </a:lvl8pPr>
            <a:lvl9pPr marL="3650808"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698734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048701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1" y="228600"/>
            <a:ext cx="20955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580537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79554" name="Picture 2" descr="CHP_Version_glob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79555" name="Rectangle 3"/>
          <p:cNvSpPr>
            <a:spLocks noChangeArrowheads="1"/>
          </p:cNvSpPr>
          <p:nvPr userDrawn="1"/>
        </p:nvSpPr>
        <p:spPr bwMode="auto">
          <a:xfrm>
            <a:off x="0" y="0"/>
            <a:ext cx="9144000" cy="908050"/>
          </a:xfrm>
          <a:prstGeom prst="rect">
            <a:avLst/>
          </a:prstGeom>
          <a:gradFill rotWithShape="1">
            <a:gsLst>
              <a:gs pos="0">
                <a:srgbClr val="6BA2CC">
                  <a:gamma/>
                  <a:shade val="86275"/>
                  <a:invGamma/>
                  <a:alpha val="75999"/>
                </a:srgbClr>
              </a:gs>
              <a:gs pos="100000">
                <a:srgbClr val="6BA2CC">
                  <a:alpha val="10001"/>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pPr algn="ctr"/>
            <a:endParaRPr lang="en-GB"/>
          </a:p>
        </p:txBody>
      </p:sp>
      <p:sp>
        <p:nvSpPr>
          <p:cNvPr id="279556" name="Text Box 4"/>
          <p:cNvSpPr txBox="1">
            <a:spLocks noChangeArrowheads="1"/>
          </p:cNvSpPr>
          <p:nvPr/>
        </p:nvSpPr>
        <p:spPr bwMode="auto">
          <a:xfrm>
            <a:off x="8027991" y="6453191"/>
            <a:ext cx="11874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fontAlgn="t">
              <a:lnSpc>
                <a:spcPct val="85000"/>
              </a:lnSpc>
            </a:pPr>
            <a:r>
              <a:rPr lang="en-GB" sz="1200" b="1">
                <a:solidFill>
                  <a:schemeClr val="bg1"/>
                </a:solidFill>
                <a:latin typeface="Times New Roman" pitchFamily="18" charset="0"/>
                <a:cs typeface="Times New Roman" pitchFamily="18" charset="0"/>
              </a:rPr>
              <a:t>World Health </a:t>
            </a:r>
          </a:p>
          <a:p>
            <a:pPr algn="ctr" fontAlgn="t">
              <a:lnSpc>
                <a:spcPct val="85000"/>
              </a:lnSpc>
            </a:pPr>
            <a:r>
              <a:rPr lang="en-GB" sz="1200" b="1">
                <a:solidFill>
                  <a:schemeClr val="bg1"/>
                </a:solidFill>
                <a:latin typeface="Times New Roman" pitchFamily="18" charset="0"/>
                <a:cs typeface="Times New Roman" pitchFamily="18" charset="0"/>
              </a:rPr>
              <a:t>Organization</a:t>
            </a:r>
            <a:endParaRPr lang="en-US" sz="1200" b="1">
              <a:solidFill>
                <a:schemeClr val="bg1"/>
              </a:solidFill>
              <a:latin typeface="Times New Roman" pitchFamily="18" charset="0"/>
              <a:cs typeface="Times New Roman" pitchFamily="18" charset="0"/>
            </a:endParaRPr>
          </a:p>
        </p:txBody>
      </p:sp>
      <p:sp>
        <p:nvSpPr>
          <p:cNvPr id="279557" name="Rectangle 5"/>
          <p:cNvSpPr>
            <a:spLocks noGrp="1" noChangeArrowheads="1"/>
          </p:cNvSpPr>
          <p:nvPr>
            <p:ph type="ctrTitle" sz="quarter"/>
          </p:nvPr>
        </p:nvSpPr>
        <p:spPr>
          <a:xfrm>
            <a:off x="107950" y="8"/>
            <a:ext cx="9036050" cy="1916113"/>
          </a:xfrm>
        </p:spPr>
        <p:txBody>
          <a:bodyPr/>
          <a:lstStyle>
            <a:lvl1pPr algn="ctr">
              <a:defRPr b="1"/>
            </a:lvl1pPr>
          </a:lstStyle>
          <a:p>
            <a:pPr lvl="0"/>
            <a:r>
              <a:rPr lang="en-GB" noProof="0" smtClean="0"/>
              <a:t>Click to edit Master title style</a:t>
            </a:r>
          </a:p>
        </p:txBody>
      </p:sp>
      <p:sp>
        <p:nvSpPr>
          <p:cNvPr id="279558" name="Rectangle 6"/>
          <p:cNvSpPr>
            <a:spLocks noGrp="1" noChangeArrowheads="1"/>
          </p:cNvSpPr>
          <p:nvPr>
            <p:ph type="subTitle" sz="quarter" idx="1"/>
          </p:nvPr>
        </p:nvSpPr>
        <p:spPr>
          <a:xfrm>
            <a:off x="1371600" y="2349501"/>
            <a:ext cx="6400800" cy="1752600"/>
          </a:xfrm>
        </p:spPr>
        <p:txBody>
          <a:bodyPr/>
          <a:lstStyle>
            <a:lvl1pPr marL="0" indent="0" algn="ctr">
              <a:buFontTx/>
              <a:buNone/>
              <a:defRPr b="1">
                <a:solidFill>
                  <a:srgbClr val="000099"/>
                </a:solidFill>
                <a:latin typeface="Times New Roman" pitchFamily="18" charset="0"/>
                <a:cs typeface="Times New Roman" pitchFamily="18" charset="0"/>
              </a:defRPr>
            </a:lvl1pPr>
          </a:lstStyle>
          <a:p>
            <a:pPr lvl="0"/>
            <a:r>
              <a:rPr lang="en-GB" noProof="0" smtClean="0"/>
              <a:t>Click to edit Master subtitle style</a:t>
            </a:r>
          </a:p>
        </p:txBody>
      </p:sp>
      <p:sp>
        <p:nvSpPr>
          <p:cNvPr id="279559" name="Rectangle 7"/>
          <p:cNvSpPr>
            <a:spLocks noChangeArrowheads="1"/>
          </p:cNvSpPr>
          <p:nvPr userDrawn="1"/>
        </p:nvSpPr>
        <p:spPr bwMode="auto">
          <a:xfrm>
            <a:off x="0" y="5373689"/>
            <a:ext cx="9144000" cy="1484312"/>
          </a:xfrm>
          <a:prstGeom prst="rect">
            <a:avLst/>
          </a:prstGeom>
          <a:gradFill rotWithShape="1">
            <a:gsLst>
              <a:gs pos="0">
                <a:srgbClr val="99CCFF">
                  <a:alpha val="10001"/>
                </a:srgbClr>
              </a:gs>
              <a:gs pos="100000">
                <a:srgbClr val="99CCFF">
                  <a:gamma/>
                  <a:shade val="76078"/>
                  <a:invGamma/>
                  <a:alpha val="75999"/>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pPr algn="ctr"/>
            <a:endParaRPr lang="en-GB"/>
          </a:p>
        </p:txBody>
      </p:sp>
      <p:sp>
        <p:nvSpPr>
          <p:cNvPr id="279560" name="Text Box 8"/>
          <p:cNvSpPr txBox="1">
            <a:spLocks noChangeArrowheads="1"/>
          </p:cNvSpPr>
          <p:nvPr userDrawn="1"/>
        </p:nvSpPr>
        <p:spPr bwMode="auto">
          <a:xfrm>
            <a:off x="1" y="6524628"/>
            <a:ext cx="6300788" cy="329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1500" b="1" dirty="0">
                <a:solidFill>
                  <a:schemeClr val="bg1"/>
                </a:solidFill>
                <a:effectLst>
                  <a:outerShdw blurRad="38100" dist="38100" dir="2700000" algn="tl">
                    <a:srgbClr val="C0C0C0"/>
                  </a:outerShdw>
                </a:effectLst>
              </a:rPr>
              <a:t>Department of Chronic Diseases and Health Promotion</a:t>
            </a:r>
            <a:endParaRPr lang="en-US" sz="1500" b="1" dirty="0">
              <a:solidFill>
                <a:schemeClr val="bg1"/>
              </a:solidFill>
              <a:effectLst>
                <a:outerShdw blurRad="38100" dist="38100" dir="2700000" algn="tl">
                  <a:srgbClr val="C0C0C0"/>
                </a:outerShdw>
              </a:effectLst>
            </a:endParaRPr>
          </a:p>
        </p:txBody>
      </p:sp>
      <p:sp>
        <p:nvSpPr>
          <p:cNvPr id="279561" name="Text Box 9"/>
          <p:cNvSpPr txBox="1">
            <a:spLocks noChangeArrowheads="1"/>
          </p:cNvSpPr>
          <p:nvPr userDrawn="1"/>
        </p:nvSpPr>
        <p:spPr bwMode="auto">
          <a:xfrm>
            <a:off x="7956551" y="6454780"/>
            <a:ext cx="11874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fontAlgn="t">
              <a:lnSpc>
                <a:spcPct val="85000"/>
              </a:lnSpc>
            </a:pPr>
            <a:r>
              <a:rPr lang="en-GB" sz="1200" b="1">
                <a:solidFill>
                  <a:schemeClr val="bg1"/>
                </a:solidFill>
                <a:latin typeface="Times New Roman" pitchFamily="18" charset="0"/>
                <a:cs typeface="Times New Roman" pitchFamily="18" charset="0"/>
              </a:rPr>
              <a:t>World Health </a:t>
            </a:r>
          </a:p>
          <a:p>
            <a:pPr algn="ctr" fontAlgn="t">
              <a:lnSpc>
                <a:spcPct val="85000"/>
              </a:lnSpc>
            </a:pPr>
            <a:r>
              <a:rPr lang="en-GB" sz="1200" b="1">
                <a:solidFill>
                  <a:schemeClr val="bg1"/>
                </a:solidFill>
                <a:latin typeface="Times New Roman" pitchFamily="18" charset="0"/>
                <a:cs typeface="Times New Roman" pitchFamily="18" charset="0"/>
              </a:rPr>
              <a:t>Organization</a:t>
            </a:r>
            <a:endParaRPr lang="en-US" sz="1200" b="1">
              <a:solidFill>
                <a:schemeClr val="bg1"/>
              </a:solidFill>
              <a:latin typeface="Times New Roman" pitchFamily="18" charset="0"/>
              <a:cs typeface="Times New Roman" pitchFamily="18" charset="0"/>
            </a:endParaRPr>
          </a:p>
        </p:txBody>
      </p:sp>
      <p:pic>
        <p:nvPicPr>
          <p:cNvPr id="279562" name="Picture 10"/>
          <p:cNvPicPr>
            <a:picLocks noChangeAspect="1" noChangeArrowheads="1"/>
          </p:cNvPicPr>
          <p:nvPr userDrawn="1"/>
        </p:nvPicPr>
        <p:blipFill>
          <a:blip r:embed="rId3" cstate="print">
            <a:clrChange>
              <a:clrFrom>
                <a:srgbClr val="FDFDFD"/>
              </a:clrFrom>
              <a:clrTo>
                <a:srgbClr val="FDFDFD">
                  <a:alpha val="0"/>
                </a:srgbClr>
              </a:clrTo>
            </a:clrChange>
            <a:grayscl/>
            <a:biLevel thresh="50000"/>
            <a:extLst>
              <a:ext uri="{28A0092B-C50C-407E-A947-70E740481C1C}">
                <a14:useLocalDpi xmlns:a14="http://schemas.microsoft.com/office/drawing/2010/main" xmlns="" val="0"/>
              </a:ext>
            </a:extLst>
          </a:blip>
          <a:srcRect/>
          <a:stretch>
            <a:fillRect/>
          </a:stretch>
        </p:blipFill>
        <p:spPr bwMode="auto">
          <a:xfrm>
            <a:off x="8207381" y="5849938"/>
            <a:ext cx="649288" cy="60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02435226"/>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53" indent="0">
              <a:buNone/>
              <a:defRPr sz="1800"/>
            </a:lvl2pPr>
            <a:lvl3pPr marL="912702" indent="0">
              <a:buNone/>
              <a:defRPr sz="1600"/>
            </a:lvl3pPr>
            <a:lvl4pPr marL="1369055" indent="0">
              <a:buNone/>
              <a:defRPr sz="1400"/>
            </a:lvl4pPr>
            <a:lvl5pPr marL="1825406" indent="0">
              <a:buNone/>
              <a:defRPr sz="1400"/>
            </a:lvl5pPr>
            <a:lvl6pPr marL="2281758" indent="0">
              <a:buNone/>
              <a:defRPr sz="1400"/>
            </a:lvl6pPr>
            <a:lvl7pPr marL="2738110" indent="0">
              <a:buNone/>
              <a:defRPr sz="1400"/>
            </a:lvl7pPr>
            <a:lvl8pPr marL="3194460" indent="0">
              <a:buNone/>
              <a:defRPr sz="1400"/>
            </a:lvl8pPr>
            <a:lvl9pPr marL="3650808"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211582889"/>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9850"/>
            <a:ext cx="4038600" cy="4465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9850"/>
            <a:ext cx="4038600" cy="4465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3123842"/>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4"/>
            <a:ext cx="4041775" cy="639762"/>
          </a:xfrm>
        </p:spPr>
        <p:txBody>
          <a:bodyPr anchor="b"/>
          <a:lstStyle>
            <a:lvl1pPr marL="0" indent="0">
              <a:buNone/>
              <a:defRPr sz="2400" b="1"/>
            </a:lvl1pPr>
            <a:lvl2pPr marL="456353" indent="0">
              <a:buNone/>
              <a:defRPr sz="2000" b="1"/>
            </a:lvl2pPr>
            <a:lvl3pPr marL="912702" indent="0">
              <a:buNone/>
              <a:defRPr sz="1800" b="1"/>
            </a:lvl3pPr>
            <a:lvl4pPr marL="1369055" indent="0">
              <a:buNone/>
              <a:defRPr sz="1600" b="1"/>
            </a:lvl4pPr>
            <a:lvl5pPr marL="1825406" indent="0">
              <a:buNone/>
              <a:defRPr sz="1600" b="1"/>
            </a:lvl5pPr>
            <a:lvl6pPr marL="2281758" indent="0">
              <a:buNone/>
              <a:defRPr sz="1600" b="1"/>
            </a:lvl6pPr>
            <a:lvl7pPr marL="2738110" indent="0">
              <a:buNone/>
              <a:defRPr sz="1600" b="1"/>
            </a:lvl7pPr>
            <a:lvl8pPr marL="3194460" indent="0">
              <a:buNone/>
              <a:defRPr sz="1600" b="1"/>
            </a:lvl8pPr>
            <a:lvl9pPr marL="3650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41844055"/>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885477033"/>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598667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3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40.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5" Type="http://schemas.openxmlformats.org/officeDocument/2006/relationships/image" Target="../media/image10.wmf"/><Relationship Id="rId4" Type="http://schemas.openxmlformats.org/officeDocument/2006/relationships/image" Target="../media/image9.jpe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7.xml"/><Relationship Id="rId1" Type="http://schemas.openxmlformats.org/officeDocument/2006/relationships/slideLayout" Target="../slideLayouts/slideLayout143.xml"/><Relationship Id="rId4" Type="http://schemas.openxmlformats.org/officeDocument/2006/relationships/image" Target="../media/image10.wmf"/></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4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14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47.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22.xml"/><Relationship Id="rId1" Type="http://schemas.openxmlformats.org/officeDocument/2006/relationships/slideLayout" Target="../slideLayouts/slideLayout148.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4.xml"/><Relationship Id="rId1" Type="http://schemas.openxmlformats.org/officeDocument/2006/relationships/slideLayout" Target="../slideLayouts/slideLayout151.xml"/><Relationship Id="rId4" Type="http://schemas.openxmlformats.org/officeDocument/2006/relationships/image" Target="../media/image10.wmf"/></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5.xml"/><Relationship Id="rId1" Type="http://schemas.openxmlformats.org/officeDocument/2006/relationships/slideLayout" Target="../slideLayouts/slideLayout152.xml"/><Relationship Id="rId4" Type="http://schemas.openxmlformats.org/officeDocument/2006/relationships/image" Target="../media/image10.wmf"/></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153.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154.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155.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1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157.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158.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159.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3.xml"/><Relationship Id="rId1" Type="http://schemas.openxmlformats.org/officeDocument/2006/relationships/slideLayout" Target="../slideLayouts/slideLayout160.xml"/><Relationship Id="rId4" Type="http://schemas.openxmlformats.org/officeDocument/2006/relationships/image" Target="../media/image6.jpeg"/></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1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6.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7.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8.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15"/>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lvl1pPr algn="r">
              <a:defRPr sz="1400"/>
            </a:lvl1pPr>
          </a:lstStyle>
          <a:p>
            <a:fld id="{D3A2BAD6-B310-403C-8F97-4382F17D90B2}"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6353" algn="ctr" rtl="0" fontAlgn="base">
        <a:spcBef>
          <a:spcPct val="0"/>
        </a:spcBef>
        <a:spcAft>
          <a:spcPct val="0"/>
        </a:spcAft>
        <a:defRPr sz="4400">
          <a:solidFill>
            <a:schemeClr val="tx2"/>
          </a:solidFill>
          <a:latin typeface="Arial" charset="0"/>
          <a:cs typeface="Arial" charset="0"/>
        </a:defRPr>
      </a:lvl6pPr>
      <a:lvl7pPr marL="912702" algn="ctr" rtl="0" fontAlgn="base">
        <a:spcBef>
          <a:spcPct val="0"/>
        </a:spcBef>
        <a:spcAft>
          <a:spcPct val="0"/>
        </a:spcAft>
        <a:defRPr sz="4400">
          <a:solidFill>
            <a:schemeClr val="tx2"/>
          </a:solidFill>
          <a:latin typeface="Arial" charset="0"/>
          <a:cs typeface="Arial" charset="0"/>
        </a:defRPr>
      </a:lvl7pPr>
      <a:lvl8pPr marL="1369055" algn="ctr" rtl="0" fontAlgn="base">
        <a:spcBef>
          <a:spcPct val="0"/>
        </a:spcBef>
        <a:spcAft>
          <a:spcPct val="0"/>
        </a:spcAft>
        <a:defRPr sz="4400">
          <a:solidFill>
            <a:schemeClr val="tx2"/>
          </a:solidFill>
          <a:latin typeface="Arial" charset="0"/>
          <a:cs typeface="Arial" charset="0"/>
        </a:defRPr>
      </a:lvl8pPr>
      <a:lvl9pPr marL="1825406" algn="ctr" rtl="0" fontAlgn="base">
        <a:spcBef>
          <a:spcPct val="0"/>
        </a:spcBef>
        <a:spcAft>
          <a:spcPct val="0"/>
        </a:spcAft>
        <a:defRPr sz="4400">
          <a:solidFill>
            <a:schemeClr val="tx2"/>
          </a:solidFill>
          <a:latin typeface="Arial" charset="0"/>
          <a:cs typeface="Arial" charset="0"/>
        </a:defRPr>
      </a:lvl9pPr>
    </p:titleStyle>
    <p:bodyStyle>
      <a:lvl1pPr marL="342263" indent="-342263" algn="l" rtl="0" fontAlgn="base">
        <a:spcBef>
          <a:spcPct val="20000"/>
        </a:spcBef>
        <a:spcAft>
          <a:spcPct val="0"/>
        </a:spcAft>
        <a:buChar char="•"/>
        <a:defRPr sz="3200">
          <a:solidFill>
            <a:schemeClr val="tx1"/>
          </a:solidFill>
          <a:latin typeface="+mn-lt"/>
          <a:ea typeface="+mn-ea"/>
          <a:cs typeface="+mn-cs"/>
        </a:defRPr>
      </a:lvl1pPr>
      <a:lvl2pPr marL="741569" indent="-285217" algn="l" rtl="0" fontAlgn="base">
        <a:spcBef>
          <a:spcPct val="20000"/>
        </a:spcBef>
        <a:spcAft>
          <a:spcPct val="0"/>
        </a:spcAft>
        <a:buChar char="–"/>
        <a:defRPr sz="2800">
          <a:solidFill>
            <a:schemeClr val="tx1"/>
          </a:solidFill>
          <a:latin typeface="+mn-lt"/>
          <a:cs typeface="+mn-cs"/>
        </a:defRPr>
      </a:lvl2pPr>
      <a:lvl3pPr marL="1140880" indent="-228177" algn="l" rtl="0" fontAlgn="base">
        <a:spcBef>
          <a:spcPct val="20000"/>
        </a:spcBef>
        <a:spcAft>
          <a:spcPct val="0"/>
        </a:spcAft>
        <a:buChar char="•"/>
        <a:defRPr sz="2400">
          <a:solidFill>
            <a:schemeClr val="tx1"/>
          </a:solidFill>
          <a:latin typeface="+mn-lt"/>
          <a:cs typeface="+mn-cs"/>
        </a:defRPr>
      </a:lvl3pPr>
      <a:lvl4pPr marL="1597230" indent="-228177" algn="l" rtl="0" fontAlgn="base">
        <a:spcBef>
          <a:spcPct val="20000"/>
        </a:spcBef>
        <a:spcAft>
          <a:spcPct val="0"/>
        </a:spcAft>
        <a:buChar char="–"/>
        <a:defRPr sz="2000">
          <a:solidFill>
            <a:schemeClr val="tx1"/>
          </a:solidFill>
          <a:latin typeface="+mn-lt"/>
          <a:cs typeface="+mn-cs"/>
        </a:defRPr>
      </a:lvl4pPr>
      <a:lvl5pPr marL="2053581" indent="-228177" algn="l" rtl="0" fontAlgn="base">
        <a:spcBef>
          <a:spcPct val="20000"/>
        </a:spcBef>
        <a:spcAft>
          <a:spcPct val="0"/>
        </a:spcAft>
        <a:buChar char="»"/>
        <a:defRPr sz="2000">
          <a:solidFill>
            <a:schemeClr val="tx1"/>
          </a:solidFill>
          <a:latin typeface="+mn-lt"/>
          <a:cs typeface="+mn-cs"/>
        </a:defRPr>
      </a:lvl5pPr>
      <a:lvl6pPr marL="2509934" indent="-228177" algn="l" rtl="0" fontAlgn="base">
        <a:spcBef>
          <a:spcPct val="20000"/>
        </a:spcBef>
        <a:spcAft>
          <a:spcPct val="0"/>
        </a:spcAft>
        <a:buChar char="»"/>
        <a:defRPr sz="2000">
          <a:solidFill>
            <a:schemeClr val="tx1"/>
          </a:solidFill>
          <a:latin typeface="+mn-lt"/>
          <a:cs typeface="+mn-cs"/>
        </a:defRPr>
      </a:lvl6pPr>
      <a:lvl7pPr marL="2966287" indent="-228177" algn="l" rtl="0" fontAlgn="base">
        <a:spcBef>
          <a:spcPct val="20000"/>
        </a:spcBef>
        <a:spcAft>
          <a:spcPct val="0"/>
        </a:spcAft>
        <a:buChar char="»"/>
        <a:defRPr sz="2000">
          <a:solidFill>
            <a:schemeClr val="tx1"/>
          </a:solidFill>
          <a:latin typeface="+mn-lt"/>
          <a:cs typeface="+mn-cs"/>
        </a:defRPr>
      </a:lvl7pPr>
      <a:lvl8pPr marL="3422637" indent="-228177" algn="l" rtl="0" fontAlgn="base">
        <a:spcBef>
          <a:spcPct val="20000"/>
        </a:spcBef>
        <a:spcAft>
          <a:spcPct val="0"/>
        </a:spcAft>
        <a:buChar char="»"/>
        <a:defRPr sz="2000">
          <a:solidFill>
            <a:schemeClr val="tx1"/>
          </a:solidFill>
          <a:latin typeface="+mn-lt"/>
          <a:cs typeface="+mn-cs"/>
        </a:defRPr>
      </a:lvl8pPr>
      <a:lvl9pPr marL="3878986" indent="-228177"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71" tIns="45635" rIns="91271" bIns="45635" numCol="1" anchor="ctr" anchorCtr="0" compatLnSpc="1">
            <a:prstTxWarp prst="textNoShape">
              <a:avLst/>
            </a:prstTxWarp>
          </a:bodyPr>
          <a:lstStyle/>
          <a:p>
            <a:pPr lvl="0"/>
            <a:r>
              <a:rPr lang="en-US" smtClean="0"/>
              <a:t>Click to edit Master title style</a:t>
            </a:r>
          </a:p>
        </p:txBody>
      </p:sp>
      <p:sp>
        <p:nvSpPr>
          <p:cNvPr id="3420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71" tIns="45635" rIns="91271" bIns="456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271" tIns="45635" rIns="91271" bIns="45635"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271" tIns="45635" rIns="91271" bIns="45635"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271" tIns="45635" rIns="91271" bIns="45635" numCol="1" anchor="t" anchorCtr="0" compatLnSpc="1">
            <a:prstTxWarp prst="textNoShape">
              <a:avLst/>
            </a:prstTxWarp>
          </a:bodyPr>
          <a:lstStyle>
            <a:lvl1pPr algn="r">
              <a:defRPr sz="1400">
                <a:latin typeface="+mn-lt"/>
              </a:defRPr>
            </a:lvl1pPr>
          </a:lstStyle>
          <a:p>
            <a:fld id="{0A115EA1-EAB1-472F-9B0E-114012882FAD}" type="slidenum">
              <a:rPr lang="en-US"/>
              <a:pPr/>
              <a:t>‹N°›</a:t>
            </a:fld>
            <a:endParaRPr lang="en-US"/>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6353" algn="ctr" rtl="0" eaLnBrk="0" fontAlgn="base" hangingPunct="0">
        <a:spcBef>
          <a:spcPct val="0"/>
        </a:spcBef>
        <a:spcAft>
          <a:spcPct val="0"/>
        </a:spcAft>
        <a:defRPr sz="4400">
          <a:solidFill>
            <a:schemeClr val="tx2"/>
          </a:solidFill>
          <a:latin typeface="Times New Roman" pitchFamily="18" charset="0"/>
        </a:defRPr>
      </a:lvl6pPr>
      <a:lvl7pPr marL="912702" algn="ctr" rtl="0" eaLnBrk="0" fontAlgn="base" hangingPunct="0">
        <a:spcBef>
          <a:spcPct val="0"/>
        </a:spcBef>
        <a:spcAft>
          <a:spcPct val="0"/>
        </a:spcAft>
        <a:defRPr sz="4400">
          <a:solidFill>
            <a:schemeClr val="tx2"/>
          </a:solidFill>
          <a:latin typeface="Times New Roman" pitchFamily="18" charset="0"/>
        </a:defRPr>
      </a:lvl7pPr>
      <a:lvl8pPr marL="1369055" algn="ctr" rtl="0" eaLnBrk="0" fontAlgn="base" hangingPunct="0">
        <a:spcBef>
          <a:spcPct val="0"/>
        </a:spcBef>
        <a:spcAft>
          <a:spcPct val="0"/>
        </a:spcAft>
        <a:defRPr sz="4400">
          <a:solidFill>
            <a:schemeClr val="tx2"/>
          </a:solidFill>
          <a:latin typeface="Times New Roman" pitchFamily="18" charset="0"/>
        </a:defRPr>
      </a:lvl8pPr>
      <a:lvl9pPr marL="1825406" algn="ctr" rtl="0" eaLnBrk="0" fontAlgn="base" hangingPunct="0">
        <a:spcBef>
          <a:spcPct val="0"/>
        </a:spcBef>
        <a:spcAft>
          <a:spcPct val="0"/>
        </a:spcAft>
        <a:defRPr sz="4400">
          <a:solidFill>
            <a:schemeClr val="tx2"/>
          </a:solidFill>
          <a:latin typeface="Times New Roman" pitchFamily="18" charset="0"/>
        </a:defRPr>
      </a:lvl9pPr>
    </p:titleStyle>
    <p:bodyStyle>
      <a:lvl1pPr marL="342263" indent="-342263" algn="l" rtl="0" eaLnBrk="0" fontAlgn="base" hangingPunct="0">
        <a:spcBef>
          <a:spcPct val="20000"/>
        </a:spcBef>
        <a:spcAft>
          <a:spcPct val="0"/>
        </a:spcAft>
        <a:buChar char="•"/>
        <a:defRPr sz="3200">
          <a:solidFill>
            <a:schemeClr val="tx1"/>
          </a:solidFill>
          <a:latin typeface="+mn-lt"/>
          <a:ea typeface="+mn-ea"/>
          <a:cs typeface="+mn-cs"/>
        </a:defRPr>
      </a:lvl1pPr>
      <a:lvl2pPr marL="741569" indent="-285217" algn="l" rtl="0" eaLnBrk="0" fontAlgn="base" hangingPunct="0">
        <a:spcBef>
          <a:spcPct val="20000"/>
        </a:spcBef>
        <a:spcAft>
          <a:spcPct val="0"/>
        </a:spcAft>
        <a:buChar char="–"/>
        <a:defRPr sz="2800">
          <a:solidFill>
            <a:schemeClr val="tx1"/>
          </a:solidFill>
          <a:latin typeface="+mn-lt"/>
        </a:defRPr>
      </a:lvl2pPr>
      <a:lvl3pPr marL="1140880" indent="-228177" algn="l" rtl="0" eaLnBrk="0" fontAlgn="base" hangingPunct="0">
        <a:spcBef>
          <a:spcPct val="20000"/>
        </a:spcBef>
        <a:spcAft>
          <a:spcPct val="0"/>
        </a:spcAft>
        <a:buChar char="•"/>
        <a:defRPr sz="2400">
          <a:solidFill>
            <a:schemeClr val="tx1"/>
          </a:solidFill>
          <a:latin typeface="+mn-lt"/>
        </a:defRPr>
      </a:lvl3pPr>
      <a:lvl4pPr marL="1597230" indent="-228177" algn="l" rtl="0" eaLnBrk="0" fontAlgn="base" hangingPunct="0">
        <a:spcBef>
          <a:spcPct val="20000"/>
        </a:spcBef>
        <a:spcAft>
          <a:spcPct val="0"/>
        </a:spcAft>
        <a:buChar char="–"/>
        <a:defRPr sz="2000">
          <a:solidFill>
            <a:schemeClr val="tx1"/>
          </a:solidFill>
          <a:latin typeface="+mn-lt"/>
        </a:defRPr>
      </a:lvl4pPr>
      <a:lvl5pPr marL="2053581" indent="-228177" algn="l" rtl="0" eaLnBrk="0" fontAlgn="base" hangingPunct="0">
        <a:spcBef>
          <a:spcPct val="20000"/>
        </a:spcBef>
        <a:spcAft>
          <a:spcPct val="0"/>
        </a:spcAft>
        <a:buChar char="»"/>
        <a:defRPr sz="2000">
          <a:solidFill>
            <a:schemeClr val="tx1"/>
          </a:solidFill>
          <a:latin typeface="+mn-lt"/>
        </a:defRPr>
      </a:lvl5pPr>
      <a:lvl6pPr marL="2509934" indent="-228177" algn="l" rtl="0" eaLnBrk="0" fontAlgn="base" hangingPunct="0">
        <a:spcBef>
          <a:spcPct val="20000"/>
        </a:spcBef>
        <a:spcAft>
          <a:spcPct val="0"/>
        </a:spcAft>
        <a:buChar char="»"/>
        <a:defRPr sz="2000">
          <a:solidFill>
            <a:schemeClr val="tx1"/>
          </a:solidFill>
          <a:latin typeface="+mn-lt"/>
        </a:defRPr>
      </a:lvl6pPr>
      <a:lvl7pPr marL="2966287" indent="-228177" algn="l" rtl="0" eaLnBrk="0" fontAlgn="base" hangingPunct="0">
        <a:spcBef>
          <a:spcPct val="20000"/>
        </a:spcBef>
        <a:spcAft>
          <a:spcPct val="0"/>
        </a:spcAft>
        <a:buChar char="»"/>
        <a:defRPr sz="2000">
          <a:solidFill>
            <a:schemeClr val="tx1"/>
          </a:solidFill>
          <a:latin typeface="+mn-lt"/>
        </a:defRPr>
      </a:lvl7pPr>
      <a:lvl8pPr marL="3422637" indent="-228177" algn="l" rtl="0" eaLnBrk="0" fontAlgn="base" hangingPunct="0">
        <a:spcBef>
          <a:spcPct val="20000"/>
        </a:spcBef>
        <a:spcAft>
          <a:spcPct val="0"/>
        </a:spcAft>
        <a:buChar char="»"/>
        <a:defRPr sz="2000">
          <a:solidFill>
            <a:schemeClr val="tx1"/>
          </a:solidFill>
          <a:latin typeface="+mn-lt"/>
        </a:defRPr>
      </a:lvl8pPr>
      <a:lvl9pPr marL="3878986" indent="-228177"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377954"/>
            <a:ext cx="2133600" cy="101600"/>
          </a:xfrm>
          <a:prstGeom prst="rect">
            <a:avLst/>
          </a:prstGeom>
          <a:solidFill>
            <a:schemeClr val="accent2"/>
          </a:solidFill>
          <a:ln w="9525">
            <a:noFill/>
            <a:miter lim="800000"/>
            <a:headEnd/>
            <a:tailEnd/>
          </a:ln>
          <a:effectLst/>
        </p:spPr>
        <p:txBody>
          <a:bodyPr wrap="none" lIns="91271" tIns="45635" rIns="91271" bIns="45635" anchor="ctr"/>
          <a:lstStyle/>
          <a:p>
            <a:pPr algn="ctr"/>
            <a:endParaRPr lang="en-US" sz="2400">
              <a:latin typeface="Times New Roman" pitchFamily="18" charset="0"/>
            </a:endParaRPr>
          </a:p>
        </p:txBody>
      </p:sp>
      <p:sp>
        <p:nvSpPr>
          <p:cNvPr id="12291" name="Rectangle 3"/>
          <p:cNvSpPr>
            <a:spLocks noChangeArrowheads="1"/>
          </p:cNvSpPr>
          <p:nvPr/>
        </p:nvSpPr>
        <p:spPr bwMode="auto">
          <a:xfrm>
            <a:off x="1447801" y="1377954"/>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lIns="91271" tIns="45635" rIns="91271" bIns="45635" anchor="ctr"/>
          <a:lstStyle/>
          <a:p>
            <a:pPr algn="ctr"/>
            <a:endParaRPr lang="en-US" sz="2400">
              <a:latin typeface="Times New Roman" pitchFamily="18" charset="0"/>
            </a:endParaRPr>
          </a:p>
        </p:txBody>
      </p:sp>
      <p:sp>
        <p:nvSpPr>
          <p:cNvPr id="365572" name="Rectangle 4"/>
          <p:cNvSpPr>
            <a:spLocks noGrp="1" noChangeArrowheads="1"/>
          </p:cNvSpPr>
          <p:nvPr>
            <p:ph type="title"/>
          </p:nvPr>
        </p:nvSpPr>
        <p:spPr bwMode="auto">
          <a:xfrm>
            <a:off x="931879" y="96842"/>
            <a:ext cx="7158037" cy="141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71" tIns="45635" rIns="91271" bIns="45635" numCol="1" anchor="b" anchorCtr="0" compatLnSpc="1">
            <a:prstTxWarp prst="textNoShape">
              <a:avLst/>
            </a:prstTxWarp>
          </a:bodyPr>
          <a:lstStyle/>
          <a:p>
            <a:pPr lvl="0"/>
            <a:r>
              <a:rPr lang="en-AU" smtClean="0"/>
              <a:t>Click to edit Master title style</a:t>
            </a:r>
          </a:p>
        </p:txBody>
      </p:sp>
      <p:sp>
        <p:nvSpPr>
          <p:cNvPr id="365573" name="Rectangle 5"/>
          <p:cNvSpPr>
            <a:spLocks noGrp="1" noChangeArrowheads="1"/>
          </p:cNvSpPr>
          <p:nvPr>
            <p:ph type="body" idx="1"/>
          </p:nvPr>
        </p:nvSpPr>
        <p:spPr bwMode="auto">
          <a:xfrm>
            <a:off x="949332" y="1981200"/>
            <a:ext cx="76612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71" tIns="45635" rIns="91271" bIns="45635"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2294"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271" tIns="45635" rIns="91271" bIns="45635" numCol="1" anchor="t" anchorCtr="0" compatLnSpc="1">
            <a:prstTxWarp prst="textNoShape">
              <a:avLst/>
            </a:prstTxWarp>
          </a:bodyPr>
          <a:lstStyle>
            <a:lvl1pPr>
              <a:defRPr sz="1000">
                <a:latin typeface="Tahoma" pitchFamily="34" charset="0"/>
              </a:defRPr>
            </a:lvl1pPr>
          </a:lstStyle>
          <a:p>
            <a:endParaRPr lang="en-AU"/>
          </a:p>
        </p:txBody>
      </p:sp>
      <p:sp>
        <p:nvSpPr>
          <p:cNvPr id="12295"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271" tIns="45635" rIns="91271" bIns="45635" numCol="1" anchor="t" anchorCtr="0" compatLnSpc="1">
            <a:prstTxWarp prst="textNoShape">
              <a:avLst/>
            </a:prstTxWarp>
          </a:bodyPr>
          <a:lstStyle>
            <a:lvl1pPr algn="ctr">
              <a:defRPr sz="1000">
                <a:latin typeface="Tahoma" pitchFamily="34" charset="0"/>
              </a:defRPr>
            </a:lvl1pPr>
          </a:lstStyle>
          <a:p>
            <a:endParaRPr lang="en-AU"/>
          </a:p>
        </p:txBody>
      </p:sp>
      <p:sp>
        <p:nvSpPr>
          <p:cNvPr id="12296"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271" tIns="45635" rIns="91271" bIns="45635" numCol="1" anchor="t" anchorCtr="0" compatLnSpc="1">
            <a:prstTxWarp prst="textNoShape">
              <a:avLst/>
            </a:prstTxWarp>
          </a:bodyPr>
          <a:lstStyle>
            <a:lvl1pPr algn="r">
              <a:defRPr sz="1000">
                <a:latin typeface="Tahoma" pitchFamily="34" charset="0"/>
              </a:defRPr>
            </a:lvl1pPr>
          </a:lstStyle>
          <a:p>
            <a:fld id="{3E6A91B3-9F70-4A4D-B13E-81ADC2DF7445}" type="slidenum">
              <a:rPr lang="en-AU"/>
              <a:pPr/>
              <a:t>‹N°›</a:t>
            </a:fld>
            <a:endParaRPr lang="en-AU"/>
          </a:p>
        </p:txBody>
      </p:sp>
      <p:sp>
        <p:nvSpPr>
          <p:cNvPr id="12297" name="Freeform 9"/>
          <p:cNvSpPr>
            <a:spLocks noChangeArrowheads="1"/>
          </p:cNvSpPr>
          <p:nvPr/>
        </p:nvSpPr>
        <p:spPr bwMode="auto">
          <a:xfrm>
            <a:off x="838200" y="561976"/>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lIns="91271" tIns="45635" rIns="91271" bIns="45635"/>
          <a:lstStyle/>
          <a:p>
            <a:endParaRPr lang="en-US">
              <a:latin typeface="Tahoma" pitchFamily="34" charset="0"/>
            </a:endParaRPr>
          </a:p>
        </p:txBody>
      </p:sp>
      <p:sp>
        <p:nvSpPr>
          <p:cNvPr id="12298"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lIns="91271" tIns="45635" rIns="91271" bIns="45635"/>
          <a:lstStyle/>
          <a:p>
            <a:endParaRPr lang="en-US">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6353" algn="l" rtl="0" eaLnBrk="0" fontAlgn="base" hangingPunct="0">
        <a:spcBef>
          <a:spcPct val="0"/>
        </a:spcBef>
        <a:spcAft>
          <a:spcPct val="0"/>
        </a:spcAft>
        <a:defRPr sz="4000">
          <a:solidFill>
            <a:schemeClr val="tx2"/>
          </a:solidFill>
          <a:latin typeface="Arial" charset="0"/>
          <a:cs typeface="Arial" charset="0"/>
        </a:defRPr>
      </a:lvl6pPr>
      <a:lvl7pPr marL="912702" algn="l" rtl="0" eaLnBrk="0" fontAlgn="base" hangingPunct="0">
        <a:spcBef>
          <a:spcPct val="0"/>
        </a:spcBef>
        <a:spcAft>
          <a:spcPct val="0"/>
        </a:spcAft>
        <a:defRPr sz="4000">
          <a:solidFill>
            <a:schemeClr val="tx2"/>
          </a:solidFill>
          <a:latin typeface="Arial" charset="0"/>
          <a:cs typeface="Arial" charset="0"/>
        </a:defRPr>
      </a:lvl7pPr>
      <a:lvl8pPr marL="1369055" algn="l" rtl="0" eaLnBrk="0" fontAlgn="base" hangingPunct="0">
        <a:spcBef>
          <a:spcPct val="0"/>
        </a:spcBef>
        <a:spcAft>
          <a:spcPct val="0"/>
        </a:spcAft>
        <a:defRPr sz="4000">
          <a:solidFill>
            <a:schemeClr val="tx2"/>
          </a:solidFill>
          <a:latin typeface="Arial" charset="0"/>
          <a:cs typeface="Arial" charset="0"/>
        </a:defRPr>
      </a:lvl8pPr>
      <a:lvl9pPr marL="1825406" algn="l" rtl="0" eaLnBrk="0" fontAlgn="base" hangingPunct="0">
        <a:spcBef>
          <a:spcPct val="0"/>
        </a:spcBef>
        <a:spcAft>
          <a:spcPct val="0"/>
        </a:spcAft>
        <a:defRPr sz="4000">
          <a:solidFill>
            <a:schemeClr val="tx2"/>
          </a:solidFill>
          <a:latin typeface="Arial" charset="0"/>
          <a:cs typeface="Arial" charset="0"/>
        </a:defRPr>
      </a:lvl9pPr>
    </p:titleStyle>
    <p:bodyStyle>
      <a:lvl1pPr marL="446841" indent="-446841"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7349" indent="-43891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cs typeface="+mn-cs"/>
        </a:defRPr>
      </a:lvl2pPr>
      <a:lvl3pPr marL="1291411" indent="-402478"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cs typeface="+mn-cs"/>
        </a:defRPr>
      </a:lvl3pPr>
      <a:lvl4pPr marL="1678045" indent="-385048"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cs typeface="+mn-cs"/>
        </a:defRPr>
      </a:lvl4pPr>
      <a:lvl5pPr marL="2066257" indent="-386633"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5pPr>
      <a:lvl6pPr marL="2522610" indent="-386633"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6pPr>
      <a:lvl7pPr marL="2978961" indent="-386633"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7pPr>
      <a:lvl8pPr marL="3435311" indent="-386633"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8pPr>
      <a:lvl9pPr marL="3891666" indent="-386633"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71" tIns="45635" rIns="91271" bIns="45635" numCol="1" anchor="b" anchorCtr="0" compatLnSpc="1">
            <a:prstTxWarp prst="textNoShape">
              <a:avLst/>
            </a:prstTxWarp>
          </a:bodyPr>
          <a:lstStyle/>
          <a:p>
            <a:pPr lvl="0"/>
            <a:r>
              <a:rPr lang="en-US" smtClean="0"/>
              <a:t>Click to edit Master title style</a:t>
            </a:r>
          </a:p>
        </p:txBody>
      </p:sp>
      <p:sp>
        <p:nvSpPr>
          <p:cNvPr id="371715" name="Rectangle 3"/>
          <p:cNvSpPr>
            <a:spLocks noGrp="1" noChangeArrowheads="1"/>
          </p:cNvSpPr>
          <p:nvPr>
            <p:ph type="body" idx="1"/>
          </p:nvPr>
        </p:nvSpPr>
        <p:spPr bwMode="auto">
          <a:xfrm>
            <a:off x="457200" y="1828805"/>
            <a:ext cx="8229600" cy="430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71" tIns="45635" rIns="91271" bIns="456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271" tIns="45635" rIns="91271" bIns="45635" numCol="1" anchor="t" anchorCtr="0" compatLnSpc="1">
            <a:prstTxWarp prst="textNoShape">
              <a:avLst/>
            </a:prstTxWarp>
          </a:bodyPr>
          <a:lstStyle>
            <a:lvl1pPr>
              <a:defRPr sz="1000"/>
            </a:lvl1pPr>
          </a:lstStyle>
          <a:p>
            <a:endParaRPr lang="en-US"/>
          </a:p>
        </p:txBody>
      </p:sp>
      <p:sp>
        <p:nvSpPr>
          <p:cNvPr id="136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271" tIns="45635" rIns="91271" bIns="45635" numCol="1" anchor="t" anchorCtr="0" compatLnSpc="1">
            <a:prstTxWarp prst="textNoShape">
              <a:avLst/>
            </a:prstTxWarp>
          </a:bodyPr>
          <a:lstStyle>
            <a:lvl1pPr algn="ctr">
              <a:defRPr sz="1000"/>
            </a:lvl1pPr>
          </a:lstStyle>
          <a:p>
            <a:endParaRPr lang="en-US"/>
          </a:p>
        </p:txBody>
      </p:sp>
      <p:sp>
        <p:nvSpPr>
          <p:cNvPr id="13619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271" tIns="45635" rIns="91271" bIns="45635" numCol="1" anchor="t" anchorCtr="0" compatLnSpc="1">
            <a:prstTxWarp prst="textNoShape">
              <a:avLst/>
            </a:prstTxWarp>
          </a:bodyPr>
          <a:lstStyle>
            <a:lvl1pPr algn="r">
              <a:defRPr sz="1000"/>
            </a:lvl1pPr>
          </a:lstStyle>
          <a:p>
            <a:fld id="{79CCEC14-8A46-49D1-9D47-0251A49A8DD9}" type="slidenum">
              <a:rPr lang="en-US"/>
              <a:pPr/>
              <a:t>‹N°›</a:t>
            </a:fld>
            <a:endParaRPr lang="en-US"/>
          </a:p>
        </p:txBody>
      </p:sp>
      <p:grpSp>
        <p:nvGrpSpPr>
          <p:cNvPr id="371719" name="Group 7"/>
          <p:cNvGrpSpPr>
            <a:grpSpLocks/>
          </p:cNvGrpSpPr>
          <p:nvPr/>
        </p:nvGrpSpPr>
        <p:grpSpPr bwMode="auto">
          <a:xfrm>
            <a:off x="279400" y="152400"/>
            <a:ext cx="8686800" cy="1600200"/>
            <a:chOff x="176" y="96"/>
            <a:chExt cx="5472" cy="1008"/>
          </a:xfrm>
        </p:grpSpPr>
        <p:sp>
          <p:nvSpPr>
            <p:cNvPr id="136200"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latin typeface="Tahoma" pitchFamily="34" charset="0"/>
              </a:endParaRPr>
            </a:p>
          </p:txBody>
        </p:sp>
        <p:sp>
          <p:nvSpPr>
            <p:cNvPr id="13620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endParaRPr lang="en-US" sz="2400">
                <a:latin typeface="Tahoma" pitchFamily="34" charset="0"/>
              </a:endParaRPr>
            </a:p>
          </p:txBody>
        </p:sp>
        <p:sp>
          <p:nvSpPr>
            <p:cNvPr id="13620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latin typeface="Tahoma" pitchFamily="34" charset="0"/>
              </a:endParaRPr>
            </a:p>
          </p:txBody>
        </p:sp>
        <p:sp>
          <p:nvSpPr>
            <p:cNvPr id="13620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endParaRPr lang="en-US" sz="2400">
                <a:latin typeface="Tahoma" pitchFamily="34" charset="0"/>
              </a:endParaRPr>
            </a:p>
          </p:txBody>
        </p:sp>
        <p:sp>
          <p:nvSpPr>
            <p:cNvPr id="13620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endParaRPr lang="en-US" sz="2400">
                <a:latin typeface="Tahoma" pitchFamily="34" charset="0"/>
              </a:endParaRPr>
            </a:p>
          </p:txBody>
        </p:sp>
      </p:gr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6353" algn="l" rtl="0" eaLnBrk="0" fontAlgn="base" hangingPunct="0">
        <a:spcBef>
          <a:spcPct val="0"/>
        </a:spcBef>
        <a:spcAft>
          <a:spcPct val="0"/>
        </a:spcAft>
        <a:defRPr sz="3600" b="1">
          <a:solidFill>
            <a:schemeClr val="tx2"/>
          </a:solidFill>
          <a:latin typeface="Arial" charset="0"/>
        </a:defRPr>
      </a:lvl6pPr>
      <a:lvl7pPr marL="912702" algn="l" rtl="0" eaLnBrk="0" fontAlgn="base" hangingPunct="0">
        <a:spcBef>
          <a:spcPct val="0"/>
        </a:spcBef>
        <a:spcAft>
          <a:spcPct val="0"/>
        </a:spcAft>
        <a:defRPr sz="3600" b="1">
          <a:solidFill>
            <a:schemeClr val="tx2"/>
          </a:solidFill>
          <a:latin typeface="Arial" charset="0"/>
        </a:defRPr>
      </a:lvl7pPr>
      <a:lvl8pPr marL="1369055" algn="l" rtl="0" eaLnBrk="0" fontAlgn="base" hangingPunct="0">
        <a:spcBef>
          <a:spcPct val="0"/>
        </a:spcBef>
        <a:spcAft>
          <a:spcPct val="0"/>
        </a:spcAft>
        <a:defRPr sz="3600" b="1">
          <a:solidFill>
            <a:schemeClr val="tx2"/>
          </a:solidFill>
          <a:latin typeface="Arial" charset="0"/>
        </a:defRPr>
      </a:lvl8pPr>
      <a:lvl9pPr marL="1825406" algn="l" rtl="0" eaLnBrk="0" fontAlgn="base" hangingPunct="0">
        <a:spcBef>
          <a:spcPct val="0"/>
        </a:spcBef>
        <a:spcAft>
          <a:spcPct val="0"/>
        </a:spcAft>
        <a:defRPr sz="3600" b="1">
          <a:solidFill>
            <a:schemeClr val="tx2"/>
          </a:solidFill>
          <a:latin typeface="Arial" charset="0"/>
        </a:defRPr>
      </a:lvl9pPr>
    </p:titleStyle>
    <p:bodyStyle>
      <a:lvl1pPr marL="469029" indent="-469029"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6366" indent="-435752"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5393" indent="-467442"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3822" indent="-437334"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2850" indent="-467442"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49200" indent="-467442"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05552" indent="-467442"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1904" indent="-467442"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18257" indent="-467442"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userDrawn="1"/>
        </p:nvSpPr>
        <p:spPr bwMode="auto">
          <a:xfrm>
            <a:off x="0" y="6021392"/>
            <a:ext cx="9144000" cy="863600"/>
          </a:xfrm>
          <a:prstGeom prst="rect">
            <a:avLst/>
          </a:prstGeom>
          <a:gradFill rotWithShape="1">
            <a:gsLst>
              <a:gs pos="0">
                <a:srgbClr val="99CCFF">
                  <a:alpha val="10001"/>
                </a:srgbClr>
              </a:gs>
              <a:gs pos="100000">
                <a:srgbClr val="99CCFF">
                  <a:gamma/>
                  <a:shade val="76078"/>
                  <a:invGamma/>
                  <a:alpha val="75999"/>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435" tIns="43764" rIns="87435" bIns="43764" anchor="ctr"/>
          <a:lstStyle/>
          <a:p>
            <a:pPr algn="ctr" defTabSz="874235"/>
            <a:endParaRPr lang="en-GB">
              <a:solidFill>
                <a:srgbClr val="000000"/>
              </a:solidFill>
              <a:latin typeface="Arial"/>
              <a:cs typeface="Arial"/>
            </a:endParaRPr>
          </a:p>
        </p:txBody>
      </p:sp>
      <p:sp>
        <p:nvSpPr>
          <p:cNvPr id="18435" name="Rectangle 3"/>
          <p:cNvSpPr>
            <a:spLocks noChangeArrowheads="1"/>
          </p:cNvSpPr>
          <p:nvPr userDrawn="1"/>
        </p:nvSpPr>
        <p:spPr bwMode="auto">
          <a:xfrm>
            <a:off x="0" y="0"/>
            <a:ext cx="9144000" cy="908050"/>
          </a:xfrm>
          <a:prstGeom prst="rect">
            <a:avLst/>
          </a:prstGeom>
          <a:gradFill rotWithShape="1">
            <a:gsLst>
              <a:gs pos="0">
                <a:srgbClr val="6BA2CC">
                  <a:gamma/>
                  <a:shade val="86275"/>
                  <a:invGamma/>
                  <a:alpha val="75999"/>
                </a:srgbClr>
              </a:gs>
              <a:gs pos="100000">
                <a:srgbClr val="6BA2CC">
                  <a:alpha val="10001"/>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435" tIns="43764" rIns="87435" bIns="43764" anchor="ctr"/>
          <a:lstStyle/>
          <a:p>
            <a:pPr algn="ctr" defTabSz="874235"/>
            <a:endParaRPr lang="en-GB">
              <a:solidFill>
                <a:srgbClr val="000000"/>
              </a:solidFill>
              <a:latin typeface="Arial"/>
              <a:cs typeface="Arial"/>
            </a:endParaRPr>
          </a:p>
        </p:txBody>
      </p:sp>
      <p:sp>
        <p:nvSpPr>
          <p:cNvPr id="18436" name="Text Box 4"/>
          <p:cNvSpPr txBox="1">
            <a:spLocks noChangeArrowheads="1"/>
          </p:cNvSpPr>
          <p:nvPr/>
        </p:nvSpPr>
        <p:spPr bwMode="auto">
          <a:xfrm>
            <a:off x="7993063" y="6410444"/>
            <a:ext cx="1187450" cy="402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7435" tIns="43764" rIns="87435" bIns="43764">
            <a:spAutoFit/>
          </a:bodyPr>
          <a:lstStyle/>
          <a:p>
            <a:pPr algn="ctr" defTabSz="874235" fontAlgn="t">
              <a:lnSpc>
                <a:spcPct val="85000"/>
              </a:lnSpc>
            </a:pPr>
            <a:r>
              <a:rPr lang="en-GB" sz="1200" b="1">
                <a:solidFill>
                  <a:srgbClr val="FFFFFF"/>
                </a:solidFill>
                <a:latin typeface="Times New Roman" pitchFamily="18" charset="0"/>
                <a:cs typeface="Times New Roman" pitchFamily="18" charset="0"/>
              </a:rPr>
              <a:t>World Health </a:t>
            </a:r>
          </a:p>
          <a:p>
            <a:pPr algn="ctr" defTabSz="874235" fontAlgn="t">
              <a:lnSpc>
                <a:spcPct val="85000"/>
              </a:lnSpc>
            </a:pPr>
            <a:r>
              <a:rPr lang="en-GB" sz="1200" b="1">
                <a:solidFill>
                  <a:srgbClr val="FFFFFF"/>
                </a:solidFill>
                <a:latin typeface="Times New Roman" pitchFamily="18" charset="0"/>
                <a:cs typeface="Times New Roman" pitchFamily="18" charset="0"/>
              </a:rPr>
              <a:t>Organization</a:t>
            </a:r>
            <a:endParaRPr lang="en-US" sz="1200" b="1">
              <a:solidFill>
                <a:srgbClr val="FFFFFF"/>
              </a:solidFill>
              <a:latin typeface="Times New Roman" pitchFamily="18" charset="0"/>
              <a:cs typeface="Times New Roman" pitchFamily="18" charset="0"/>
            </a:endParaRPr>
          </a:p>
        </p:txBody>
      </p:sp>
      <p:sp>
        <p:nvSpPr>
          <p:cNvPr id="18437" name="Text Box 5"/>
          <p:cNvSpPr txBox="1">
            <a:spLocks noChangeArrowheads="1"/>
          </p:cNvSpPr>
          <p:nvPr userDrawn="1"/>
        </p:nvSpPr>
        <p:spPr bwMode="auto">
          <a:xfrm>
            <a:off x="1" y="6524843"/>
            <a:ext cx="6300788" cy="329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7435" tIns="43764" rIns="87435" bIns="43764">
            <a:spAutoFit/>
          </a:bodyPr>
          <a:lstStyle/>
          <a:p>
            <a:pPr defTabSz="874235">
              <a:spcBef>
                <a:spcPct val="50000"/>
              </a:spcBef>
            </a:pPr>
            <a:r>
              <a:rPr lang="en-GB" sz="1500" b="1">
                <a:solidFill>
                  <a:srgbClr val="FFFFFF"/>
                </a:solidFill>
                <a:effectLst>
                  <a:outerShdw blurRad="38100" dist="38100" dir="2700000" algn="tl">
                    <a:srgbClr val="C0C0C0"/>
                  </a:outerShdw>
                </a:effectLst>
                <a:latin typeface="Arial"/>
                <a:cs typeface="Arial"/>
              </a:rPr>
              <a:t>Department of Chronic Diseases and Health Promotion</a:t>
            </a:r>
            <a:endParaRPr lang="en-US" sz="1500" b="1">
              <a:solidFill>
                <a:srgbClr val="FFFFFF"/>
              </a:solidFill>
              <a:effectLst>
                <a:outerShdw blurRad="38100" dist="38100" dir="2700000" algn="tl">
                  <a:srgbClr val="C0C0C0"/>
                </a:outerShdw>
              </a:effectLst>
              <a:latin typeface="Arial"/>
              <a:cs typeface="Arial"/>
            </a:endParaRPr>
          </a:p>
        </p:txBody>
      </p:sp>
      <p:sp>
        <p:nvSpPr>
          <p:cNvPr id="18438" name="Rectangle 6"/>
          <p:cNvSpPr>
            <a:spLocks noGrp="1" noChangeArrowheads="1"/>
          </p:cNvSpPr>
          <p:nvPr>
            <p:ph type="title"/>
          </p:nvPr>
        </p:nvSpPr>
        <p:spPr bwMode="auto">
          <a:xfrm>
            <a:off x="468573" y="0"/>
            <a:ext cx="8207375"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3764" rIns="0" bIns="43764" numCol="1" anchor="ctr" anchorCtr="0" compatLnSpc="1">
            <a:prstTxWarp prst="textNoShape">
              <a:avLst/>
            </a:prstTxWarp>
          </a:bodyPr>
          <a:lstStyle/>
          <a:p>
            <a:pPr lvl="0"/>
            <a:r>
              <a:rPr lang="en-GB" smtClean="0"/>
              <a:t>Click to edit Master title style</a:t>
            </a:r>
          </a:p>
        </p:txBody>
      </p:sp>
      <p:sp>
        <p:nvSpPr>
          <p:cNvPr id="18439" name="Rectangle 7"/>
          <p:cNvSpPr>
            <a:spLocks noGrp="1" noChangeArrowheads="1"/>
          </p:cNvSpPr>
          <p:nvPr>
            <p:ph type="body" idx="1"/>
          </p:nvPr>
        </p:nvSpPr>
        <p:spPr bwMode="auto">
          <a:xfrm>
            <a:off x="457200" y="1339854"/>
            <a:ext cx="8229600" cy="446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7435" tIns="43764" rIns="87435" bIns="4376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0" name="Picture 8"/>
          <p:cNvPicPr>
            <a:picLocks noChangeAspect="1" noChangeArrowheads="1"/>
          </p:cNvPicPr>
          <p:nvPr userDrawn="1"/>
        </p:nvPicPr>
        <p:blipFill>
          <a:blip r:embed="rId3" cstate="print">
            <a:clrChange>
              <a:clrFrom>
                <a:srgbClr val="FDFDFD"/>
              </a:clrFrom>
              <a:clrTo>
                <a:srgbClr val="FDFDFD">
                  <a:alpha val="0"/>
                </a:srgbClr>
              </a:clrTo>
            </a:clrChange>
            <a:grayscl/>
            <a:biLevel thresh="50000"/>
            <a:extLst>
              <a:ext uri="{28A0092B-C50C-407E-A947-70E740481C1C}">
                <a14:useLocalDpi xmlns:a14="http://schemas.microsoft.com/office/drawing/2010/main" xmlns="" val="0"/>
              </a:ext>
            </a:extLst>
          </a:blip>
          <a:srcRect/>
          <a:stretch>
            <a:fillRect/>
          </a:stretch>
        </p:blipFill>
        <p:spPr bwMode="auto">
          <a:xfrm>
            <a:off x="8244138" y="5805489"/>
            <a:ext cx="649287" cy="60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19" r:id="rId1"/>
  </p:sldLayoutIdLst>
  <p:transition spd="slow"/>
  <p:timing>
    <p:tnLst>
      <p:par>
        <p:cTn id="1" dur="indefinite" restart="never" nodeType="tmRoot"/>
      </p:par>
    </p:tnLst>
  </p:timing>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3600">
          <a:solidFill>
            <a:schemeClr val="tx1"/>
          </a:solidFill>
          <a:latin typeface="Times New Roman" pitchFamily="18" charset="0"/>
          <a:cs typeface="Times New Roman" pitchFamily="18" charset="0"/>
        </a:defRPr>
      </a:lvl2pPr>
      <a:lvl3pPr algn="l" rtl="0" fontAlgn="base">
        <a:spcBef>
          <a:spcPct val="0"/>
        </a:spcBef>
        <a:spcAft>
          <a:spcPct val="0"/>
        </a:spcAft>
        <a:defRPr sz="3600">
          <a:solidFill>
            <a:schemeClr val="tx1"/>
          </a:solidFill>
          <a:latin typeface="Times New Roman" pitchFamily="18" charset="0"/>
          <a:cs typeface="Times New Roman" pitchFamily="18" charset="0"/>
        </a:defRPr>
      </a:lvl3pPr>
      <a:lvl4pPr algn="l" rtl="0" fontAlgn="base">
        <a:spcBef>
          <a:spcPct val="0"/>
        </a:spcBef>
        <a:spcAft>
          <a:spcPct val="0"/>
        </a:spcAft>
        <a:defRPr sz="3600">
          <a:solidFill>
            <a:schemeClr val="tx1"/>
          </a:solidFill>
          <a:latin typeface="Times New Roman" pitchFamily="18" charset="0"/>
          <a:cs typeface="Times New Roman" pitchFamily="18" charset="0"/>
        </a:defRPr>
      </a:lvl4pPr>
      <a:lvl5pPr algn="l" rtl="0" fontAlgn="base">
        <a:spcBef>
          <a:spcPct val="0"/>
        </a:spcBef>
        <a:spcAft>
          <a:spcPct val="0"/>
        </a:spcAft>
        <a:defRPr sz="3600">
          <a:solidFill>
            <a:schemeClr val="tx1"/>
          </a:solidFill>
          <a:latin typeface="Times New Roman" pitchFamily="18" charset="0"/>
          <a:cs typeface="Times New Roman" pitchFamily="18" charset="0"/>
        </a:defRPr>
      </a:lvl5pPr>
      <a:lvl6pPr marL="437130" algn="l" rtl="0" fontAlgn="base">
        <a:spcBef>
          <a:spcPct val="0"/>
        </a:spcBef>
        <a:spcAft>
          <a:spcPct val="0"/>
        </a:spcAft>
        <a:defRPr sz="3600">
          <a:solidFill>
            <a:schemeClr val="tx1"/>
          </a:solidFill>
          <a:latin typeface="Times New Roman" pitchFamily="18" charset="0"/>
          <a:cs typeface="Times New Roman" pitchFamily="18" charset="0"/>
        </a:defRPr>
      </a:lvl6pPr>
      <a:lvl7pPr marL="874235" algn="l" rtl="0" fontAlgn="base">
        <a:spcBef>
          <a:spcPct val="0"/>
        </a:spcBef>
        <a:spcAft>
          <a:spcPct val="0"/>
        </a:spcAft>
        <a:defRPr sz="3600">
          <a:solidFill>
            <a:schemeClr val="tx1"/>
          </a:solidFill>
          <a:latin typeface="Times New Roman" pitchFamily="18" charset="0"/>
          <a:cs typeface="Times New Roman" pitchFamily="18" charset="0"/>
        </a:defRPr>
      </a:lvl7pPr>
      <a:lvl8pPr marL="1311354" algn="l" rtl="0" fontAlgn="base">
        <a:spcBef>
          <a:spcPct val="0"/>
        </a:spcBef>
        <a:spcAft>
          <a:spcPct val="0"/>
        </a:spcAft>
        <a:defRPr sz="3600">
          <a:solidFill>
            <a:schemeClr val="tx1"/>
          </a:solidFill>
          <a:latin typeface="Times New Roman" pitchFamily="18" charset="0"/>
          <a:cs typeface="Times New Roman" pitchFamily="18" charset="0"/>
        </a:defRPr>
      </a:lvl8pPr>
      <a:lvl9pPr marL="1748481" algn="l" rtl="0" fontAlgn="base">
        <a:spcBef>
          <a:spcPct val="0"/>
        </a:spcBef>
        <a:spcAft>
          <a:spcPct val="0"/>
        </a:spcAft>
        <a:defRPr sz="3600">
          <a:solidFill>
            <a:schemeClr val="tx1"/>
          </a:solidFill>
          <a:latin typeface="Times New Roman" pitchFamily="18" charset="0"/>
          <a:cs typeface="Times New Roman" pitchFamily="18" charset="0"/>
        </a:defRPr>
      </a:lvl9pPr>
    </p:titleStyle>
    <p:bodyStyle>
      <a:lvl1pPr marL="327839" indent="-327839" algn="l" rtl="0" fontAlgn="base">
        <a:spcBef>
          <a:spcPct val="20000"/>
        </a:spcBef>
        <a:spcAft>
          <a:spcPct val="0"/>
        </a:spcAft>
        <a:buChar char="•"/>
        <a:defRPr sz="2800">
          <a:solidFill>
            <a:schemeClr val="tx1"/>
          </a:solidFill>
          <a:latin typeface="+mn-lt"/>
          <a:ea typeface="+mn-ea"/>
          <a:cs typeface="+mn-cs"/>
        </a:defRPr>
      </a:lvl1pPr>
      <a:lvl2pPr marL="710319" indent="-273183" algn="l" rtl="0" fontAlgn="base">
        <a:spcBef>
          <a:spcPct val="20000"/>
        </a:spcBef>
        <a:spcAft>
          <a:spcPct val="0"/>
        </a:spcAft>
        <a:buChar char="–"/>
        <a:defRPr sz="2400">
          <a:solidFill>
            <a:schemeClr val="tx1"/>
          </a:solidFill>
          <a:latin typeface="+mn-lt"/>
          <a:cs typeface="+mn-cs"/>
        </a:defRPr>
      </a:lvl2pPr>
      <a:lvl3pPr marL="1092795" indent="-218556" algn="l" rtl="0" fontAlgn="base">
        <a:spcBef>
          <a:spcPct val="20000"/>
        </a:spcBef>
        <a:spcAft>
          <a:spcPct val="0"/>
        </a:spcAft>
        <a:buChar char="•"/>
        <a:defRPr sz="2000">
          <a:solidFill>
            <a:schemeClr val="tx1"/>
          </a:solidFill>
          <a:latin typeface="+mn-lt"/>
          <a:cs typeface="+mn-cs"/>
        </a:defRPr>
      </a:lvl3pPr>
      <a:lvl4pPr marL="1529925" indent="-218556" algn="l" rtl="0" fontAlgn="base">
        <a:spcBef>
          <a:spcPct val="20000"/>
        </a:spcBef>
        <a:spcAft>
          <a:spcPct val="0"/>
        </a:spcAft>
        <a:buChar char="–"/>
        <a:defRPr>
          <a:solidFill>
            <a:schemeClr val="tx1"/>
          </a:solidFill>
          <a:latin typeface="+mn-lt"/>
          <a:cs typeface="+mn-cs"/>
        </a:defRPr>
      </a:lvl4pPr>
      <a:lvl5pPr marL="1967042" indent="-218556" algn="l" rtl="0" fontAlgn="base">
        <a:spcBef>
          <a:spcPct val="20000"/>
        </a:spcBef>
        <a:spcAft>
          <a:spcPct val="0"/>
        </a:spcAft>
        <a:buChar char="»"/>
        <a:defRPr>
          <a:solidFill>
            <a:schemeClr val="tx1"/>
          </a:solidFill>
          <a:latin typeface="+mn-lt"/>
          <a:cs typeface="+mn-cs"/>
        </a:defRPr>
      </a:lvl5pPr>
      <a:lvl6pPr marL="2404151" indent="-218556" algn="l" rtl="0" fontAlgn="base">
        <a:spcBef>
          <a:spcPct val="20000"/>
        </a:spcBef>
        <a:spcAft>
          <a:spcPct val="0"/>
        </a:spcAft>
        <a:buChar char="»"/>
        <a:defRPr>
          <a:solidFill>
            <a:schemeClr val="tx1"/>
          </a:solidFill>
          <a:latin typeface="+mn-lt"/>
          <a:cs typeface="+mn-cs"/>
        </a:defRPr>
      </a:lvl6pPr>
      <a:lvl7pPr marL="2841264" indent="-218556" algn="l" rtl="0" fontAlgn="base">
        <a:spcBef>
          <a:spcPct val="20000"/>
        </a:spcBef>
        <a:spcAft>
          <a:spcPct val="0"/>
        </a:spcAft>
        <a:buChar char="»"/>
        <a:defRPr>
          <a:solidFill>
            <a:schemeClr val="tx1"/>
          </a:solidFill>
          <a:latin typeface="+mn-lt"/>
          <a:cs typeface="+mn-cs"/>
        </a:defRPr>
      </a:lvl7pPr>
      <a:lvl8pPr marL="3278384" indent="-218556" algn="l" rtl="0" fontAlgn="base">
        <a:spcBef>
          <a:spcPct val="20000"/>
        </a:spcBef>
        <a:spcAft>
          <a:spcPct val="0"/>
        </a:spcAft>
        <a:buChar char="»"/>
        <a:defRPr>
          <a:solidFill>
            <a:schemeClr val="tx1"/>
          </a:solidFill>
          <a:latin typeface="+mn-lt"/>
          <a:cs typeface="+mn-cs"/>
        </a:defRPr>
      </a:lvl8pPr>
      <a:lvl9pPr marL="3715514" indent="-218556"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874235" rtl="0" eaLnBrk="1" latinLnBrk="0" hangingPunct="1">
        <a:defRPr sz="1800" kern="1200">
          <a:solidFill>
            <a:schemeClr val="tx1"/>
          </a:solidFill>
          <a:latin typeface="+mn-lt"/>
          <a:ea typeface="+mn-ea"/>
          <a:cs typeface="+mn-cs"/>
        </a:defRPr>
      </a:lvl1pPr>
      <a:lvl2pPr marL="437130" algn="l" defTabSz="874235" rtl="0" eaLnBrk="1" latinLnBrk="0" hangingPunct="1">
        <a:defRPr sz="1800" kern="1200">
          <a:solidFill>
            <a:schemeClr val="tx1"/>
          </a:solidFill>
          <a:latin typeface="+mn-lt"/>
          <a:ea typeface="+mn-ea"/>
          <a:cs typeface="+mn-cs"/>
        </a:defRPr>
      </a:lvl2pPr>
      <a:lvl3pPr marL="874235" algn="l" defTabSz="874235" rtl="0" eaLnBrk="1" latinLnBrk="0" hangingPunct="1">
        <a:defRPr sz="1800" kern="1200">
          <a:solidFill>
            <a:schemeClr val="tx1"/>
          </a:solidFill>
          <a:latin typeface="+mn-lt"/>
          <a:ea typeface="+mn-ea"/>
          <a:cs typeface="+mn-cs"/>
        </a:defRPr>
      </a:lvl3pPr>
      <a:lvl4pPr marL="1311354" algn="l" defTabSz="874235" rtl="0" eaLnBrk="1" latinLnBrk="0" hangingPunct="1">
        <a:defRPr sz="1800" kern="1200">
          <a:solidFill>
            <a:schemeClr val="tx1"/>
          </a:solidFill>
          <a:latin typeface="+mn-lt"/>
          <a:ea typeface="+mn-ea"/>
          <a:cs typeface="+mn-cs"/>
        </a:defRPr>
      </a:lvl4pPr>
      <a:lvl5pPr marL="1748481" algn="l" defTabSz="874235" rtl="0" eaLnBrk="1" latinLnBrk="0" hangingPunct="1">
        <a:defRPr sz="1800" kern="1200">
          <a:solidFill>
            <a:schemeClr val="tx1"/>
          </a:solidFill>
          <a:latin typeface="+mn-lt"/>
          <a:ea typeface="+mn-ea"/>
          <a:cs typeface="+mn-cs"/>
        </a:defRPr>
      </a:lvl5pPr>
      <a:lvl6pPr marL="2185601" algn="l" defTabSz="874235" rtl="0" eaLnBrk="1" latinLnBrk="0" hangingPunct="1">
        <a:defRPr sz="1800" kern="1200">
          <a:solidFill>
            <a:schemeClr val="tx1"/>
          </a:solidFill>
          <a:latin typeface="+mn-lt"/>
          <a:ea typeface="+mn-ea"/>
          <a:cs typeface="+mn-cs"/>
        </a:defRPr>
      </a:lvl6pPr>
      <a:lvl7pPr marL="2622713" algn="l" defTabSz="874235" rtl="0" eaLnBrk="1" latinLnBrk="0" hangingPunct="1">
        <a:defRPr sz="1800" kern="1200">
          <a:solidFill>
            <a:schemeClr val="tx1"/>
          </a:solidFill>
          <a:latin typeface="+mn-lt"/>
          <a:ea typeface="+mn-ea"/>
          <a:cs typeface="+mn-cs"/>
        </a:defRPr>
      </a:lvl7pPr>
      <a:lvl8pPr marL="3059835" algn="l" defTabSz="874235" rtl="0" eaLnBrk="1" latinLnBrk="0" hangingPunct="1">
        <a:defRPr sz="1800" kern="1200">
          <a:solidFill>
            <a:schemeClr val="tx1"/>
          </a:solidFill>
          <a:latin typeface="+mn-lt"/>
          <a:ea typeface="+mn-ea"/>
          <a:cs typeface="+mn-cs"/>
        </a:defRPr>
      </a:lvl8pPr>
      <a:lvl9pPr marL="3496952" algn="l" defTabSz="87423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5642" y="242331"/>
            <a:ext cx="7481455" cy="1008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1914" tIns="40955" rIns="81914" bIns="4095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15642" y="1411958"/>
            <a:ext cx="7481455" cy="3993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1914" tIns="40955" rIns="81914" bIns="409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15637" y="5510492"/>
            <a:ext cx="1939636" cy="420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1914" tIns="40955" rIns="81914" bIns="40955" numCol="1" anchor="t" anchorCtr="0" compatLnSpc="1">
            <a:prstTxWarp prst="textNoShape">
              <a:avLst/>
            </a:prstTxWarp>
          </a:bodyPr>
          <a:lstStyle>
            <a:lvl1pPr eaLnBrk="1" hangingPunct="1">
              <a:defRPr sz="1300"/>
            </a:lvl1pPr>
          </a:lstStyle>
          <a:p>
            <a:endParaRPr lang="en-US">
              <a:solidFill>
                <a:srgbClr val="000000"/>
              </a:solidFill>
              <a:cs typeface="+mn-cs"/>
            </a:endParaRPr>
          </a:p>
        </p:txBody>
      </p:sp>
      <p:sp>
        <p:nvSpPr>
          <p:cNvPr id="1029" name="Rectangle 5"/>
          <p:cNvSpPr>
            <a:spLocks noGrp="1" noChangeArrowheads="1"/>
          </p:cNvSpPr>
          <p:nvPr>
            <p:ph type="ftr" sz="quarter" idx="3"/>
          </p:nvPr>
        </p:nvSpPr>
        <p:spPr bwMode="auto">
          <a:xfrm>
            <a:off x="2840182" y="5510492"/>
            <a:ext cx="2632364" cy="420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1914" tIns="40955" rIns="81914" bIns="40955" numCol="1" anchor="t" anchorCtr="0" compatLnSpc="1">
            <a:prstTxWarp prst="textNoShape">
              <a:avLst/>
            </a:prstTxWarp>
          </a:bodyPr>
          <a:lstStyle>
            <a:lvl1pPr algn="ctr" eaLnBrk="1" hangingPunct="1">
              <a:defRPr sz="1300"/>
            </a:lvl1pPr>
          </a:lstStyle>
          <a:p>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5957455" y="5510492"/>
            <a:ext cx="1939636" cy="420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1914" tIns="40955" rIns="81914" bIns="40955" numCol="1" anchor="t" anchorCtr="0" compatLnSpc="1">
            <a:prstTxWarp prst="textNoShape">
              <a:avLst/>
            </a:prstTxWarp>
          </a:bodyPr>
          <a:lstStyle>
            <a:lvl1pPr algn="r" eaLnBrk="1" hangingPunct="1">
              <a:defRPr sz="1300"/>
            </a:lvl1pPr>
          </a:lstStyle>
          <a:p>
            <a:fld id="{2F33D3F3-C9AB-475A-88CA-D219E1A452FE}" type="slidenum">
              <a:rPr lang="en-US">
                <a:solidFill>
                  <a:srgbClr val="000000"/>
                </a:solidFill>
                <a:cs typeface="+mn-cs"/>
              </a:rPr>
              <a:pPr/>
              <a:t>‹N°›</a:t>
            </a:fld>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821" r:id="rId1"/>
  </p:sldLayoutIdLst>
  <p:txStyles>
    <p:titleStyle>
      <a:lvl1pPr algn="ctr" rtl="0" fontAlgn="base">
        <a:spcBef>
          <a:spcPct val="0"/>
        </a:spcBef>
        <a:spcAft>
          <a:spcPct val="0"/>
        </a:spcAft>
        <a:defRPr sz="3900">
          <a:solidFill>
            <a:schemeClr val="tx2"/>
          </a:solidFill>
          <a:latin typeface="+mj-lt"/>
          <a:ea typeface="+mj-ea"/>
          <a:cs typeface="+mj-cs"/>
        </a:defRPr>
      </a:lvl1pPr>
      <a:lvl2pPr algn="ctr" rtl="0" fontAlgn="base">
        <a:spcBef>
          <a:spcPct val="0"/>
        </a:spcBef>
        <a:spcAft>
          <a:spcPct val="0"/>
        </a:spcAft>
        <a:defRPr sz="3900">
          <a:solidFill>
            <a:schemeClr val="tx2"/>
          </a:solidFill>
          <a:latin typeface="Arial" charset="0"/>
        </a:defRPr>
      </a:lvl2pPr>
      <a:lvl3pPr algn="ctr" rtl="0" fontAlgn="base">
        <a:spcBef>
          <a:spcPct val="0"/>
        </a:spcBef>
        <a:spcAft>
          <a:spcPct val="0"/>
        </a:spcAft>
        <a:defRPr sz="3900">
          <a:solidFill>
            <a:schemeClr val="tx2"/>
          </a:solidFill>
          <a:latin typeface="Arial" charset="0"/>
        </a:defRPr>
      </a:lvl3pPr>
      <a:lvl4pPr algn="ctr" rtl="0" fontAlgn="base">
        <a:spcBef>
          <a:spcPct val="0"/>
        </a:spcBef>
        <a:spcAft>
          <a:spcPct val="0"/>
        </a:spcAft>
        <a:defRPr sz="3900">
          <a:solidFill>
            <a:schemeClr val="tx2"/>
          </a:solidFill>
          <a:latin typeface="Arial" charset="0"/>
        </a:defRPr>
      </a:lvl4pPr>
      <a:lvl5pPr algn="ctr" rtl="0" fontAlgn="base">
        <a:spcBef>
          <a:spcPct val="0"/>
        </a:spcBef>
        <a:spcAft>
          <a:spcPct val="0"/>
        </a:spcAft>
        <a:defRPr sz="3900">
          <a:solidFill>
            <a:schemeClr val="tx2"/>
          </a:solidFill>
          <a:latin typeface="Arial" charset="0"/>
        </a:defRPr>
      </a:lvl5pPr>
      <a:lvl6pPr marL="409529" algn="ctr" rtl="0" fontAlgn="base">
        <a:spcBef>
          <a:spcPct val="0"/>
        </a:spcBef>
        <a:spcAft>
          <a:spcPct val="0"/>
        </a:spcAft>
        <a:defRPr sz="3900">
          <a:solidFill>
            <a:schemeClr val="tx2"/>
          </a:solidFill>
          <a:latin typeface="Arial" charset="0"/>
        </a:defRPr>
      </a:lvl6pPr>
      <a:lvl7pPr marL="819058" algn="ctr" rtl="0" fontAlgn="base">
        <a:spcBef>
          <a:spcPct val="0"/>
        </a:spcBef>
        <a:spcAft>
          <a:spcPct val="0"/>
        </a:spcAft>
        <a:defRPr sz="3900">
          <a:solidFill>
            <a:schemeClr val="tx2"/>
          </a:solidFill>
          <a:latin typeface="Arial" charset="0"/>
        </a:defRPr>
      </a:lvl7pPr>
      <a:lvl8pPr marL="1228590" algn="ctr" rtl="0" fontAlgn="base">
        <a:spcBef>
          <a:spcPct val="0"/>
        </a:spcBef>
        <a:spcAft>
          <a:spcPct val="0"/>
        </a:spcAft>
        <a:defRPr sz="3900">
          <a:solidFill>
            <a:schemeClr val="tx2"/>
          </a:solidFill>
          <a:latin typeface="Arial" charset="0"/>
        </a:defRPr>
      </a:lvl8pPr>
      <a:lvl9pPr marL="1638118" algn="ctr" rtl="0" fontAlgn="base">
        <a:spcBef>
          <a:spcPct val="0"/>
        </a:spcBef>
        <a:spcAft>
          <a:spcPct val="0"/>
        </a:spcAft>
        <a:defRPr sz="3900">
          <a:solidFill>
            <a:schemeClr val="tx2"/>
          </a:solidFill>
          <a:latin typeface="Arial" charset="0"/>
        </a:defRPr>
      </a:lvl9pPr>
    </p:titleStyle>
    <p:bodyStyle>
      <a:lvl1pPr marL="307150" indent="-307150" algn="l" rtl="0" fontAlgn="base">
        <a:spcBef>
          <a:spcPct val="20000"/>
        </a:spcBef>
        <a:spcAft>
          <a:spcPct val="0"/>
        </a:spcAft>
        <a:buChar char="•"/>
        <a:defRPr sz="2900">
          <a:solidFill>
            <a:schemeClr val="tx1"/>
          </a:solidFill>
          <a:latin typeface="+mn-lt"/>
          <a:ea typeface="+mn-ea"/>
          <a:cs typeface="+mn-cs"/>
        </a:defRPr>
      </a:lvl1pPr>
      <a:lvl2pPr marL="665485" indent="-255956" algn="l" rtl="0" fontAlgn="base">
        <a:spcBef>
          <a:spcPct val="20000"/>
        </a:spcBef>
        <a:spcAft>
          <a:spcPct val="0"/>
        </a:spcAft>
        <a:buChar char="–"/>
        <a:defRPr sz="2500">
          <a:solidFill>
            <a:schemeClr val="tx1"/>
          </a:solidFill>
          <a:latin typeface="+mn-lt"/>
        </a:defRPr>
      </a:lvl2pPr>
      <a:lvl3pPr marL="1023826" indent="-204765" algn="l" rtl="0" fontAlgn="base">
        <a:spcBef>
          <a:spcPct val="20000"/>
        </a:spcBef>
        <a:spcAft>
          <a:spcPct val="0"/>
        </a:spcAft>
        <a:buChar char="•"/>
        <a:defRPr sz="2200">
          <a:solidFill>
            <a:schemeClr val="tx1"/>
          </a:solidFill>
          <a:latin typeface="+mn-lt"/>
        </a:defRPr>
      </a:lvl3pPr>
      <a:lvl4pPr marL="1433356" indent="-204765" algn="l" rtl="0" fontAlgn="base">
        <a:spcBef>
          <a:spcPct val="20000"/>
        </a:spcBef>
        <a:spcAft>
          <a:spcPct val="0"/>
        </a:spcAft>
        <a:buChar char="–"/>
        <a:defRPr sz="1800">
          <a:solidFill>
            <a:schemeClr val="tx1"/>
          </a:solidFill>
          <a:latin typeface="+mn-lt"/>
        </a:defRPr>
      </a:lvl4pPr>
      <a:lvl5pPr marL="1842884" indent="-204765" algn="l" rtl="0" fontAlgn="base">
        <a:spcBef>
          <a:spcPct val="20000"/>
        </a:spcBef>
        <a:spcAft>
          <a:spcPct val="0"/>
        </a:spcAft>
        <a:buChar char="»"/>
        <a:defRPr sz="1800">
          <a:solidFill>
            <a:schemeClr val="tx1"/>
          </a:solidFill>
          <a:latin typeface="+mn-lt"/>
        </a:defRPr>
      </a:lvl5pPr>
      <a:lvl6pPr marL="2252421" indent="-204765" algn="l" rtl="0" fontAlgn="base">
        <a:spcBef>
          <a:spcPct val="20000"/>
        </a:spcBef>
        <a:spcAft>
          <a:spcPct val="0"/>
        </a:spcAft>
        <a:buChar char="»"/>
        <a:defRPr sz="1800">
          <a:solidFill>
            <a:schemeClr val="tx1"/>
          </a:solidFill>
          <a:latin typeface="+mn-lt"/>
        </a:defRPr>
      </a:lvl6pPr>
      <a:lvl7pPr marL="2661945" indent="-204765" algn="l" rtl="0" fontAlgn="base">
        <a:spcBef>
          <a:spcPct val="20000"/>
        </a:spcBef>
        <a:spcAft>
          <a:spcPct val="0"/>
        </a:spcAft>
        <a:buChar char="»"/>
        <a:defRPr sz="1800">
          <a:solidFill>
            <a:schemeClr val="tx1"/>
          </a:solidFill>
          <a:latin typeface="+mn-lt"/>
        </a:defRPr>
      </a:lvl7pPr>
      <a:lvl8pPr marL="3071480" indent="-204765" algn="l" rtl="0" fontAlgn="base">
        <a:spcBef>
          <a:spcPct val="20000"/>
        </a:spcBef>
        <a:spcAft>
          <a:spcPct val="0"/>
        </a:spcAft>
        <a:buChar char="»"/>
        <a:defRPr sz="1800">
          <a:solidFill>
            <a:schemeClr val="tx1"/>
          </a:solidFill>
          <a:latin typeface="+mn-lt"/>
        </a:defRPr>
      </a:lvl8pPr>
      <a:lvl9pPr marL="3481002" indent="-204765" algn="l" rtl="0" fontAlgn="base">
        <a:spcBef>
          <a:spcPct val="20000"/>
        </a:spcBef>
        <a:spcAft>
          <a:spcPct val="0"/>
        </a:spcAft>
        <a:buChar char="»"/>
        <a:defRPr sz="1800">
          <a:solidFill>
            <a:schemeClr val="tx1"/>
          </a:solidFill>
          <a:latin typeface="+mn-lt"/>
        </a:defRPr>
      </a:lvl9pPr>
    </p:bodyStyle>
    <p:otherStyle>
      <a:defPPr>
        <a:defRPr lang="en-US"/>
      </a:defPPr>
      <a:lvl1pPr marL="0" algn="l" defTabSz="819058" rtl="0" eaLnBrk="1" latinLnBrk="0" hangingPunct="1">
        <a:defRPr sz="1600" kern="1200">
          <a:solidFill>
            <a:schemeClr val="tx1"/>
          </a:solidFill>
          <a:latin typeface="+mn-lt"/>
          <a:ea typeface="+mn-ea"/>
          <a:cs typeface="+mn-cs"/>
        </a:defRPr>
      </a:lvl1pPr>
      <a:lvl2pPr marL="409529" algn="l" defTabSz="819058" rtl="0" eaLnBrk="1" latinLnBrk="0" hangingPunct="1">
        <a:defRPr sz="1600" kern="1200">
          <a:solidFill>
            <a:schemeClr val="tx1"/>
          </a:solidFill>
          <a:latin typeface="+mn-lt"/>
          <a:ea typeface="+mn-ea"/>
          <a:cs typeface="+mn-cs"/>
        </a:defRPr>
      </a:lvl2pPr>
      <a:lvl3pPr marL="819058" algn="l" defTabSz="819058" rtl="0" eaLnBrk="1" latinLnBrk="0" hangingPunct="1">
        <a:defRPr sz="1600" kern="1200">
          <a:solidFill>
            <a:schemeClr val="tx1"/>
          </a:solidFill>
          <a:latin typeface="+mn-lt"/>
          <a:ea typeface="+mn-ea"/>
          <a:cs typeface="+mn-cs"/>
        </a:defRPr>
      </a:lvl3pPr>
      <a:lvl4pPr marL="1228590" algn="l" defTabSz="819058" rtl="0" eaLnBrk="1" latinLnBrk="0" hangingPunct="1">
        <a:defRPr sz="1600" kern="1200">
          <a:solidFill>
            <a:schemeClr val="tx1"/>
          </a:solidFill>
          <a:latin typeface="+mn-lt"/>
          <a:ea typeface="+mn-ea"/>
          <a:cs typeface="+mn-cs"/>
        </a:defRPr>
      </a:lvl4pPr>
      <a:lvl5pPr marL="1638118" algn="l" defTabSz="819058" rtl="0" eaLnBrk="1" latinLnBrk="0" hangingPunct="1">
        <a:defRPr sz="1600" kern="1200">
          <a:solidFill>
            <a:schemeClr val="tx1"/>
          </a:solidFill>
          <a:latin typeface="+mn-lt"/>
          <a:ea typeface="+mn-ea"/>
          <a:cs typeface="+mn-cs"/>
        </a:defRPr>
      </a:lvl5pPr>
      <a:lvl6pPr marL="2047649" algn="l" defTabSz="819058" rtl="0" eaLnBrk="1" latinLnBrk="0" hangingPunct="1">
        <a:defRPr sz="1600" kern="1200">
          <a:solidFill>
            <a:schemeClr val="tx1"/>
          </a:solidFill>
          <a:latin typeface="+mn-lt"/>
          <a:ea typeface="+mn-ea"/>
          <a:cs typeface="+mn-cs"/>
        </a:defRPr>
      </a:lvl6pPr>
      <a:lvl7pPr marL="2457178" algn="l" defTabSz="819058" rtl="0" eaLnBrk="1" latinLnBrk="0" hangingPunct="1">
        <a:defRPr sz="1600" kern="1200">
          <a:solidFill>
            <a:schemeClr val="tx1"/>
          </a:solidFill>
          <a:latin typeface="+mn-lt"/>
          <a:ea typeface="+mn-ea"/>
          <a:cs typeface="+mn-cs"/>
        </a:defRPr>
      </a:lvl7pPr>
      <a:lvl8pPr marL="2866710" algn="l" defTabSz="819058" rtl="0" eaLnBrk="1" latinLnBrk="0" hangingPunct="1">
        <a:defRPr sz="1600" kern="1200">
          <a:solidFill>
            <a:schemeClr val="tx1"/>
          </a:solidFill>
          <a:latin typeface="+mn-lt"/>
          <a:ea typeface="+mn-ea"/>
          <a:cs typeface="+mn-cs"/>
        </a:defRPr>
      </a:lvl8pPr>
      <a:lvl9pPr marL="3276238" algn="l" defTabSz="819058"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671040" y="1906764"/>
            <a:ext cx="7806240" cy="43190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823" r:id="rId1"/>
  </p:sldLayoutIdLst>
  <p:txStyles>
    <p:titleStyle>
      <a:lvl1pPr algn="ctr" defTabSz="414241"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algn="ctr" defTabSz="414241"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algn="ctr" defTabSz="414241"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algn="ctr" defTabSz="414241"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algn="ctr" defTabSz="414241"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2312" indent="-195614" algn="ctr" defTabSz="41424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6555" indent="-195614" algn="ctr" defTabSz="41424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0794" indent="-195614" algn="ctr" defTabSz="41424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5037" indent="-195614" algn="ctr" defTabSz="41424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230" indent="-293417" algn="l" defTabSz="414241" rtl="0" eaLnBrk="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2457" indent="-260339" algn="l" defTabSz="414241" rtl="0" eaLnBrk="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3683" indent="-195614" algn="l" defTabSz="414241" rtl="0" eaLnBrk="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4912" indent="-195614" algn="l" defTabSz="414241" rtl="0" eaLnBrk="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6140" indent="-195614" algn="l" defTabSz="414241" rtl="0" eaLnBrk="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0382" indent="-195614" algn="l" defTabSz="41424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4623" indent="-195614" algn="l" defTabSz="41424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198865" indent="-195614" algn="l" defTabSz="41424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3106" indent="-195614" algn="l" defTabSz="41424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8482" rtl="0" eaLnBrk="1" latinLnBrk="0" hangingPunct="1">
        <a:defRPr sz="1600" kern="1200">
          <a:solidFill>
            <a:schemeClr val="tx1"/>
          </a:solidFill>
          <a:latin typeface="+mn-lt"/>
          <a:ea typeface="+mn-ea"/>
          <a:cs typeface="+mn-cs"/>
        </a:defRPr>
      </a:lvl1pPr>
      <a:lvl2pPr marL="414241" algn="l" defTabSz="828482" rtl="0" eaLnBrk="1" latinLnBrk="0" hangingPunct="1">
        <a:defRPr sz="1600" kern="1200">
          <a:solidFill>
            <a:schemeClr val="tx1"/>
          </a:solidFill>
          <a:latin typeface="+mn-lt"/>
          <a:ea typeface="+mn-ea"/>
          <a:cs typeface="+mn-cs"/>
        </a:defRPr>
      </a:lvl2pPr>
      <a:lvl3pPr marL="828482" algn="l" defTabSz="828482" rtl="0" eaLnBrk="1" latinLnBrk="0" hangingPunct="1">
        <a:defRPr sz="1600" kern="1200">
          <a:solidFill>
            <a:schemeClr val="tx1"/>
          </a:solidFill>
          <a:latin typeface="+mn-lt"/>
          <a:ea typeface="+mn-ea"/>
          <a:cs typeface="+mn-cs"/>
        </a:defRPr>
      </a:lvl3pPr>
      <a:lvl4pPr marL="1242723" algn="l" defTabSz="828482" rtl="0" eaLnBrk="1" latinLnBrk="0" hangingPunct="1">
        <a:defRPr sz="1600" kern="1200">
          <a:solidFill>
            <a:schemeClr val="tx1"/>
          </a:solidFill>
          <a:latin typeface="+mn-lt"/>
          <a:ea typeface="+mn-ea"/>
          <a:cs typeface="+mn-cs"/>
        </a:defRPr>
      </a:lvl4pPr>
      <a:lvl5pPr marL="1656966" algn="l" defTabSz="828482" rtl="0" eaLnBrk="1" latinLnBrk="0" hangingPunct="1">
        <a:defRPr sz="1600" kern="1200">
          <a:solidFill>
            <a:schemeClr val="tx1"/>
          </a:solidFill>
          <a:latin typeface="+mn-lt"/>
          <a:ea typeface="+mn-ea"/>
          <a:cs typeface="+mn-cs"/>
        </a:defRPr>
      </a:lvl5pPr>
      <a:lvl6pPr marL="2071208" algn="l" defTabSz="828482" rtl="0" eaLnBrk="1" latinLnBrk="0" hangingPunct="1">
        <a:defRPr sz="1600" kern="1200">
          <a:solidFill>
            <a:schemeClr val="tx1"/>
          </a:solidFill>
          <a:latin typeface="+mn-lt"/>
          <a:ea typeface="+mn-ea"/>
          <a:cs typeface="+mn-cs"/>
        </a:defRPr>
      </a:lvl6pPr>
      <a:lvl7pPr marL="2485450" algn="l" defTabSz="828482" rtl="0" eaLnBrk="1" latinLnBrk="0" hangingPunct="1">
        <a:defRPr sz="1600" kern="1200">
          <a:solidFill>
            <a:schemeClr val="tx1"/>
          </a:solidFill>
          <a:latin typeface="+mn-lt"/>
          <a:ea typeface="+mn-ea"/>
          <a:cs typeface="+mn-cs"/>
        </a:defRPr>
      </a:lvl7pPr>
      <a:lvl8pPr marL="2899691" algn="l" defTabSz="828482" rtl="0" eaLnBrk="1" latinLnBrk="0" hangingPunct="1">
        <a:defRPr sz="1600" kern="1200">
          <a:solidFill>
            <a:schemeClr val="tx1"/>
          </a:solidFill>
          <a:latin typeface="+mn-lt"/>
          <a:ea typeface="+mn-ea"/>
          <a:cs typeface="+mn-cs"/>
        </a:defRPr>
      </a:lvl8pPr>
      <a:lvl9pPr marL="3313932" algn="l" defTabSz="828482"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1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t" anchorCtr="0" compatLnSpc="1">
            <a:prstTxWarp prst="textNoShape">
              <a:avLst/>
            </a:prstTxWarp>
          </a:bodyPr>
          <a:lstStyle>
            <a:lvl1pPr>
              <a:defRPr sz="1400"/>
            </a:lvl1pPr>
          </a:lstStyle>
          <a:p>
            <a:pPr defTabSz="892296"/>
            <a:endParaRPr lang="en-US">
              <a:solidFill>
                <a:srgbClr val="000000"/>
              </a:solidFill>
              <a:latin typeface="Arial"/>
              <a:cs typeface="+mn-cs"/>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t" anchorCtr="0" compatLnSpc="1">
            <a:prstTxWarp prst="textNoShape">
              <a:avLst/>
            </a:prstTxWarp>
          </a:bodyPr>
          <a:lstStyle>
            <a:lvl1pPr algn="ctr">
              <a:defRPr sz="1400"/>
            </a:lvl1pPr>
          </a:lstStyle>
          <a:p>
            <a:pPr defTabSz="892296"/>
            <a:endParaRPr lang="en-US">
              <a:solidFill>
                <a:srgbClr val="000000"/>
              </a:solidFill>
              <a:latin typeface="Aria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t" anchorCtr="0" compatLnSpc="1">
            <a:prstTxWarp prst="textNoShape">
              <a:avLst/>
            </a:prstTxWarp>
          </a:bodyPr>
          <a:lstStyle>
            <a:lvl1pPr algn="r">
              <a:defRPr sz="1400"/>
            </a:lvl1pPr>
          </a:lstStyle>
          <a:p>
            <a:pPr defTabSz="892296"/>
            <a:fld id="{0578C666-46DE-4125-80CA-CBFF32843681}" type="slidenum">
              <a:rPr lang="en-US" smtClean="0">
                <a:solidFill>
                  <a:srgbClr val="000000"/>
                </a:solidFill>
                <a:latin typeface="Arial"/>
                <a:cs typeface="+mn-cs"/>
              </a:rPr>
              <a:pPr defTabSz="892296"/>
              <a:t>‹N°›</a:t>
            </a:fld>
            <a:endParaRPr lang="en-US">
              <a:solidFill>
                <a:srgbClr val="000000"/>
              </a:solidFill>
              <a:latin typeface="Arial"/>
              <a:cs typeface="+mn-cs"/>
            </a:endParaRPr>
          </a:p>
        </p:txBody>
      </p:sp>
      <p:pic>
        <p:nvPicPr>
          <p:cNvPr id="1034" name="Picture 10" descr="WHO-EN-C-H"/>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34980" y="6242985"/>
            <a:ext cx="1555750" cy="4897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visue-gris-lNMH"/>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659817" y="0"/>
            <a:ext cx="484187" cy="484188"/>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25" r:id="rId1"/>
    <p:sldLayoutId id="2147483832" r:id="rId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46159" algn="ctr" rtl="0" fontAlgn="base">
        <a:spcBef>
          <a:spcPct val="0"/>
        </a:spcBef>
        <a:spcAft>
          <a:spcPct val="0"/>
        </a:spcAft>
        <a:defRPr sz="4400">
          <a:solidFill>
            <a:schemeClr val="tx2"/>
          </a:solidFill>
          <a:latin typeface="Arial" charset="0"/>
        </a:defRPr>
      </a:lvl6pPr>
      <a:lvl7pPr marL="892296" algn="ctr" rtl="0" fontAlgn="base">
        <a:spcBef>
          <a:spcPct val="0"/>
        </a:spcBef>
        <a:spcAft>
          <a:spcPct val="0"/>
        </a:spcAft>
        <a:defRPr sz="4400">
          <a:solidFill>
            <a:schemeClr val="tx2"/>
          </a:solidFill>
          <a:latin typeface="Arial" charset="0"/>
        </a:defRPr>
      </a:lvl7pPr>
      <a:lvl8pPr marL="1338446" algn="ctr" rtl="0" fontAlgn="base">
        <a:spcBef>
          <a:spcPct val="0"/>
        </a:spcBef>
        <a:spcAft>
          <a:spcPct val="0"/>
        </a:spcAft>
        <a:defRPr sz="4400">
          <a:solidFill>
            <a:schemeClr val="tx2"/>
          </a:solidFill>
          <a:latin typeface="Arial" charset="0"/>
        </a:defRPr>
      </a:lvl8pPr>
      <a:lvl9pPr marL="1784606" algn="ctr" rtl="0" fontAlgn="base">
        <a:spcBef>
          <a:spcPct val="0"/>
        </a:spcBef>
        <a:spcAft>
          <a:spcPct val="0"/>
        </a:spcAft>
        <a:defRPr sz="4400">
          <a:solidFill>
            <a:schemeClr val="tx2"/>
          </a:solidFill>
          <a:latin typeface="Arial" charset="0"/>
        </a:defRPr>
      </a:lvl9pPr>
    </p:titleStyle>
    <p:bodyStyle>
      <a:lvl1pPr marL="334610" indent="-334610" algn="l" rtl="0" fontAlgn="base">
        <a:spcBef>
          <a:spcPct val="20000"/>
        </a:spcBef>
        <a:spcAft>
          <a:spcPct val="0"/>
        </a:spcAft>
        <a:buChar char="•"/>
        <a:defRPr sz="3200">
          <a:solidFill>
            <a:schemeClr val="tx1"/>
          </a:solidFill>
          <a:latin typeface="+mn-lt"/>
          <a:ea typeface="+mn-ea"/>
          <a:cs typeface="+mn-cs"/>
        </a:defRPr>
      </a:lvl1pPr>
      <a:lvl2pPr marL="725012" indent="-278844" algn="l" rtl="0" fontAlgn="base">
        <a:spcBef>
          <a:spcPct val="20000"/>
        </a:spcBef>
        <a:spcAft>
          <a:spcPct val="0"/>
        </a:spcAft>
        <a:buChar char="–"/>
        <a:defRPr sz="2800">
          <a:solidFill>
            <a:schemeClr val="tx1"/>
          </a:solidFill>
          <a:latin typeface="+mn-lt"/>
        </a:defRPr>
      </a:lvl2pPr>
      <a:lvl3pPr marL="1115372" indent="-223074" algn="l" rtl="0" fontAlgn="base">
        <a:spcBef>
          <a:spcPct val="20000"/>
        </a:spcBef>
        <a:spcAft>
          <a:spcPct val="0"/>
        </a:spcAft>
        <a:buChar char="•"/>
        <a:defRPr sz="2400">
          <a:solidFill>
            <a:schemeClr val="tx1"/>
          </a:solidFill>
          <a:latin typeface="+mn-lt"/>
        </a:defRPr>
      </a:lvl3pPr>
      <a:lvl4pPr marL="1561535" indent="-223074" algn="l" rtl="0" fontAlgn="base">
        <a:spcBef>
          <a:spcPct val="20000"/>
        </a:spcBef>
        <a:spcAft>
          <a:spcPct val="0"/>
        </a:spcAft>
        <a:buChar char="–"/>
        <a:defRPr sz="2000">
          <a:solidFill>
            <a:schemeClr val="tx1"/>
          </a:solidFill>
          <a:latin typeface="+mn-lt"/>
        </a:defRPr>
      </a:lvl4pPr>
      <a:lvl5pPr marL="2007682" indent="-223074" algn="l" rtl="0" fontAlgn="base">
        <a:spcBef>
          <a:spcPct val="20000"/>
        </a:spcBef>
        <a:spcAft>
          <a:spcPct val="0"/>
        </a:spcAft>
        <a:buChar char="»"/>
        <a:defRPr sz="2000">
          <a:solidFill>
            <a:schemeClr val="tx1"/>
          </a:solidFill>
          <a:latin typeface="+mn-lt"/>
        </a:defRPr>
      </a:lvl5pPr>
      <a:lvl6pPr marL="2453830" indent="-223074" algn="l" rtl="0" fontAlgn="base">
        <a:spcBef>
          <a:spcPct val="20000"/>
        </a:spcBef>
        <a:spcAft>
          <a:spcPct val="0"/>
        </a:spcAft>
        <a:buChar char="»"/>
        <a:defRPr sz="2000">
          <a:solidFill>
            <a:schemeClr val="tx1"/>
          </a:solidFill>
          <a:latin typeface="+mn-lt"/>
        </a:defRPr>
      </a:lvl6pPr>
      <a:lvl7pPr marL="2899980" indent="-223074" algn="l" rtl="0" fontAlgn="base">
        <a:spcBef>
          <a:spcPct val="20000"/>
        </a:spcBef>
        <a:spcAft>
          <a:spcPct val="0"/>
        </a:spcAft>
        <a:buChar char="»"/>
        <a:defRPr sz="2000">
          <a:solidFill>
            <a:schemeClr val="tx1"/>
          </a:solidFill>
          <a:latin typeface="+mn-lt"/>
        </a:defRPr>
      </a:lvl7pPr>
      <a:lvl8pPr marL="3346132" indent="-223074" algn="l" rtl="0" fontAlgn="base">
        <a:spcBef>
          <a:spcPct val="20000"/>
        </a:spcBef>
        <a:spcAft>
          <a:spcPct val="0"/>
        </a:spcAft>
        <a:buChar char="»"/>
        <a:defRPr sz="2000">
          <a:solidFill>
            <a:schemeClr val="tx1"/>
          </a:solidFill>
          <a:latin typeface="+mn-lt"/>
        </a:defRPr>
      </a:lvl8pPr>
      <a:lvl9pPr marL="3792286" indent="-223074" algn="l" rtl="0" fontAlgn="base">
        <a:spcBef>
          <a:spcPct val="20000"/>
        </a:spcBef>
        <a:spcAft>
          <a:spcPct val="0"/>
        </a:spcAft>
        <a:buChar char="»"/>
        <a:defRPr sz="2000">
          <a:solidFill>
            <a:schemeClr val="tx1"/>
          </a:solidFill>
          <a:latin typeface="+mn-lt"/>
        </a:defRPr>
      </a:lvl9pPr>
    </p:bodyStyle>
    <p:otherStyle>
      <a:defPPr>
        <a:defRPr lang="en-US"/>
      </a:defPPr>
      <a:lvl1pPr marL="0" algn="l" defTabSz="892296" rtl="0" eaLnBrk="1" latinLnBrk="0" hangingPunct="1">
        <a:defRPr sz="1800" kern="1200">
          <a:solidFill>
            <a:schemeClr val="tx1"/>
          </a:solidFill>
          <a:latin typeface="+mn-lt"/>
          <a:ea typeface="+mn-ea"/>
          <a:cs typeface="+mn-cs"/>
        </a:defRPr>
      </a:lvl1pPr>
      <a:lvl2pPr marL="446159" algn="l" defTabSz="892296" rtl="0" eaLnBrk="1" latinLnBrk="0" hangingPunct="1">
        <a:defRPr sz="1800" kern="1200">
          <a:solidFill>
            <a:schemeClr val="tx1"/>
          </a:solidFill>
          <a:latin typeface="+mn-lt"/>
          <a:ea typeface="+mn-ea"/>
          <a:cs typeface="+mn-cs"/>
        </a:defRPr>
      </a:lvl2pPr>
      <a:lvl3pPr marL="892296" algn="l" defTabSz="892296" rtl="0" eaLnBrk="1" latinLnBrk="0" hangingPunct="1">
        <a:defRPr sz="1800" kern="1200">
          <a:solidFill>
            <a:schemeClr val="tx1"/>
          </a:solidFill>
          <a:latin typeface="+mn-lt"/>
          <a:ea typeface="+mn-ea"/>
          <a:cs typeface="+mn-cs"/>
        </a:defRPr>
      </a:lvl3pPr>
      <a:lvl4pPr marL="1338446" algn="l" defTabSz="892296" rtl="0" eaLnBrk="1" latinLnBrk="0" hangingPunct="1">
        <a:defRPr sz="1800" kern="1200">
          <a:solidFill>
            <a:schemeClr val="tx1"/>
          </a:solidFill>
          <a:latin typeface="+mn-lt"/>
          <a:ea typeface="+mn-ea"/>
          <a:cs typeface="+mn-cs"/>
        </a:defRPr>
      </a:lvl4pPr>
      <a:lvl5pPr marL="1784606" algn="l" defTabSz="892296" rtl="0" eaLnBrk="1" latinLnBrk="0" hangingPunct="1">
        <a:defRPr sz="1800" kern="1200">
          <a:solidFill>
            <a:schemeClr val="tx1"/>
          </a:solidFill>
          <a:latin typeface="+mn-lt"/>
          <a:ea typeface="+mn-ea"/>
          <a:cs typeface="+mn-cs"/>
        </a:defRPr>
      </a:lvl5pPr>
      <a:lvl6pPr marL="2230758" algn="l" defTabSz="892296" rtl="0" eaLnBrk="1" latinLnBrk="0" hangingPunct="1">
        <a:defRPr sz="1800" kern="1200">
          <a:solidFill>
            <a:schemeClr val="tx1"/>
          </a:solidFill>
          <a:latin typeface="+mn-lt"/>
          <a:ea typeface="+mn-ea"/>
          <a:cs typeface="+mn-cs"/>
        </a:defRPr>
      </a:lvl6pPr>
      <a:lvl7pPr marL="2676905" algn="l" defTabSz="892296" rtl="0" eaLnBrk="1" latinLnBrk="0" hangingPunct="1">
        <a:defRPr sz="1800" kern="1200">
          <a:solidFill>
            <a:schemeClr val="tx1"/>
          </a:solidFill>
          <a:latin typeface="+mn-lt"/>
          <a:ea typeface="+mn-ea"/>
          <a:cs typeface="+mn-cs"/>
        </a:defRPr>
      </a:lvl7pPr>
      <a:lvl8pPr marL="3123062" algn="l" defTabSz="892296" rtl="0" eaLnBrk="1" latinLnBrk="0" hangingPunct="1">
        <a:defRPr sz="1800" kern="1200">
          <a:solidFill>
            <a:schemeClr val="tx1"/>
          </a:solidFill>
          <a:latin typeface="+mn-lt"/>
          <a:ea typeface="+mn-ea"/>
          <a:cs typeface="+mn-cs"/>
        </a:defRPr>
      </a:lvl8pPr>
      <a:lvl9pPr marL="3569209" algn="l" defTabSz="89229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1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t" anchorCtr="0" compatLnSpc="1">
            <a:prstTxWarp prst="textNoShape">
              <a:avLst/>
            </a:prstTxWarp>
          </a:bodyPr>
          <a:lstStyle>
            <a:lvl1pPr>
              <a:defRPr sz="1400"/>
            </a:lvl1pPr>
          </a:lstStyle>
          <a:p>
            <a:pPr defTabSz="892296"/>
            <a:endParaRPr lang="en-US">
              <a:solidFill>
                <a:srgbClr val="000000"/>
              </a:solidFill>
              <a:latin typeface="Arial"/>
              <a:cs typeface="+mn-cs"/>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t" anchorCtr="0" compatLnSpc="1">
            <a:prstTxWarp prst="textNoShape">
              <a:avLst/>
            </a:prstTxWarp>
          </a:bodyPr>
          <a:lstStyle>
            <a:lvl1pPr algn="ctr">
              <a:defRPr sz="1400"/>
            </a:lvl1pPr>
          </a:lstStyle>
          <a:p>
            <a:pPr defTabSz="892296"/>
            <a:endParaRPr lang="en-US">
              <a:solidFill>
                <a:srgbClr val="000000"/>
              </a:solidFill>
              <a:latin typeface="Aria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233" tIns="44612" rIns="89233" bIns="44612" numCol="1" anchor="t" anchorCtr="0" compatLnSpc="1">
            <a:prstTxWarp prst="textNoShape">
              <a:avLst/>
            </a:prstTxWarp>
          </a:bodyPr>
          <a:lstStyle>
            <a:lvl1pPr algn="r">
              <a:defRPr sz="1400"/>
            </a:lvl1pPr>
          </a:lstStyle>
          <a:p>
            <a:pPr defTabSz="892296"/>
            <a:fld id="{0578C666-46DE-4125-80CA-CBFF32843681}" type="slidenum">
              <a:rPr lang="en-US" smtClean="0">
                <a:solidFill>
                  <a:srgbClr val="000000"/>
                </a:solidFill>
                <a:latin typeface="Arial"/>
                <a:cs typeface="+mn-cs"/>
              </a:rPr>
              <a:pPr defTabSz="892296"/>
              <a:t>‹N°›</a:t>
            </a:fld>
            <a:endParaRPr lang="en-US">
              <a:solidFill>
                <a:srgbClr val="000000"/>
              </a:solidFill>
              <a:latin typeface="Arial"/>
              <a:cs typeface="+mn-cs"/>
            </a:endParaRPr>
          </a:p>
        </p:txBody>
      </p:sp>
      <p:pic>
        <p:nvPicPr>
          <p:cNvPr id="1034" name="Picture 10" descr="WHO-EN-C-H"/>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34980" y="6242985"/>
            <a:ext cx="1555750" cy="4897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visue-gris-lNMH"/>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659817" y="0"/>
            <a:ext cx="484187" cy="484188"/>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27" r:id="rId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46159" algn="ctr" rtl="0" fontAlgn="base">
        <a:spcBef>
          <a:spcPct val="0"/>
        </a:spcBef>
        <a:spcAft>
          <a:spcPct val="0"/>
        </a:spcAft>
        <a:defRPr sz="4400">
          <a:solidFill>
            <a:schemeClr val="tx2"/>
          </a:solidFill>
          <a:latin typeface="Arial" charset="0"/>
        </a:defRPr>
      </a:lvl6pPr>
      <a:lvl7pPr marL="892296" algn="ctr" rtl="0" fontAlgn="base">
        <a:spcBef>
          <a:spcPct val="0"/>
        </a:spcBef>
        <a:spcAft>
          <a:spcPct val="0"/>
        </a:spcAft>
        <a:defRPr sz="4400">
          <a:solidFill>
            <a:schemeClr val="tx2"/>
          </a:solidFill>
          <a:latin typeface="Arial" charset="0"/>
        </a:defRPr>
      </a:lvl7pPr>
      <a:lvl8pPr marL="1338446" algn="ctr" rtl="0" fontAlgn="base">
        <a:spcBef>
          <a:spcPct val="0"/>
        </a:spcBef>
        <a:spcAft>
          <a:spcPct val="0"/>
        </a:spcAft>
        <a:defRPr sz="4400">
          <a:solidFill>
            <a:schemeClr val="tx2"/>
          </a:solidFill>
          <a:latin typeface="Arial" charset="0"/>
        </a:defRPr>
      </a:lvl8pPr>
      <a:lvl9pPr marL="1784606" algn="ctr" rtl="0" fontAlgn="base">
        <a:spcBef>
          <a:spcPct val="0"/>
        </a:spcBef>
        <a:spcAft>
          <a:spcPct val="0"/>
        </a:spcAft>
        <a:defRPr sz="4400">
          <a:solidFill>
            <a:schemeClr val="tx2"/>
          </a:solidFill>
          <a:latin typeface="Arial" charset="0"/>
        </a:defRPr>
      </a:lvl9pPr>
    </p:titleStyle>
    <p:bodyStyle>
      <a:lvl1pPr marL="334610" indent="-334610" algn="l" rtl="0" fontAlgn="base">
        <a:spcBef>
          <a:spcPct val="20000"/>
        </a:spcBef>
        <a:spcAft>
          <a:spcPct val="0"/>
        </a:spcAft>
        <a:buChar char="•"/>
        <a:defRPr sz="3200">
          <a:solidFill>
            <a:schemeClr val="tx1"/>
          </a:solidFill>
          <a:latin typeface="+mn-lt"/>
          <a:ea typeface="+mn-ea"/>
          <a:cs typeface="+mn-cs"/>
        </a:defRPr>
      </a:lvl1pPr>
      <a:lvl2pPr marL="725012" indent="-278844" algn="l" rtl="0" fontAlgn="base">
        <a:spcBef>
          <a:spcPct val="20000"/>
        </a:spcBef>
        <a:spcAft>
          <a:spcPct val="0"/>
        </a:spcAft>
        <a:buChar char="–"/>
        <a:defRPr sz="2800">
          <a:solidFill>
            <a:schemeClr val="tx1"/>
          </a:solidFill>
          <a:latin typeface="+mn-lt"/>
        </a:defRPr>
      </a:lvl2pPr>
      <a:lvl3pPr marL="1115372" indent="-223074" algn="l" rtl="0" fontAlgn="base">
        <a:spcBef>
          <a:spcPct val="20000"/>
        </a:spcBef>
        <a:spcAft>
          <a:spcPct val="0"/>
        </a:spcAft>
        <a:buChar char="•"/>
        <a:defRPr sz="2400">
          <a:solidFill>
            <a:schemeClr val="tx1"/>
          </a:solidFill>
          <a:latin typeface="+mn-lt"/>
        </a:defRPr>
      </a:lvl3pPr>
      <a:lvl4pPr marL="1561535" indent="-223074" algn="l" rtl="0" fontAlgn="base">
        <a:spcBef>
          <a:spcPct val="20000"/>
        </a:spcBef>
        <a:spcAft>
          <a:spcPct val="0"/>
        </a:spcAft>
        <a:buChar char="–"/>
        <a:defRPr sz="2000">
          <a:solidFill>
            <a:schemeClr val="tx1"/>
          </a:solidFill>
          <a:latin typeface="+mn-lt"/>
        </a:defRPr>
      </a:lvl4pPr>
      <a:lvl5pPr marL="2007682" indent="-223074" algn="l" rtl="0" fontAlgn="base">
        <a:spcBef>
          <a:spcPct val="20000"/>
        </a:spcBef>
        <a:spcAft>
          <a:spcPct val="0"/>
        </a:spcAft>
        <a:buChar char="»"/>
        <a:defRPr sz="2000">
          <a:solidFill>
            <a:schemeClr val="tx1"/>
          </a:solidFill>
          <a:latin typeface="+mn-lt"/>
        </a:defRPr>
      </a:lvl5pPr>
      <a:lvl6pPr marL="2453830" indent="-223074" algn="l" rtl="0" fontAlgn="base">
        <a:spcBef>
          <a:spcPct val="20000"/>
        </a:spcBef>
        <a:spcAft>
          <a:spcPct val="0"/>
        </a:spcAft>
        <a:buChar char="»"/>
        <a:defRPr sz="2000">
          <a:solidFill>
            <a:schemeClr val="tx1"/>
          </a:solidFill>
          <a:latin typeface="+mn-lt"/>
        </a:defRPr>
      </a:lvl6pPr>
      <a:lvl7pPr marL="2899980" indent="-223074" algn="l" rtl="0" fontAlgn="base">
        <a:spcBef>
          <a:spcPct val="20000"/>
        </a:spcBef>
        <a:spcAft>
          <a:spcPct val="0"/>
        </a:spcAft>
        <a:buChar char="»"/>
        <a:defRPr sz="2000">
          <a:solidFill>
            <a:schemeClr val="tx1"/>
          </a:solidFill>
          <a:latin typeface="+mn-lt"/>
        </a:defRPr>
      </a:lvl7pPr>
      <a:lvl8pPr marL="3346132" indent="-223074" algn="l" rtl="0" fontAlgn="base">
        <a:spcBef>
          <a:spcPct val="20000"/>
        </a:spcBef>
        <a:spcAft>
          <a:spcPct val="0"/>
        </a:spcAft>
        <a:buChar char="»"/>
        <a:defRPr sz="2000">
          <a:solidFill>
            <a:schemeClr val="tx1"/>
          </a:solidFill>
          <a:latin typeface="+mn-lt"/>
        </a:defRPr>
      </a:lvl8pPr>
      <a:lvl9pPr marL="3792286" indent="-223074" algn="l" rtl="0" fontAlgn="base">
        <a:spcBef>
          <a:spcPct val="20000"/>
        </a:spcBef>
        <a:spcAft>
          <a:spcPct val="0"/>
        </a:spcAft>
        <a:buChar char="»"/>
        <a:defRPr sz="2000">
          <a:solidFill>
            <a:schemeClr val="tx1"/>
          </a:solidFill>
          <a:latin typeface="+mn-lt"/>
        </a:defRPr>
      </a:lvl9pPr>
    </p:bodyStyle>
    <p:otherStyle>
      <a:defPPr>
        <a:defRPr lang="en-US"/>
      </a:defPPr>
      <a:lvl1pPr marL="0" algn="l" defTabSz="892296" rtl="0" eaLnBrk="1" latinLnBrk="0" hangingPunct="1">
        <a:defRPr sz="1800" kern="1200">
          <a:solidFill>
            <a:schemeClr val="tx1"/>
          </a:solidFill>
          <a:latin typeface="+mn-lt"/>
          <a:ea typeface="+mn-ea"/>
          <a:cs typeface="+mn-cs"/>
        </a:defRPr>
      </a:lvl1pPr>
      <a:lvl2pPr marL="446159" algn="l" defTabSz="892296" rtl="0" eaLnBrk="1" latinLnBrk="0" hangingPunct="1">
        <a:defRPr sz="1800" kern="1200">
          <a:solidFill>
            <a:schemeClr val="tx1"/>
          </a:solidFill>
          <a:latin typeface="+mn-lt"/>
          <a:ea typeface="+mn-ea"/>
          <a:cs typeface="+mn-cs"/>
        </a:defRPr>
      </a:lvl2pPr>
      <a:lvl3pPr marL="892296" algn="l" defTabSz="892296" rtl="0" eaLnBrk="1" latinLnBrk="0" hangingPunct="1">
        <a:defRPr sz="1800" kern="1200">
          <a:solidFill>
            <a:schemeClr val="tx1"/>
          </a:solidFill>
          <a:latin typeface="+mn-lt"/>
          <a:ea typeface="+mn-ea"/>
          <a:cs typeface="+mn-cs"/>
        </a:defRPr>
      </a:lvl3pPr>
      <a:lvl4pPr marL="1338446" algn="l" defTabSz="892296" rtl="0" eaLnBrk="1" latinLnBrk="0" hangingPunct="1">
        <a:defRPr sz="1800" kern="1200">
          <a:solidFill>
            <a:schemeClr val="tx1"/>
          </a:solidFill>
          <a:latin typeface="+mn-lt"/>
          <a:ea typeface="+mn-ea"/>
          <a:cs typeface="+mn-cs"/>
        </a:defRPr>
      </a:lvl4pPr>
      <a:lvl5pPr marL="1784606" algn="l" defTabSz="892296" rtl="0" eaLnBrk="1" latinLnBrk="0" hangingPunct="1">
        <a:defRPr sz="1800" kern="1200">
          <a:solidFill>
            <a:schemeClr val="tx1"/>
          </a:solidFill>
          <a:latin typeface="+mn-lt"/>
          <a:ea typeface="+mn-ea"/>
          <a:cs typeface="+mn-cs"/>
        </a:defRPr>
      </a:lvl5pPr>
      <a:lvl6pPr marL="2230758" algn="l" defTabSz="892296" rtl="0" eaLnBrk="1" latinLnBrk="0" hangingPunct="1">
        <a:defRPr sz="1800" kern="1200">
          <a:solidFill>
            <a:schemeClr val="tx1"/>
          </a:solidFill>
          <a:latin typeface="+mn-lt"/>
          <a:ea typeface="+mn-ea"/>
          <a:cs typeface="+mn-cs"/>
        </a:defRPr>
      </a:lvl6pPr>
      <a:lvl7pPr marL="2676905" algn="l" defTabSz="892296" rtl="0" eaLnBrk="1" latinLnBrk="0" hangingPunct="1">
        <a:defRPr sz="1800" kern="1200">
          <a:solidFill>
            <a:schemeClr val="tx1"/>
          </a:solidFill>
          <a:latin typeface="+mn-lt"/>
          <a:ea typeface="+mn-ea"/>
          <a:cs typeface="+mn-cs"/>
        </a:defRPr>
      </a:lvl7pPr>
      <a:lvl8pPr marL="3123062" algn="l" defTabSz="892296" rtl="0" eaLnBrk="1" latinLnBrk="0" hangingPunct="1">
        <a:defRPr sz="1800" kern="1200">
          <a:solidFill>
            <a:schemeClr val="tx1"/>
          </a:solidFill>
          <a:latin typeface="+mn-lt"/>
          <a:ea typeface="+mn-ea"/>
          <a:cs typeface="+mn-cs"/>
        </a:defRPr>
      </a:lvl8pPr>
      <a:lvl9pPr marL="3569209" algn="l" defTabSz="892296"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530" tIns="44266" rIns="88530" bIns="44266"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1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530" tIns="44266" rIns="88530" bIns="442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530" tIns="44266" rIns="88530" bIns="44266" numCol="1" anchor="t" anchorCtr="0" compatLnSpc="1">
            <a:prstTxWarp prst="textNoShape">
              <a:avLst/>
            </a:prstTxWarp>
          </a:bodyPr>
          <a:lstStyle>
            <a:lvl1pPr algn="l">
              <a:defRPr sz="1400">
                <a:solidFill>
                  <a:srgbClr val="000000"/>
                </a:solidFill>
                <a:latin typeface="Arial" charset="0"/>
              </a:defRPr>
            </a:lvl1pPr>
          </a:lstStyle>
          <a:p>
            <a:pPr defTabSz="889316">
              <a:defRPr/>
            </a:pPr>
            <a:endParaRPr lang="en-US">
              <a:cs typeface="Aria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530" tIns="44266" rIns="88530" bIns="44266" numCol="1" anchor="t" anchorCtr="0" compatLnSpc="1">
            <a:prstTxWarp prst="textNoShape">
              <a:avLst/>
            </a:prstTxWarp>
          </a:bodyPr>
          <a:lstStyle>
            <a:lvl1pPr algn="ctr">
              <a:defRPr sz="1400">
                <a:solidFill>
                  <a:srgbClr val="000000"/>
                </a:solidFill>
                <a:latin typeface="Arial" charset="0"/>
              </a:defRPr>
            </a:lvl1pPr>
          </a:lstStyle>
          <a:p>
            <a:pPr defTabSz="889316">
              <a:defRPr/>
            </a:pPr>
            <a:endParaRPr lang="en-US">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530" tIns="44266" rIns="88530" bIns="44266" numCol="1" anchor="t" anchorCtr="0" compatLnSpc="1">
            <a:prstTxWarp prst="textNoShape">
              <a:avLst/>
            </a:prstTxWarp>
          </a:bodyPr>
          <a:lstStyle>
            <a:lvl1pPr algn="r">
              <a:defRPr sz="1400">
                <a:solidFill>
                  <a:srgbClr val="000000"/>
                </a:solidFill>
                <a:latin typeface="Arial" charset="0"/>
              </a:defRPr>
            </a:lvl1pPr>
          </a:lstStyle>
          <a:p>
            <a:pPr defTabSz="889316">
              <a:defRPr/>
            </a:pPr>
            <a:fld id="{0C8B4EEE-52E4-4A26-BD32-F1CDA4216CE0}" type="slidenum">
              <a:rPr lang="en-US" smtClean="0">
                <a:cs typeface="Arial"/>
              </a:rPr>
              <a:pPr defTabSz="889316">
                <a:defRPr/>
              </a:pPr>
              <a:t>‹N°›</a:t>
            </a:fld>
            <a:endParaRPr lang="en-US">
              <a:cs typeface="Arial"/>
            </a:endParaRPr>
          </a:p>
        </p:txBody>
      </p:sp>
    </p:spTree>
  </p:cSld>
  <p:clrMap bg1="lt1" tx1="dk1" bg2="lt2" tx2="dk2" accent1="accent1" accent2="accent2" accent3="accent3" accent4="accent4" accent5="accent5" accent6="accent6" hlink="hlink" folHlink="folHlink"/>
  <p:sldLayoutIdLst>
    <p:sldLayoutId id="2147483829"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42646" algn="ctr" rtl="0" fontAlgn="base">
        <a:spcBef>
          <a:spcPct val="0"/>
        </a:spcBef>
        <a:spcAft>
          <a:spcPct val="0"/>
        </a:spcAft>
        <a:defRPr sz="4400">
          <a:solidFill>
            <a:schemeClr val="tx2"/>
          </a:solidFill>
          <a:latin typeface="Arial" charset="0"/>
          <a:cs typeface="Arial" charset="0"/>
        </a:defRPr>
      </a:lvl6pPr>
      <a:lvl7pPr marL="885247" algn="ctr" rtl="0" fontAlgn="base">
        <a:spcBef>
          <a:spcPct val="0"/>
        </a:spcBef>
        <a:spcAft>
          <a:spcPct val="0"/>
        </a:spcAft>
        <a:defRPr sz="4400">
          <a:solidFill>
            <a:schemeClr val="tx2"/>
          </a:solidFill>
          <a:latin typeface="Arial" charset="0"/>
          <a:cs typeface="Arial" charset="0"/>
        </a:defRPr>
      </a:lvl7pPr>
      <a:lvl8pPr marL="1327863" algn="ctr" rtl="0" fontAlgn="base">
        <a:spcBef>
          <a:spcPct val="0"/>
        </a:spcBef>
        <a:spcAft>
          <a:spcPct val="0"/>
        </a:spcAft>
        <a:defRPr sz="4400">
          <a:solidFill>
            <a:schemeClr val="tx2"/>
          </a:solidFill>
          <a:latin typeface="Arial" charset="0"/>
          <a:cs typeface="Arial" charset="0"/>
        </a:defRPr>
      </a:lvl8pPr>
      <a:lvl9pPr marL="1770494" algn="ctr" rtl="0" fontAlgn="base">
        <a:spcBef>
          <a:spcPct val="0"/>
        </a:spcBef>
        <a:spcAft>
          <a:spcPct val="0"/>
        </a:spcAft>
        <a:defRPr sz="4400">
          <a:solidFill>
            <a:schemeClr val="tx2"/>
          </a:solidFill>
          <a:latin typeface="Arial" charset="0"/>
          <a:cs typeface="Arial" charset="0"/>
        </a:defRPr>
      </a:lvl9pPr>
    </p:titleStyle>
    <p:bodyStyle>
      <a:lvl1pPr marL="331961" indent="-331961" algn="l" rtl="0" eaLnBrk="0" fontAlgn="base" hangingPunct="0">
        <a:spcBef>
          <a:spcPct val="20000"/>
        </a:spcBef>
        <a:spcAft>
          <a:spcPct val="0"/>
        </a:spcAft>
        <a:buChar char="•"/>
        <a:defRPr sz="3200">
          <a:solidFill>
            <a:schemeClr val="tx1"/>
          </a:solidFill>
          <a:latin typeface="+mn-lt"/>
          <a:ea typeface="+mn-ea"/>
          <a:cs typeface="+mn-cs"/>
        </a:defRPr>
      </a:lvl1pPr>
      <a:lvl2pPr marL="719266" indent="-276631" algn="l" rtl="0" eaLnBrk="0" fontAlgn="base" hangingPunct="0">
        <a:spcBef>
          <a:spcPct val="20000"/>
        </a:spcBef>
        <a:spcAft>
          <a:spcPct val="0"/>
        </a:spcAft>
        <a:buChar char="–"/>
        <a:defRPr sz="2800">
          <a:solidFill>
            <a:schemeClr val="tx1"/>
          </a:solidFill>
          <a:latin typeface="+mn-lt"/>
          <a:cs typeface="+mn-cs"/>
        </a:defRPr>
      </a:lvl2pPr>
      <a:lvl3pPr marL="1106557" indent="-221317" algn="l" rtl="0" eaLnBrk="0" fontAlgn="base" hangingPunct="0">
        <a:spcBef>
          <a:spcPct val="20000"/>
        </a:spcBef>
        <a:spcAft>
          <a:spcPct val="0"/>
        </a:spcAft>
        <a:buChar char="•"/>
        <a:defRPr sz="2400">
          <a:solidFill>
            <a:schemeClr val="tx1"/>
          </a:solidFill>
          <a:latin typeface="+mn-lt"/>
          <a:cs typeface="+mn-cs"/>
        </a:defRPr>
      </a:lvl3pPr>
      <a:lvl4pPr marL="1549186" indent="-221317" algn="l" rtl="0" eaLnBrk="0" fontAlgn="base" hangingPunct="0">
        <a:spcBef>
          <a:spcPct val="20000"/>
        </a:spcBef>
        <a:spcAft>
          <a:spcPct val="0"/>
        </a:spcAft>
        <a:buChar char="–"/>
        <a:defRPr sz="2000">
          <a:solidFill>
            <a:schemeClr val="tx1"/>
          </a:solidFill>
          <a:latin typeface="+mn-lt"/>
          <a:cs typeface="+mn-cs"/>
        </a:defRPr>
      </a:lvl4pPr>
      <a:lvl5pPr marL="1991801" indent="-221317" algn="l" rtl="0" eaLnBrk="0" fontAlgn="base" hangingPunct="0">
        <a:spcBef>
          <a:spcPct val="20000"/>
        </a:spcBef>
        <a:spcAft>
          <a:spcPct val="0"/>
        </a:spcAft>
        <a:buChar char="»"/>
        <a:defRPr sz="2000">
          <a:solidFill>
            <a:schemeClr val="tx1"/>
          </a:solidFill>
          <a:latin typeface="+mn-lt"/>
          <a:cs typeface="+mn-cs"/>
        </a:defRPr>
      </a:lvl5pPr>
      <a:lvl6pPr marL="2434419" indent="-221317" algn="l" rtl="0" fontAlgn="base">
        <a:spcBef>
          <a:spcPct val="20000"/>
        </a:spcBef>
        <a:spcAft>
          <a:spcPct val="0"/>
        </a:spcAft>
        <a:buChar char="»"/>
        <a:defRPr sz="2000">
          <a:solidFill>
            <a:schemeClr val="tx1"/>
          </a:solidFill>
          <a:latin typeface="+mn-lt"/>
          <a:cs typeface="+mn-cs"/>
        </a:defRPr>
      </a:lvl6pPr>
      <a:lvl7pPr marL="2877043" indent="-221317" algn="l" rtl="0" fontAlgn="base">
        <a:spcBef>
          <a:spcPct val="20000"/>
        </a:spcBef>
        <a:spcAft>
          <a:spcPct val="0"/>
        </a:spcAft>
        <a:buChar char="»"/>
        <a:defRPr sz="2000">
          <a:solidFill>
            <a:schemeClr val="tx1"/>
          </a:solidFill>
          <a:latin typeface="+mn-lt"/>
          <a:cs typeface="+mn-cs"/>
        </a:defRPr>
      </a:lvl7pPr>
      <a:lvl8pPr marL="3319667" indent="-221317" algn="l" rtl="0" fontAlgn="base">
        <a:spcBef>
          <a:spcPct val="20000"/>
        </a:spcBef>
        <a:spcAft>
          <a:spcPct val="0"/>
        </a:spcAft>
        <a:buChar char="»"/>
        <a:defRPr sz="2000">
          <a:solidFill>
            <a:schemeClr val="tx1"/>
          </a:solidFill>
          <a:latin typeface="+mn-lt"/>
          <a:cs typeface="+mn-cs"/>
        </a:defRPr>
      </a:lvl8pPr>
      <a:lvl9pPr marL="3762290" indent="-221317"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885247" rtl="0" eaLnBrk="1" latinLnBrk="0" hangingPunct="1">
        <a:defRPr sz="1800" kern="1200">
          <a:solidFill>
            <a:schemeClr val="tx1"/>
          </a:solidFill>
          <a:latin typeface="+mn-lt"/>
          <a:ea typeface="+mn-ea"/>
          <a:cs typeface="+mn-cs"/>
        </a:defRPr>
      </a:lvl1pPr>
      <a:lvl2pPr marL="442646" algn="l" defTabSz="885247" rtl="0" eaLnBrk="1" latinLnBrk="0" hangingPunct="1">
        <a:defRPr sz="1800" kern="1200">
          <a:solidFill>
            <a:schemeClr val="tx1"/>
          </a:solidFill>
          <a:latin typeface="+mn-lt"/>
          <a:ea typeface="+mn-ea"/>
          <a:cs typeface="+mn-cs"/>
        </a:defRPr>
      </a:lvl2pPr>
      <a:lvl3pPr marL="885247" algn="l" defTabSz="885247" rtl="0" eaLnBrk="1" latinLnBrk="0" hangingPunct="1">
        <a:defRPr sz="1800" kern="1200">
          <a:solidFill>
            <a:schemeClr val="tx1"/>
          </a:solidFill>
          <a:latin typeface="+mn-lt"/>
          <a:ea typeface="+mn-ea"/>
          <a:cs typeface="+mn-cs"/>
        </a:defRPr>
      </a:lvl3pPr>
      <a:lvl4pPr marL="1327863" algn="l" defTabSz="885247" rtl="0" eaLnBrk="1" latinLnBrk="0" hangingPunct="1">
        <a:defRPr sz="1800" kern="1200">
          <a:solidFill>
            <a:schemeClr val="tx1"/>
          </a:solidFill>
          <a:latin typeface="+mn-lt"/>
          <a:ea typeface="+mn-ea"/>
          <a:cs typeface="+mn-cs"/>
        </a:defRPr>
      </a:lvl4pPr>
      <a:lvl5pPr marL="1770494" algn="l" defTabSz="885247" rtl="0" eaLnBrk="1" latinLnBrk="0" hangingPunct="1">
        <a:defRPr sz="1800" kern="1200">
          <a:solidFill>
            <a:schemeClr val="tx1"/>
          </a:solidFill>
          <a:latin typeface="+mn-lt"/>
          <a:ea typeface="+mn-ea"/>
          <a:cs typeface="+mn-cs"/>
        </a:defRPr>
      </a:lvl5pPr>
      <a:lvl6pPr marL="2213115" algn="l" defTabSz="885247" rtl="0" eaLnBrk="1" latinLnBrk="0" hangingPunct="1">
        <a:defRPr sz="1800" kern="1200">
          <a:solidFill>
            <a:schemeClr val="tx1"/>
          </a:solidFill>
          <a:latin typeface="+mn-lt"/>
          <a:ea typeface="+mn-ea"/>
          <a:cs typeface="+mn-cs"/>
        </a:defRPr>
      </a:lvl6pPr>
      <a:lvl7pPr marL="2655735" algn="l" defTabSz="885247" rtl="0" eaLnBrk="1" latinLnBrk="0" hangingPunct="1">
        <a:defRPr sz="1800" kern="1200">
          <a:solidFill>
            <a:schemeClr val="tx1"/>
          </a:solidFill>
          <a:latin typeface="+mn-lt"/>
          <a:ea typeface="+mn-ea"/>
          <a:cs typeface="+mn-cs"/>
        </a:defRPr>
      </a:lvl7pPr>
      <a:lvl8pPr marL="3098364" algn="l" defTabSz="885247" rtl="0" eaLnBrk="1" latinLnBrk="0" hangingPunct="1">
        <a:defRPr sz="1800" kern="1200">
          <a:solidFill>
            <a:schemeClr val="tx1"/>
          </a:solidFill>
          <a:latin typeface="+mn-lt"/>
          <a:ea typeface="+mn-ea"/>
          <a:cs typeface="+mn-cs"/>
        </a:defRPr>
      </a:lvl8pPr>
      <a:lvl9pPr marL="3540979" algn="l" defTabSz="88524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043" tIns="44516" rIns="89043" bIns="44516"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1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043" tIns="44516" rIns="89043" bIns="44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043" tIns="44516" rIns="89043" bIns="44516" numCol="1" anchor="t" anchorCtr="0" compatLnSpc="1">
            <a:prstTxWarp prst="textNoShape">
              <a:avLst/>
            </a:prstTxWarp>
          </a:bodyPr>
          <a:lstStyle>
            <a:lvl1pPr algn="l">
              <a:defRPr sz="1400">
                <a:solidFill>
                  <a:srgbClr val="000000"/>
                </a:solidFill>
                <a:latin typeface="Arial" charset="0"/>
              </a:defRPr>
            </a:lvl1pPr>
          </a:lstStyle>
          <a:p>
            <a:pPr defTabSz="892296">
              <a:defRPr/>
            </a:pPr>
            <a:endParaRPr lang="en-US">
              <a:cs typeface="Aria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043" tIns="44516" rIns="89043" bIns="44516" numCol="1" anchor="t" anchorCtr="0" compatLnSpc="1">
            <a:prstTxWarp prst="textNoShape">
              <a:avLst/>
            </a:prstTxWarp>
          </a:bodyPr>
          <a:lstStyle>
            <a:lvl1pPr algn="ctr">
              <a:defRPr sz="1400">
                <a:solidFill>
                  <a:srgbClr val="000000"/>
                </a:solidFill>
                <a:latin typeface="Arial" charset="0"/>
              </a:defRPr>
            </a:lvl1pPr>
          </a:lstStyle>
          <a:p>
            <a:pPr defTabSz="892296">
              <a:defRPr/>
            </a:pPr>
            <a:endParaRPr lang="en-US">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9043" tIns="44516" rIns="89043" bIns="44516" numCol="1" anchor="t" anchorCtr="0" compatLnSpc="1">
            <a:prstTxWarp prst="textNoShape">
              <a:avLst/>
            </a:prstTxWarp>
          </a:bodyPr>
          <a:lstStyle>
            <a:lvl1pPr algn="r">
              <a:defRPr sz="1400">
                <a:solidFill>
                  <a:srgbClr val="000000"/>
                </a:solidFill>
                <a:latin typeface="Arial" charset="0"/>
              </a:defRPr>
            </a:lvl1pPr>
          </a:lstStyle>
          <a:p>
            <a:pPr defTabSz="892296">
              <a:defRPr/>
            </a:pPr>
            <a:fld id="{0C8B4EEE-52E4-4A26-BD32-F1CDA4216CE0}" type="slidenum">
              <a:rPr lang="en-US" smtClean="0">
                <a:cs typeface="Arial"/>
              </a:rPr>
              <a:pPr defTabSz="892296">
                <a:defRPr/>
              </a:pPr>
              <a:t>‹N°›</a:t>
            </a:fld>
            <a:endParaRPr lang="en-US">
              <a:cs typeface="Arial"/>
            </a:endParaRPr>
          </a:p>
        </p:txBody>
      </p:sp>
    </p:spTree>
  </p:cSld>
  <p:clrMap bg1="lt1" tx1="dk1" bg2="lt2" tx2="dk2" accent1="accent1" accent2="accent2" accent3="accent3" accent4="accent4" accent5="accent5" accent6="accent6" hlink="hlink" folHlink="folHlink"/>
  <p:sldLayoutIdLst>
    <p:sldLayoutId id="214748383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45221" algn="ctr" rtl="0" fontAlgn="base">
        <a:spcBef>
          <a:spcPct val="0"/>
        </a:spcBef>
        <a:spcAft>
          <a:spcPct val="0"/>
        </a:spcAft>
        <a:defRPr sz="4400">
          <a:solidFill>
            <a:schemeClr val="tx2"/>
          </a:solidFill>
          <a:latin typeface="Arial" charset="0"/>
          <a:cs typeface="Arial" charset="0"/>
        </a:defRPr>
      </a:lvl6pPr>
      <a:lvl7pPr marL="890407" algn="ctr" rtl="0" fontAlgn="base">
        <a:spcBef>
          <a:spcPct val="0"/>
        </a:spcBef>
        <a:spcAft>
          <a:spcPct val="0"/>
        </a:spcAft>
        <a:defRPr sz="4400">
          <a:solidFill>
            <a:schemeClr val="tx2"/>
          </a:solidFill>
          <a:latin typeface="Arial" charset="0"/>
          <a:cs typeface="Arial" charset="0"/>
        </a:defRPr>
      </a:lvl7pPr>
      <a:lvl8pPr marL="1335617" algn="ctr" rtl="0" fontAlgn="base">
        <a:spcBef>
          <a:spcPct val="0"/>
        </a:spcBef>
        <a:spcAft>
          <a:spcPct val="0"/>
        </a:spcAft>
        <a:defRPr sz="4400">
          <a:solidFill>
            <a:schemeClr val="tx2"/>
          </a:solidFill>
          <a:latin typeface="Arial" charset="0"/>
          <a:cs typeface="Arial" charset="0"/>
        </a:defRPr>
      </a:lvl8pPr>
      <a:lvl9pPr marL="1780830" algn="ctr" rtl="0" fontAlgn="base">
        <a:spcBef>
          <a:spcPct val="0"/>
        </a:spcBef>
        <a:spcAft>
          <a:spcPct val="0"/>
        </a:spcAft>
        <a:defRPr sz="4400">
          <a:solidFill>
            <a:schemeClr val="tx2"/>
          </a:solidFill>
          <a:latin typeface="Arial" charset="0"/>
          <a:cs typeface="Arial" charset="0"/>
        </a:defRPr>
      </a:lvl9pPr>
    </p:titleStyle>
    <p:bodyStyle>
      <a:lvl1pPr marL="333902" indent="-333902" algn="l" rtl="0" eaLnBrk="0" fontAlgn="base" hangingPunct="0">
        <a:spcBef>
          <a:spcPct val="20000"/>
        </a:spcBef>
        <a:spcAft>
          <a:spcPct val="0"/>
        </a:spcAft>
        <a:buChar char="•"/>
        <a:defRPr sz="3200">
          <a:solidFill>
            <a:schemeClr val="tx1"/>
          </a:solidFill>
          <a:latin typeface="+mn-lt"/>
          <a:ea typeface="+mn-ea"/>
          <a:cs typeface="+mn-cs"/>
        </a:defRPr>
      </a:lvl1pPr>
      <a:lvl2pPr marL="723477" indent="-278246" algn="l" rtl="0" eaLnBrk="0" fontAlgn="base" hangingPunct="0">
        <a:spcBef>
          <a:spcPct val="20000"/>
        </a:spcBef>
        <a:spcAft>
          <a:spcPct val="0"/>
        </a:spcAft>
        <a:buChar char="–"/>
        <a:defRPr sz="2800">
          <a:solidFill>
            <a:schemeClr val="tx1"/>
          </a:solidFill>
          <a:latin typeface="+mn-lt"/>
          <a:cs typeface="+mn-cs"/>
        </a:defRPr>
      </a:lvl2pPr>
      <a:lvl3pPr marL="1113018" indent="-222605" algn="l" rtl="0" eaLnBrk="0" fontAlgn="base" hangingPunct="0">
        <a:spcBef>
          <a:spcPct val="20000"/>
        </a:spcBef>
        <a:spcAft>
          <a:spcPct val="0"/>
        </a:spcAft>
        <a:buChar char="•"/>
        <a:defRPr sz="2400">
          <a:solidFill>
            <a:schemeClr val="tx1"/>
          </a:solidFill>
          <a:latin typeface="+mn-lt"/>
          <a:cs typeface="+mn-cs"/>
        </a:defRPr>
      </a:lvl3pPr>
      <a:lvl4pPr marL="1558229" indent="-222605" algn="l" rtl="0" eaLnBrk="0" fontAlgn="base" hangingPunct="0">
        <a:spcBef>
          <a:spcPct val="20000"/>
        </a:spcBef>
        <a:spcAft>
          <a:spcPct val="0"/>
        </a:spcAft>
        <a:buChar char="–"/>
        <a:defRPr sz="2000">
          <a:solidFill>
            <a:schemeClr val="tx1"/>
          </a:solidFill>
          <a:latin typeface="+mn-lt"/>
          <a:cs typeface="+mn-cs"/>
        </a:defRPr>
      </a:lvl4pPr>
      <a:lvl5pPr marL="2003436" indent="-222605" algn="l" rtl="0" eaLnBrk="0" fontAlgn="base" hangingPunct="0">
        <a:spcBef>
          <a:spcPct val="20000"/>
        </a:spcBef>
        <a:spcAft>
          <a:spcPct val="0"/>
        </a:spcAft>
        <a:buChar char="»"/>
        <a:defRPr sz="2000">
          <a:solidFill>
            <a:schemeClr val="tx1"/>
          </a:solidFill>
          <a:latin typeface="+mn-lt"/>
          <a:cs typeface="+mn-cs"/>
        </a:defRPr>
      </a:lvl5pPr>
      <a:lvl6pPr marL="2448642" indent="-222605" algn="l" rtl="0" fontAlgn="base">
        <a:spcBef>
          <a:spcPct val="20000"/>
        </a:spcBef>
        <a:spcAft>
          <a:spcPct val="0"/>
        </a:spcAft>
        <a:buChar char="»"/>
        <a:defRPr sz="2000">
          <a:solidFill>
            <a:schemeClr val="tx1"/>
          </a:solidFill>
          <a:latin typeface="+mn-lt"/>
          <a:cs typeface="+mn-cs"/>
        </a:defRPr>
      </a:lvl6pPr>
      <a:lvl7pPr marL="2893850" indent="-222605" algn="l" rtl="0" fontAlgn="base">
        <a:spcBef>
          <a:spcPct val="20000"/>
        </a:spcBef>
        <a:spcAft>
          <a:spcPct val="0"/>
        </a:spcAft>
        <a:buChar char="»"/>
        <a:defRPr sz="2000">
          <a:solidFill>
            <a:schemeClr val="tx1"/>
          </a:solidFill>
          <a:latin typeface="+mn-lt"/>
          <a:cs typeface="+mn-cs"/>
        </a:defRPr>
      </a:lvl7pPr>
      <a:lvl8pPr marL="3339056" indent="-222605" algn="l" rtl="0" fontAlgn="base">
        <a:spcBef>
          <a:spcPct val="20000"/>
        </a:spcBef>
        <a:spcAft>
          <a:spcPct val="0"/>
        </a:spcAft>
        <a:buChar char="»"/>
        <a:defRPr sz="2000">
          <a:solidFill>
            <a:schemeClr val="tx1"/>
          </a:solidFill>
          <a:latin typeface="+mn-lt"/>
          <a:cs typeface="+mn-cs"/>
        </a:defRPr>
      </a:lvl8pPr>
      <a:lvl9pPr marL="3784265" indent="-222605"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890407" rtl="0" eaLnBrk="1" latinLnBrk="0" hangingPunct="1">
        <a:defRPr sz="1800" kern="1200">
          <a:solidFill>
            <a:schemeClr val="tx1"/>
          </a:solidFill>
          <a:latin typeface="+mn-lt"/>
          <a:ea typeface="+mn-ea"/>
          <a:cs typeface="+mn-cs"/>
        </a:defRPr>
      </a:lvl1pPr>
      <a:lvl2pPr marL="445221" algn="l" defTabSz="890407" rtl="0" eaLnBrk="1" latinLnBrk="0" hangingPunct="1">
        <a:defRPr sz="1800" kern="1200">
          <a:solidFill>
            <a:schemeClr val="tx1"/>
          </a:solidFill>
          <a:latin typeface="+mn-lt"/>
          <a:ea typeface="+mn-ea"/>
          <a:cs typeface="+mn-cs"/>
        </a:defRPr>
      </a:lvl2pPr>
      <a:lvl3pPr marL="890407" algn="l" defTabSz="890407" rtl="0" eaLnBrk="1" latinLnBrk="0" hangingPunct="1">
        <a:defRPr sz="1800" kern="1200">
          <a:solidFill>
            <a:schemeClr val="tx1"/>
          </a:solidFill>
          <a:latin typeface="+mn-lt"/>
          <a:ea typeface="+mn-ea"/>
          <a:cs typeface="+mn-cs"/>
        </a:defRPr>
      </a:lvl3pPr>
      <a:lvl4pPr marL="1335617" algn="l" defTabSz="890407" rtl="0" eaLnBrk="1" latinLnBrk="0" hangingPunct="1">
        <a:defRPr sz="1800" kern="1200">
          <a:solidFill>
            <a:schemeClr val="tx1"/>
          </a:solidFill>
          <a:latin typeface="+mn-lt"/>
          <a:ea typeface="+mn-ea"/>
          <a:cs typeface="+mn-cs"/>
        </a:defRPr>
      </a:lvl4pPr>
      <a:lvl5pPr marL="1780830" algn="l" defTabSz="890407" rtl="0" eaLnBrk="1" latinLnBrk="0" hangingPunct="1">
        <a:defRPr sz="1800" kern="1200">
          <a:solidFill>
            <a:schemeClr val="tx1"/>
          </a:solidFill>
          <a:latin typeface="+mn-lt"/>
          <a:ea typeface="+mn-ea"/>
          <a:cs typeface="+mn-cs"/>
        </a:defRPr>
      </a:lvl5pPr>
      <a:lvl6pPr marL="2226039" algn="l" defTabSz="890407" rtl="0" eaLnBrk="1" latinLnBrk="0" hangingPunct="1">
        <a:defRPr sz="1800" kern="1200">
          <a:solidFill>
            <a:schemeClr val="tx1"/>
          </a:solidFill>
          <a:latin typeface="+mn-lt"/>
          <a:ea typeface="+mn-ea"/>
          <a:cs typeface="+mn-cs"/>
        </a:defRPr>
      </a:lvl6pPr>
      <a:lvl7pPr marL="2671241" algn="l" defTabSz="890407" rtl="0" eaLnBrk="1" latinLnBrk="0" hangingPunct="1">
        <a:defRPr sz="1800" kern="1200">
          <a:solidFill>
            <a:schemeClr val="tx1"/>
          </a:solidFill>
          <a:latin typeface="+mn-lt"/>
          <a:ea typeface="+mn-ea"/>
          <a:cs typeface="+mn-cs"/>
        </a:defRPr>
      </a:lvl7pPr>
      <a:lvl8pPr marL="3116457" algn="l" defTabSz="890407" rtl="0" eaLnBrk="1" latinLnBrk="0" hangingPunct="1">
        <a:defRPr sz="1800" kern="1200">
          <a:solidFill>
            <a:schemeClr val="tx1"/>
          </a:solidFill>
          <a:latin typeface="+mn-lt"/>
          <a:ea typeface="+mn-ea"/>
          <a:cs typeface="+mn-cs"/>
        </a:defRPr>
      </a:lvl8pPr>
      <a:lvl9pPr marL="3561660" algn="l" defTabSz="8904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6021392"/>
            <a:ext cx="9144000" cy="863600"/>
          </a:xfrm>
          <a:prstGeom prst="rect">
            <a:avLst/>
          </a:prstGeom>
          <a:gradFill rotWithShape="1">
            <a:gsLst>
              <a:gs pos="0">
                <a:srgbClr val="99CCFF">
                  <a:alpha val="10001"/>
                </a:srgbClr>
              </a:gs>
              <a:gs pos="100000">
                <a:srgbClr val="99CCFF">
                  <a:gamma/>
                  <a:shade val="76078"/>
                  <a:invGamma/>
                  <a:alpha val="75999"/>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pPr algn="ctr"/>
            <a:endParaRPr lang="en-GB"/>
          </a:p>
        </p:txBody>
      </p:sp>
      <p:sp>
        <p:nvSpPr>
          <p:cNvPr id="3075" name="Rectangle 3"/>
          <p:cNvSpPr>
            <a:spLocks noChangeArrowheads="1"/>
          </p:cNvSpPr>
          <p:nvPr userDrawn="1"/>
        </p:nvSpPr>
        <p:spPr bwMode="auto">
          <a:xfrm>
            <a:off x="0" y="0"/>
            <a:ext cx="9144000" cy="908050"/>
          </a:xfrm>
          <a:prstGeom prst="rect">
            <a:avLst/>
          </a:prstGeom>
          <a:gradFill rotWithShape="1">
            <a:gsLst>
              <a:gs pos="0">
                <a:srgbClr val="6BA2CC">
                  <a:gamma/>
                  <a:shade val="86275"/>
                  <a:invGamma/>
                  <a:alpha val="75999"/>
                </a:srgbClr>
              </a:gs>
              <a:gs pos="100000">
                <a:srgbClr val="6BA2CC">
                  <a:alpha val="10001"/>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pPr algn="ctr"/>
            <a:endParaRPr lang="en-GB"/>
          </a:p>
        </p:txBody>
      </p:sp>
      <p:sp>
        <p:nvSpPr>
          <p:cNvPr id="3076" name="Text Box 4"/>
          <p:cNvSpPr txBox="1">
            <a:spLocks noChangeArrowheads="1"/>
          </p:cNvSpPr>
          <p:nvPr/>
        </p:nvSpPr>
        <p:spPr bwMode="auto">
          <a:xfrm>
            <a:off x="7993063" y="6410329"/>
            <a:ext cx="11874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fontAlgn="t">
              <a:lnSpc>
                <a:spcPct val="85000"/>
              </a:lnSpc>
            </a:pPr>
            <a:r>
              <a:rPr lang="en-GB" sz="1200" b="1">
                <a:solidFill>
                  <a:schemeClr val="bg1"/>
                </a:solidFill>
                <a:latin typeface="Times New Roman" pitchFamily="18" charset="0"/>
                <a:cs typeface="Times New Roman" pitchFamily="18" charset="0"/>
              </a:rPr>
              <a:t>World Health </a:t>
            </a:r>
          </a:p>
          <a:p>
            <a:pPr algn="ctr" fontAlgn="t">
              <a:lnSpc>
                <a:spcPct val="85000"/>
              </a:lnSpc>
            </a:pPr>
            <a:r>
              <a:rPr lang="en-GB" sz="1200" b="1">
                <a:solidFill>
                  <a:schemeClr val="bg1"/>
                </a:solidFill>
                <a:latin typeface="Times New Roman" pitchFamily="18" charset="0"/>
                <a:cs typeface="Times New Roman" pitchFamily="18" charset="0"/>
              </a:rPr>
              <a:t>Organization</a:t>
            </a:r>
            <a:endParaRPr lang="en-US" sz="1200" b="1">
              <a:solidFill>
                <a:schemeClr val="bg1"/>
              </a:solidFill>
              <a:latin typeface="Times New Roman" pitchFamily="18" charset="0"/>
              <a:cs typeface="Times New Roman" pitchFamily="18" charset="0"/>
            </a:endParaRPr>
          </a:p>
        </p:txBody>
      </p:sp>
      <p:sp>
        <p:nvSpPr>
          <p:cNvPr id="3077" name="Text Box 5"/>
          <p:cNvSpPr txBox="1">
            <a:spLocks noChangeArrowheads="1"/>
          </p:cNvSpPr>
          <p:nvPr userDrawn="1"/>
        </p:nvSpPr>
        <p:spPr bwMode="auto">
          <a:xfrm>
            <a:off x="1" y="6524628"/>
            <a:ext cx="6300788" cy="329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US" sz="1500" b="1" dirty="0" smtClean="0">
                <a:solidFill>
                  <a:schemeClr val="bg1"/>
                </a:solidFill>
                <a:effectLst>
                  <a:outerShdw blurRad="38100" dist="38100" dir="2700000" algn="tl">
                    <a:srgbClr val="C0C0C0"/>
                  </a:outerShdw>
                </a:effectLst>
              </a:rPr>
              <a:t>Department of Management of Noncommunicable Diseases</a:t>
            </a:r>
            <a:endParaRPr lang="en-US" sz="1500" b="1" dirty="0">
              <a:solidFill>
                <a:schemeClr val="bg1"/>
              </a:solidFill>
              <a:effectLst>
                <a:outerShdw blurRad="38100" dist="38100" dir="2700000" algn="tl">
                  <a:srgbClr val="C0C0C0"/>
                </a:outerShdw>
              </a:effectLst>
            </a:endParaRPr>
          </a:p>
        </p:txBody>
      </p:sp>
      <p:sp>
        <p:nvSpPr>
          <p:cNvPr id="3078" name="Rectangle 6"/>
          <p:cNvSpPr>
            <a:spLocks noGrp="1" noChangeArrowheads="1"/>
          </p:cNvSpPr>
          <p:nvPr>
            <p:ph type="title"/>
          </p:nvPr>
        </p:nvSpPr>
        <p:spPr bwMode="auto">
          <a:xfrm>
            <a:off x="468329" y="0"/>
            <a:ext cx="8207375"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635" rIns="0" bIns="45635" numCol="1" anchor="ctr" anchorCtr="0" compatLnSpc="1">
            <a:prstTxWarp prst="textNoShape">
              <a:avLst/>
            </a:prstTxWarp>
          </a:bodyPr>
          <a:lstStyle/>
          <a:p>
            <a:pPr lvl="0"/>
            <a:r>
              <a:rPr lang="en-GB" smtClean="0"/>
              <a:t>Click to edit Master title style</a:t>
            </a:r>
          </a:p>
        </p:txBody>
      </p:sp>
      <p:sp>
        <p:nvSpPr>
          <p:cNvPr id="3079" name="Rectangle 7"/>
          <p:cNvSpPr>
            <a:spLocks noGrp="1" noChangeArrowheads="1"/>
          </p:cNvSpPr>
          <p:nvPr>
            <p:ph type="body" idx="1"/>
          </p:nvPr>
        </p:nvSpPr>
        <p:spPr bwMode="auto">
          <a:xfrm>
            <a:off x="457200" y="1339850"/>
            <a:ext cx="8229600" cy="446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80" name="Picture 8"/>
          <p:cNvPicPr>
            <a:picLocks noChangeAspect="1" noChangeArrowheads="1"/>
          </p:cNvPicPr>
          <p:nvPr userDrawn="1"/>
        </p:nvPicPr>
        <p:blipFill>
          <a:blip r:embed="rId15" cstate="print">
            <a:clrChange>
              <a:clrFrom>
                <a:srgbClr val="FDFDFD"/>
              </a:clrFrom>
              <a:clrTo>
                <a:srgbClr val="FDFDFD">
                  <a:alpha val="0"/>
                </a:srgbClr>
              </a:clrTo>
            </a:clrChange>
            <a:grayscl/>
            <a:biLevel thresh="50000"/>
            <a:extLst>
              <a:ext uri="{28A0092B-C50C-407E-A947-70E740481C1C}">
                <a14:useLocalDpi xmlns:a14="http://schemas.microsoft.com/office/drawing/2010/main" xmlns="" val="0"/>
              </a:ext>
            </a:extLst>
          </a:blip>
          <a:srcRect/>
          <a:stretch>
            <a:fillRect/>
          </a:stretch>
        </p:blipFill>
        <p:spPr bwMode="auto">
          <a:xfrm>
            <a:off x="8243888" y="5805488"/>
            <a:ext cx="649287" cy="60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805"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804" r:id="rId13"/>
  </p:sldLayoutIdLst>
  <p:transition spd="slow"/>
  <p:timing>
    <p:tnLst>
      <p:par>
        <p:cTn id="1" dur="indefinite" restart="never" nodeType="tmRoot"/>
      </p:par>
    </p:tnLst>
  </p:timing>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3600">
          <a:solidFill>
            <a:schemeClr val="tx1"/>
          </a:solidFill>
          <a:latin typeface="Times New Roman" pitchFamily="18" charset="0"/>
          <a:cs typeface="Times New Roman" pitchFamily="18" charset="0"/>
        </a:defRPr>
      </a:lvl2pPr>
      <a:lvl3pPr algn="l" rtl="0" fontAlgn="base">
        <a:spcBef>
          <a:spcPct val="0"/>
        </a:spcBef>
        <a:spcAft>
          <a:spcPct val="0"/>
        </a:spcAft>
        <a:defRPr sz="3600">
          <a:solidFill>
            <a:schemeClr val="tx1"/>
          </a:solidFill>
          <a:latin typeface="Times New Roman" pitchFamily="18" charset="0"/>
          <a:cs typeface="Times New Roman" pitchFamily="18" charset="0"/>
        </a:defRPr>
      </a:lvl3pPr>
      <a:lvl4pPr algn="l" rtl="0" fontAlgn="base">
        <a:spcBef>
          <a:spcPct val="0"/>
        </a:spcBef>
        <a:spcAft>
          <a:spcPct val="0"/>
        </a:spcAft>
        <a:defRPr sz="3600">
          <a:solidFill>
            <a:schemeClr val="tx1"/>
          </a:solidFill>
          <a:latin typeface="Times New Roman" pitchFamily="18" charset="0"/>
          <a:cs typeface="Times New Roman" pitchFamily="18" charset="0"/>
        </a:defRPr>
      </a:lvl4pPr>
      <a:lvl5pPr algn="l" rtl="0" fontAlgn="base">
        <a:spcBef>
          <a:spcPct val="0"/>
        </a:spcBef>
        <a:spcAft>
          <a:spcPct val="0"/>
        </a:spcAft>
        <a:defRPr sz="3600">
          <a:solidFill>
            <a:schemeClr val="tx1"/>
          </a:solidFill>
          <a:latin typeface="Times New Roman" pitchFamily="18" charset="0"/>
          <a:cs typeface="Times New Roman" pitchFamily="18" charset="0"/>
        </a:defRPr>
      </a:lvl5pPr>
      <a:lvl6pPr marL="456353" algn="l" rtl="0" fontAlgn="base">
        <a:spcBef>
          <a:spcPct val="0"/>
        </a:spcBef>
        <a:spcAft>
          <a:spcPct val="0"/>
        </a:spcAft>
        <a:defRPr sz="3600">
          <a:solidFill>
            <a:schemeClr val="tx1"/>
          </a:solidFill>
          <a:latin typeface="Times New Roman" pitchFamily="18" charset="0"/>
          <a:cs typeface="Times New Roman" pitchFamily="18" charset="0"/>
        </a:defRPr>
      </a:lvl6pPr>
      <a:lvl7pPr marL="912702" algn="l" rtl="0" fontAlgn="base">
        <a:spcBef>
          <a:spcPct val="0"/>
        </a:spcBef>
        <a:spcAft>
          <a:spcPct val="0"/>
        </a:spcAft>
        <a:defRPr sz="3600">
          <a:solidFill>
            <a:schemeClr val="tx1"/>
          </a:solidFill>
          <a:latin typeface="Times New Roman" pitchFamily="18" charset="0"/>
          <a:cs typeface="Times New Roman" pitchFamily="18" charset="0"/>
        </a:defRPr>
      </a:lvl7pPr>
      <a:lvl8pPr marL="1369055" algn="l" rtl="0" fontAlgn="base">
        <a:spcBef>
          <a:spcPct val="0"/>
        </a:spcBef>
        <a:spcAft>
          <a:spcPct val="0"/>
        </a:spcAft>
        <a:defRPr sz="3600">
          <a:solidFill>
            <a:schemeClr val="tx1"/>
          </a:solidFill>
          <a:latin typeface="Times New Roman" pitchFamily="18" charset="0"/>
          <a:cs typeface="Times New Roman" pitchFamily="18" charset="0"/>
        </a:defRPr>
      </a:lvl8pPr>
      <a:lvl9pPr marL="1825406" algn="l" rtl="0" fontAlgn="base">
        <a:spcBef>
          <a:spcPct val="0"/>
        </a:spcBef>
        <a:spcAft>
          <a:spcPct val="0"/>
        </a:spcAft>
        <a:defRPr sz="3600">
          <a:solidFill>
            <a:schemeClr val="tx1"/>
          </a:solidFill>
          <a:latin typeface="Times New Roman" pitchFamily="18" charset="0"/>
          <a:cs typeface="Times New Roman" pitchFamily="18" charset="0"/>
        </a:defRPr>
      </a:lvl9pPr>
    </p:titleStyle>
    <p:bodyStyle>
      <a:lvl1pPr marL="342263" indent="-342263" algn="l" rtl="0" fontAlgn="base">
        <a:spcBef>
          <a:spcPct val="20000"/>
        </a:spcBef>
        <a:spcAft>
          <a:spcPct val="0"/>
        </a:spcAft>
        <a:buChar char="•"/>
        <a:defRPr sz="2800">
          <a:solidFill>
            <a:schemeClr val="tx1"/>
          </a:solidFill>
          <a:latin typeface="+mn-lt"/>
          <a:ea typeface="+mn-ea"/>
          <a:cs typeface="+mn-cs"/>
        </a:defRPr>
      </a:lvl1pPr>
      <a:lvl2pPr marL="741569" indent="-285217" algn="l" rtl="0" fontAlgn="base">
        <a:spcBef>
          <a:spcPct val="20000"/>
        </a:spcBef>
        <a:spcAft>
          <a:spcPct val="0"/>
        </a:spcAft>
        <a:buChar char="–"/>
        <a:defRPr sz="2400">
          <a:solidFill>
            <a:schemeClr val="tx1"/>
          </a:solidFill>
          <a:latin typeface="+mn-lt"/>
          <a:cs typeface="+mn-cs"/>
        </a:defRPr>
      </a:lvl2pPr>
      <a:lvl3pPr marL="1140880" indent="-228177" algn="l" rtl="0" fontAlgn="base">
        <a:spcBef>
          <a:spcPct val="20000"/>
        </a:spcBef>
        <a:spcAft>
          <a:spcPct val="0"/>
        </a:spcAft>
        <a:buChar char="•"/>
        <a:defRPr sz="2000">
          <a:solidFill>
            <a:schemeClr val="tx1"/>
          </a:solidFill>
          <a:latin typeface="+mn-lt"/>
          <a:cs typeface="+mn-cs"/>
        </a:defRPr>
      </a:lvl3pPr>
      <a:lvl4pPr marL="1597230" indent="-228177" algn="l" rtl="0" fontAlgn="base">
        <a:spcBef>
          <a:spcPct val="20000"/>
        </a:spcBef>
        <a:spcAft>
          <a:spcPct val="0"/>
        </a:spcAft>
        <a:buChar char="–"/>
        <a:defRPr>
          <a:solidFill>
            <a:schemeClr val="tx1"/>
          </a:solidFill>
          <a:latin typeface="+mn-lt"/>
          <a:cs typeface="+mn-cs"/>
        </a:defRPr>
      </a:lvl4pPr>
      <a:lvl5pPr marL="2053581" indent="-228177" algn="l" rtl="0" fontAlgn="base">
        <a:spcBef>
          <a:spcPct val="20000"/>
        </a:spcBef>
        <a:spcAft>
          <a:spcPct val="0"/>
        </a:spcAft>
        <a:buChar char="»"/>
        <a:defRPr>
          <a:solidFill>
            <a:schemeClr val="tx1"/>
          </a:solidFill>
          <a:latin typeface="+mn-lt"/>
          <a:cs typeface="+mn-cs"/>
        </a:defRPr>
      </a:lvl5pPr>
      <a:lvl6pPr marL="2509934" indent="-228177" algn="l" rtl="0" fontAlgn="base">
        <a:spcBef>
          <a:spcPct val="20000"/>
        </a:spcBef>
        <a:spcAft>
          <a:spcPct val="0"/>
        </a:spcAft>
        <a:buChar char="»"/>
        <a:defRPr>
          <a:solidFill>
            <a:schemeClr val="tx1"/>
          </a:solidFill>
          <a:latin typeface="+mn-lt"/>
          <a:cs typeface="+mn-cs"/>
        </a:defRPr>
      </a:lvl6pPr>
      <a:lvl7pPr marL="2966287" indent="-228177" algn="l" rtl="0" fontAlgn="base">
        <a:spcBef>
          <a:spcPct val="20000"/>
        </a:spcBef>
        <a:spcAft>
          <a:spcPct val="0"/>
        </a:spcAft>
        <a:buChar char="»"/>
        <a:defRPr>
          <a:solidFill>
            <a:schemeClr val="tx1"/>
          </a:solidFill>
          <a:latin typeface="+mn-lt"/>
          <a:cs typeface="+mn-cs"/>
        </a:defRPr>
      </a:lvl7pPr>
      <a:lvl8pPr marL="3422637" indent="-228177" algn="l" rtl="0" fontAlgn="base">
        <a:spcBef>
          <a:spcPct val="20000"/>
        </a:spcBef>
        <a:spcAft>
          <a:spcPct val="0"/>
        </a:spcAft>
        <a:buChar char="»"/>
        <a:defRPr>
          <a:solidFill>
            <a:schemeClr val="tx1"/>
          </a:solidFill>
          <a:latin typeface="+mn-lt"/>
          <a:cs typeface="+mn-cs"/>
        </a:defRPr>
      </a:lvl8pPr>
      <a:lvl9pPr marL="3878986" indent="-228177"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userDrawn="1"/>
        </p:nvSpPr>
        <p:spPr bwMode="auto">
          <a:xfrm>
            <a:off x="0" y="6021391"/>
            <a:ext cx="9144000" cy="863600"/>
          </a:xfrm>
          <a:prstGeom prst="rect">
            <a:avLst/>
          </a:prstGeom>
          <a:gradFill rotWithShape="1">
            <a:gsLst>
              <a:gs pos="0">
                <a:srgbClr val="99CCFF">
                  <a:alpha val="10001"/>
                </a:srgbClr>
              </a:gs>
              <a:gs pos="100000">
                <a:srgbClr val="749BC2">
                  <a:alpha val="75998"/>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33" tIns="45667" rIns="91333" bIns="45667" anchor="ctr"/>
          <a:lstStyle/>
          <a:p>
            <a:pPr algn="ctr"/>
            <a:endParaRPr lang="en-GB" smtClean="0">
              <a:solidFill>
                <a:srgbClr val="000000"/>
              </a:solidFill>
            </a:endParaRPr>
          </a:p>
        </p:txBody>
      </p:sp>
      <p:sp>
        <p:nvSpPr>
          <p:cNvPr id="8195" name="Rectangle 3"/>
          <p:cNvSpPr>
            <a:spLocks noChangeArrowheads="1"/>
          </p:cNvSpPr>
          <p:nvPr userDrawn="1"/>
        </p:nvSpPr>
        <p:spPr bwMode="auto">
          <a:xfrm>
            <a:off x="0" y="0"/>
            <a:ext cx="9144000" cy="908050"/>
          </a:xfrm>
          <a:prstGeom prst="rect">
            <a:avLst/>
          </a:prstGeom>
          <a:gradFill rotWithShape="1">
            <a:gsLst>
              <a:gs pos="0">
                <a:srgbClr val="5C8CB0">
                  <a:alpha val="75998"/>
                </a:srgbClr>
              </a:gs>
              <a:gs pos="100000">
                <a:srgbClr val="6BA2CC">
                  <a:alpha val="10001"/>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33" tIns="45667" rIns="91333" bIns="45667" anchor="ctr"/>
          <a:lstStyle/>
          <a:p>
            <a:pPr algn="ctr"/>
            <a:endParaRPr lang="en-GB" smtClean="0">
              <a:solidFill>
                <a:srgbClr val="000000"/>
              </a:solidFill>
            </a:endParaRPr>
          </a:p>
        </p:txBody>
      </p:sp>
      <p:sp>
        <p:nvSpPr>
          <p:cNvPr id="8196" name="Text Box 4"/>
          <p:cNvSpPr txBox="1">
            <a:spLocks noChangeArrowheads="1"/>
          </p:cNvSpPr>
          <p:nvPr/>
        </p:nvSpPr>
        <p:spPr bwMode="auto">
          <a:xfrm>
            <a:off x="7993063" y="6410328"/>
            <a:ext cx="11874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33" tIns="45667" rIns="91333" bIns="4566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t" hangingPunct="1">
              <a:lnSpc>
                <a:spcPct val="85000"/>
              </a:lnSpc>
              <a:defRPr/>
            </a:pPr>
            <a:r>
              <a:rPr lang="en-GB" sz="1200" b="1" smtClean="0">
                <a:solidFill>
                  <a:srgbClr val="FFFFFF"/>
                </a:solidFill>
                <a:latin typeface="Times New Roman" pitchFamily="18" charset="0"/>
                <a:cs typeface="Times New Roman" pitchFamily="18" charset="0"/>
              </a:rPr>
              <a:t>World Health </a:t>
            </a:r>
          </a:p>
          <a:p>
            <a:pPr algn="ctr" eaLnBrk="1" fontAlgn="t" hangingPunct="1">
              <a:lnSpc>
                <a:spcPct val="85000"/>
              </a:lnSpc>
              <a:defRPr/>
            </a:pPr>
            <a:r>
              <a:rPr lang="en-GB" sz="1200" b="1" smtClean="0">
                <a:solidFill>
                  <a:srgbClr val="FFFFFF"/>
                </a:solidFill>
                <a:latin typeface="Times New Roman" pitchFamily="18" charset="0"/>
                <a:cs typeface="Times New Roman" pitchFamily="18" charset="0"/>
              </a:rPr>
              <a:t>Organization</a:t>
            </a:r>
            <a:endParaRPr lang="en-US" sz="1200" b="1" smtClean="0">
              <a:solidFill>
                <a:srgbClr val="FFFFFF"/>
              </a:solidFill>
              <a:latin typeface="Times New Roman" pitchFamily="18" charset="0"/>
              <a:cs typeface="Times New Roman" pitchFamily="18" charset="0"/>
            </a:endParaRPr>
          </a:p>
        </p:txBody>
      </p:sp>
      <p:sp>
        <p:nvSpPr>
          <p:cNvPr id="278533" name="Text Box 5"/>
          <p:cNvSpPr txBox="1">
            <a:spLocks noChangeArrowheads="1"/>
          </p:cNvSpPr>
          <p:nvPr userDrawn="1"/>
        </p:nvSpPr>
        <p:spPr bwMode="auto">
          <a:xfrm>
            <a:off x="1" y="6524625"/>
            <a:ext cx="6300788"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33" tIns="45667" rIns="91333" bIns="45667">
            <a:spAutoFit/>
          </a:bodyPr>
          <a:lstStyle/>
          <a:p>
            <a:pPr>
              <a:spcBef>
                <a:spcPct val="50000"/>
              </a:spcBef>
              <a:defRPr/>
            </a:pPr>
            <a:r>
              <a:rPr lang="en-GB" sz="1500" b="1">
                <a:solidFill>
                  <a:srgbClr val="FFFFFF"/>
                </a:solidFill>
                <a:effectLst>
                  <a:outerShdw blurRad="38100" dist="38100" dir="2700000" algn="tl">
                    <a:srgbClr val="C0C0C0"/>
                  </a:outerShdw>
                </a:effectLst>
              </a:rPr>
              <a:t>Department of Chronic Diseases and Health Promotion</a:t>
            </a:r>
            <a:endParaRPr lang="en-US" sz="1500" b="1">
              <a:solidFill>
                <a:srgbClr val="FFFFFF"/>
              </a:solidFill>
              <a:effectLst>
                <a:outerShdw blurRad="38100" dist="38100" dir="2700000" algn="tl">
                  <a:srgbClr val="C0C0C0"/>
                </a:outerShdw>
              </a:effectLst>
            </a:endParaRPr>
          </a:p>
        </p:txBody>
      </p:sp>
      <p:sp>
        <p:nvSpPr>
          <p:cNvPr id="8198" name="Rectangle 6"/>
          <p:cNvSpPr>
            <a:spLocks noGrp="1" noChangeArrowheads="1"/>
          </p:cNvSpPr>
          <p:nvPr>
            <p:ph type="title"/>
          </p:nvPr>
        </p:nvSpPr>
        <p:spPr bwMode="auto">
          <a:xfrm>
            <a:off x="468323" y="0"/>
            <a:ext cx="8207375"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667" rIns="0" bIns="45667" numCol="1" anchor="ctr" anchorCtr="0" compatLnSpc="1">
            <a:prstTxWarp prst="textNoShape">
              <a:avLst/>
            </a:prstTxWarp>
          </a:bodyPr>
          <a:lstStyle/>
          <a:p>
            <a:pPr lvl="0"/>
            <a:r>
              <a:rPr lang="en-GB" smtClean="0"/>
              <a:t>Click to edit Master title style</a:t>
            </a:r>
          </a:p>
        </p:txBody>
      </p:sp>
      <p:sp>
        <p:nvSpPr>
          <p:cNvPr id="8199" name="Rectangle 7"/>
          <p:cNvSpPr>
            <a:spLocks noGrp="1" noChangeArrowheads="1"/>
          </p:cNvSpPr>
          <p:nvPr>
            <p:ph type="body" idx="1"/>
          </p:nvPr>
        </p:nvSpPr>
        <p:spPr bwMode="auto">
          <a:xfrm>
            <a:off x="457200" y="1339850"/>
            <a:ext cx="8229600" cy="446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8200" name="Picture 8"/>
          <p:cNvPicPr>
            <a:picLocks noChangeAspect="1" noChangeArrowheads="1"/>
          </p:cNvPicPr>
          <p:nvPr userDrawn="1"/>
        </p:nvPicPr>
        <p:blipFill>
          <a:blip r:embed="rId3" cstate="print">
            <a:clrChange>
              <a:clrFrom>
                <a:srgbClr val="FDFDFD"/>
              </a:clrFrom>
              <a:clrTo>
                <a:srgbClr val="FDFDFD">
                  <a:alpha val="0"/>
                </a:srgbClr>
              </a:clrTo>
            </a:clrChange>
            <a:grayscl/>
            <a:biLevel thresh="50000"/>
            <a:extLst>
              <a:ext uri="{28A0092B-C50C-407E-A947-70E740481C1C}">
                <a14:useLocalDpi xmlns:a14="http://schemas.microsoft.com/office/drawing/2010/main" xmlns="" val="0"/>
              </a:ext>
            </a:extLst>
          </a:blip>
          <a:srcRect/>
          <a:stretch>
            <a:fillRect/>
          </a:stretch>
        </p:blipFill>
        <p:spPr bwMode="auto">
          <a:xfrm>
            <a:off x="8243888" y="5805488"/>
            <a:ext cx="649287" cy="60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37" r:id="rId1"/>
  </p:sldLayoutIdLst>
  <p:transition spd="slow"/>
  <p:timing>
    <p:tnLst>
      <p:par>
        <p:cTn id="1" dur="indefinite" restart="never" nodeType="tmRoot"/>
      </p:par>
    </p:tnLst>
  </p:timing>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cs typeface="Times New Roman" pitchFamily="18" charset="0"/>
        </a:defRPr>
      </a:lvl5pPr>
      <a:lvl6pPr marL="456668" algn="l" rtl="0" fontAlgn="base">
        <a:spcBef>
          <a:spcPct val="0"/>
        </a:spcBef>
        <a:spcAft>
          <a:spcPct val="0"/>
        </a:spcAft>
        <a:defRPr sz="3600">
          <a:solidFill>
            <a:schemeClr val="tx1"/>
          </a:solidFill>
          <a:latin typeface="Times New Roman" pitchFamily="18" charset="0"/>
          <a:cs typeface="Times New Roman" pitchFamily="18" charset="0"/>
        </a:defRPr>
      </a:lvl6pPr>
      <a:lvl7pPr marL="913331" algn="l" rtl="0" fontAlgn="base">
        <a:spcBef>
          <a:spcPct val="0"/>
        </a:spcBef>
        <a:spcAft>
          <a:spcPct val="0"/>
        </a:spcAft>
        <a:defRPr sz="3600">
          <a:solidFill>
            <a:schemeClr val="tx1"/>
          </a:solidFill>
          <a:latin typeface="Times New Roman" pitchFamily="18" charset="0"/>
          <a:cs typeface="Times New Roman" pitchFamily="18" charset="0"/>
        </a:defRPr>
      </a:lvl7pPr>
      <a:lvl8pPr marL="1369998" algn="l" rtl="0" fontAlgn="base">
        <a:spcBef>
          <a:spcPct val="0"/>
        </a:spcBef>
        <a:spcAft>
          <a:spcPct val="0"/>
        </a:spcAft>
        <a:defRPr sz="3600">
          <a:solidFill>
            <a:schemeClr val="tx1"/>
          </a:solidFill>
          <a:latin typeface="Times New Roman" pitchFamily="18" charset="0"/>
          <a:cs typeface="Times New Roman" pitchFamily="18" charset="0"/>
        </a:defRPr>
      </a:lvl8pPr>
      <a:lvl9pPr marL="1826662" algn="l" rtl="0" fontAlgn="base">
        <a:spcBef>
          <a:spcPct val="0"/>
        </a:spcBef>
        <a:spcAft>
          <a:spcPct val="0"/>
        </a:spcAft>
        <a:defRPr sz="3600">
          <a:solidFill>
            <a:schemeClr val="tx1"/>
          </a:solidFill>
          <a:latin typeface="Times New Roman" pitchFamily="18" charset="0"/>
          <a:cs typeface="Times New Roman" pitchFamily="18" charset="0"/>
        </a:defRPr>
      </a:lvl9pPr>
    </p:titleStyle>
    <p:bodyStyle>
      <a:lvl1pPr marL="342499" indent="-342499" algn="l" rtl="0" eaLnBrk="0" fontAlgn="base" hangingPunct="0">
        <a:spcBef>
          <a:spcPct val="20000"/>
        </a:spcBef>
        <a:spcAft>
          <a:spcPct val="0"/>
        </a:spcAft>
        <a:buChar char="•"/>
        <a:defRPr sz="2800">
          <a:solidFill>
            <a:schemeClr val="tx1"/>
          </a:solidFill>
          <a:latin typeface="+mn-lt"/>
          <a:ea typeface="+mn-ea"/>
          <a:cs typeface="+mn-cs"/>
        </a:defRPr>
      </a:lvl1pPr>
      <a:lvl2pPr marL="742080" indent="-285415" algn="l" rtl="0" eaLnBrk="0" fontAlgn="base" hangingPunct="0">
        <a:spcBef>
          <a:spcPct val="20000"/>
        </a:spcBef>
        <a:spcAft>
          <a:spcPct val="0"/>
        </a:spcAft>
        <a:buChar char="–"/>
        <a:defRPr sz="2400">
          <a:solidFill>
            <a:schemeClr val="tx1"/>
          </a:solidFill>
          <a:latin typeface="+mn-lt"/>
          <a:cs typeface="+mn-cs"/>
        </a:defRPr>
      </a:lvl2pPr>
      <a:lvl3pPr marL="1141665" indent="-228334" algn="l" rtl="0" eaLnBrk="0" fontAlgn="base" hangingPunct="0">
        <a:spcBef>
          <a:spcPct val="20000"/>
        </a:spcBef>
        <a:spcAft>
          <a:spcPct val="0"/>
        </a:spcAft>
        <a:buChar char="•"/>
        <a:defRPr sz="2000">
          <a:solidFill>
            <a:schemeClr val="tx1"/>
          </a:solidFill>
          <a:latin typeface="+mn-lt"/>
          <a:cs typeface="+mn-cs"/>
        </a:defRPr>
      </a:lvl3pPr>
      <a:lvl4pPr marL="1598330" indent="-228334" algn="l" rtl="0" eaLnBrk="0" fontAlgn="base" hangingPunct="0">
        <a:spcBef>
          <a:spcPct val="20000"/>
        </a:spcBef>
        <a:spcAft>
          <a:spcPct val="0"/>
        </a:spcAft>
        <a:buChar char="–"/>
        <a:defRPr>
          <a:solidFill>
            <a:schemeClr val="tx1"/>
          </a:solidFill>
          <a:latin typeface="+mn-lt"/>
          <a:cs typeface="+mn-cs"/>
        </a:defRPr>
      </a:lvl4pPr>
      <a:lvl5pPr marL="2054995" indent="-228334" algn="l" rtl="0" eaLnBrk="0" fontAlgn="base" hangingPunct="0">
        <a:spcBef>
          <a:spcPct val="20000"/>
        </a:spcBef>
        <a:spcAft>
          <a:spcPct val="0"/>
        </a:spcAft>
        <a:buChar char="»"/>
        <a:defRPr>
          <a:solidFill>
            <a:schemeClr val="tx1"/>
          </a:solidFill>
          <a:latin typeface="+mn-lt"/>
          <a:cs typeface="+mn-cs"/>
        </a:defRPr>
      </a:lvl5pPr>
      <a:lvl6pPr marL="2511661" indent="-228334" algn="l" rtl="0" fontAlgn="base">
        <a:spcBef>
          <a:spcPct val="20000"/>
        </a:spcBef>
        <a:spcAft>
          <a:spcPct val="0"/>
        </a:spcAft>
        <a:buChar char="»"/>
        <a:defRPr>
          <a:solidFill>
            <a:schemeClr val="tx1"/>
          </a:solidFill>
          <a:latin typeface="+mn-lt"/>
          <a:cs typeface="+mn-cs"/>
        </a:defRPr>
      </a:lvl6pPr>
      <a:lvl7pPr marL="2968328" indent="-228334" algn="l" rtl="0" fontAlgn="base">
        <a:spcBef>
          <a:spcPct val="20000"/>
        </a:spcBef>
        <a:spcAft>
          <a:spcPct val="0"/>
        </a:spcAft>
        <a:buChar char="»"/>
        <a:defRPr>
          <a:solidFill>
            <a:schemeClr val="tx1"/>
          </a:solidFill>
          <a:latin typeface="+mn-lt"/>
          <a:cs typeface="+mn-cs"/>
        </a:defRPr>
      </a:lvl7pPr>
      <a:lvl8pPr marL="3424993" indent="-228334" algn="l" rtl="0" fontAlgn="base">
        <a:spcBef>
          <a:spcPct val="20000"/>
        </a:spcBef>
        <a:spcAft>
          <a:spcPct val="0"/>
        </a:spcAft>
        <a:buChar char="»"/>
        <a:defRPr>
          <a:solidFill>
            <a:schemeClr val="tx1"/>
          </a:solidFill>
          <a:latin typeface="+mn-lt"/>
          <a:cs typeface="+mn-cs"/>
        </a:defRPr>
      </a:lvl8pPr>
      <a:lvl9pPr marL="3881656" indent="-228334"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33" tIns="45667" rIns="91333" bIns="45667"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33" tIns="45667" rIns="91333" bIns="456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a:defRPr sz="1400">
                <a:latin typeface="Tahoma"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algn="ctr">
              <a:defRPr sz="1400">
                <a:latin typeface="Tahoma"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algn="r">
              <a:defRPr sz="1400">
                <a:latin typeface="Tahoma" pitchFamily="34" charset="0"/>
              </a:defRPr>
            </a:lvl1pPr>
          </a:lstStyle>
          <a:p>
            <a:pPr>
              <a:defRPr/>
            </a:pPr>
            <a:fld id="{E0B6A971-93FA-42A5-B988-F2EDEDCEE18A}" type="slidenum">
              <a:rPr lang="en-US">
                <a:solidFill>
                  <a:srgbClr val="000000"/>
                </a:solidFill>
              </a:rPr>
              <a:pPr>
                <a:defRPr/>
              </a:pPr>
              <a:t>‹N°›</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39" r:id="rId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6668" algn="ctr" rtl="0" eaLnBrk="0" fontAlgn="base" hangingPunct="0">
        <a:spcBef>
          <a:spcPct val="0"/>
        </a:spcBef>
        <a:spcAft>
          <a:spcPct val="0"/>
        </a:spcAft>
        <a:defRPr sz="4400">
          <a:solidFill>
            <a:srgbClr val="FFFF00"/>
          </a:solidFill>
          <a:latin typeface="Times New Roman" pitchFamily="18" charset="0"/>
        </a:defRPr>
      </a:lvl6pPr>
      <a:lvl7pPr marL="913331" algn="ctr" rtl="0" eaLnBrk="0" fontAlgn="base" hangingPunct="0">
        <a:spcBef>
          <a:spcPct val="0"/>
        </a:spcBef>
        <a:spcAft>
          <a:spcPct val="0"/>
        </a:spcAft>
        <a:defRPr sz="4400">
          <a:solidFill>
            <a:srgbClr val="FFFF00"/>
          </a:solidFill>
          <a:latin typeface="Times New Roman" pitchFamily="18" charset="0"/>
        </a:defRPr>
      </a:lvl7pPr>
      <a:lvl8pPr marL="1369998" algn="ctr" rtl="0" eaLnBrk="0" fontAlgn="base" hangingPunct="0">
        <a:spcBef>
          <a:spcPct val="0"/>
        </a:spcBef>
        <a:spcAft>
          <a:spcPct val="0"/>
        </a:spcAft>
        <a:defRPr sz="4400">
          <a:solidFill>
            <a:srgbClr val="FFFF00"/>
          </a:solidFill>
          <a:latin typeface="Times New Roman" pitchFamily="18" charset="0"/>
        </a:defRPr>
      </a:lvl8pPr>
      <a:lvl9pPr marL="1826662" algn="ctr" rtl="0" eaLnBrk="0" fontAlgn="base" hangingPunct="0">
        <a:spcBef>
          <a:spcPct val="0"/>
        </a:spcBef>
        <a:spcAft>
          <a:spcPct val="0"/>
        </a:spcAft>
        <a:defRPr sz="4400">
          <a:solidFill>
            <a:srgbClr val="FFFF00"/>
          </a:solidFill>
          <a:latin typeface="Times New Roman" pitchFamily="18" charset="0"/>
        </a:defRPr>
      </a:lvl9pPr>
    </p:titleStyle>
    <p:bodyStyle>
      <a:lvl1pPr marL="342499" indent="-342499" algn="l" rtl="0" eaLnBrk="0" fontAlgn="base" hangingPunct="0">
        <a:spcBef>
          <a:spcPct val="20000"/>
        </a:spcBef>
        <a:spcAft>
          <a:spcPct val="0"/>
        </a:spcAft>
        <a:buChar char="•"/>
        <a:defRPr sz="3200">
          <a:solidFill>
            <a:schemeClr val="bg1"/>
          </a:solidFill>
          <a:latin typeface="+mn-lt"/>
          <a:ea typeface="+mn-ea"/>
          <a:cs typeface="+mn-cs"/>
        </a:defRPr>
      </a:lvl1pPr>
      <a:lvl2pPr marL="742080" indent="-285415" algn="l" rtl="0" eaLnBrk="0" fontAlgn="base" hangingPunct="0">
        <a:spcBef>
          <a:spcPct val="20000"/>
        </a:spcBef>
        <a:spcAft>
          <a:spcPct val="0"/>
        </a:spcAft>
        <a:buChar char="–"/>
        <a:defRPr sz="2800">
          <a:solidFill>
            <a:schemeClr val="bg1"/>
          </a:solidFill>
          <a:latin typeface="+mj-lt"/>
        </a:defRPr>
      </a:lvl2pPr>
      <a:lvl3pPr marL="1141665" indent="-228334" algn="l" rtl="0" eaLnBrk="0" fontAlgn="base" hangingPunct="0">
        <a:spcBef>
          <a:spcPct val="20000"/>
        </a:spcBef>
        <a:spcAft>
          <a:spcPct val="0"/>
        </a:spcAft>
        <a:buChar char="•"/>
        <a:defRPr sz="2400">
          <a:solidFill>
            <a:schemeClr val="bg1"/>
          </a:solidFill>
          <a:latin typeface="+mj-lt"/>
        </a:defRPr>
      </a:lvl3pPr>
      <a:lvl4pPr marL="1598330" indent="-228334" algn="l" rtl="0" eaLnBrk="0" fontAlgn="base" hangingPunct="0">
        <a:spcBef>
          <a:spcPct val="20000"/>
        </a:spcBef>
        <a:spcAft>
          <a:spcPct val="0"/>
        </a:spcAft>
        <a:buChar char="–"/>
        <a:defRPr sz="2000">
          <a:solidFill>
            <a:schemeClr val="bg1"/>
          </a:solidFill>
          <a:latin typeface="+mj-lt"/>
        </a:defRPr>
      </a:lvl4pPr>
      <a:lvl5pPr marL="2054995" indent="-228334" algn="l" rtl="0" eaLnBrk="0" fontAlgn="base" hangingPunct="0">
        <a:spcBef>
          <a:spcPct val="20000"/>
        </a:spcBef>
        <a:spcAft>
          <a:spcPct val="0"/>
        </a:spcAft>
        <a:buChar char="»"/>
        <a:defRPr sz="2000">
          <a:solidFill>
            <a:schemeClr val="bg1"/>
          </a:solidFill>
          <a:latin typeface="+mj-lt"/>
        </a:defRPr>
      </a:lvl5pPr>
      <a:lvl6pPr marL="2511661" indent="-228334" algn="l" rtl="0" eaLnBrk="0" fontAlgn="base" hangingPunct="0">
        <a:spcBef>
          <a:spcPct val="20000"/>
        </a:spcBef>
        <a:spcAft>
          <a:spcPct val="0"/>
        </a:spcAft>
        <a:buChar char="»"/>
        <a:defRPr sz="2000">
          <a:solidFill>
            <a:schemeClr val="bg1"/>
          </a:solidFill>
          <a:latin typeface="+mj-lt"/>
        </a:defRPr>
      </a:lvl6pPr>
      <a:lvl7pPr marL="2968328" indent="-228334" algn="l" rtl="0" eaLnBrk="0" fontAlgn="base" hangingPunct="0">
        <a:spcBef>
          <a:spcPct val="20000"/>
        </a:spcBef>
        <a:spcAft>
          <a:spcPct val="0"/>
        </a:spcAft>
        <a:buChar char="»"/>
        <a:defRPr sz="2000">
          <a:solidFill>
            <a:schemeClr val="bg1"/>
          </a:solidFill>
          <a:latin typeface="+mj-lt"/>
        </a:defRPr>
      </a:lvl7pPr>
      <a:lvl8pPr marL="3424993" indent="-228334" algn="l" rtl="0" eaLnBrk="0" fontAlgn="base" hangingPunct="0">
        <a:spcBef>
          <a:spcPct val="20000"/>
        </a:spcBef>
        <a:spcAft>
          <a:spcPct val="0"/>
        </a:spcAft>
        <a:buChar char="»"/>
        <a:defRPr sz="2000">
          <a:solidFill>
            <a:schemeClr val="bg1"/>
          </a:solidFill>
          <a:latin typeface="+mj-lt"/>
        </a:defRPr>
      </a:lvl8pPr>
      <a:lvl9pPr marL="3881656" indent="-228334" algn="l" rtl="0" eaLnBrk="0" fontAlgn="base" hangingPunct="0">
        <a:spcBef>
          <a:spcPct val="20000"/>
        </a:spcBef>
        <a:spcAft>
          <a:spcPct val="0"/>
        </a:spcAft>
        <a:buChar char="»"/>
        <a:defRPr sz="2000">
          <a:solidFill>
            <a:schemeClr val="bg1"/>
          </a:solidFill>
          <a:latin typeface="+mj-lt"/>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9233" tIns="44612" rIns="89233" bIns="44612"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1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9233" tIns="44612" rIns="89233" bIns="446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1" y="6356485"/>
            <a:ext cx="2133600" cy="365125"/>
          </a:xfrm>
          <a:prstGeom prst="rect">
            <a:avLst/>
          </a:prstGeom>
        </p:spPr>
        <p:txBody>
          <a:bodyPr vert="horz" lIns="89233" tIns="44612" rIns="89233" bIns="44612" rtlCol="0" anchor="ctr"/>
          <a:lstStyle>
            <a:lvl1pPr algn="l" fontAlgn="auto">
              <a:spcBef>
                <a:spcPts val="0"/>
              </a:spcBef>
              <a:spcAft>
                <a:spcPts val="0"/>
              </a:spcAft>
              <a:defRPr sz="1200" smtClean="0">
                <a:solidFill>
                  <a:prstClr val="black">
                    <a:tint val="75000"/>
                  </a:prstClr>
                </a:solidFill>
                <a:latin typeface="Calibri"/>
                <a:ea typeface="ＭＳ Ｐゴシック" pitchFamily="-1" charset="-128"/>
                <a:cs typeface="+mn-cs"/>
              </a:defRPr>
            </a:lvl1pPr>
          </a:lstStyle>
          <a:p>
            <a:pPr defTabSz="892296">
              <a:defRPr/>
            </a:pPr>
            <a:fld id="{BC7B8B2A-6DE5-4204-9395-BA0A67373F44}" type="datetimeFigureOut">
              <a:rPr lang="en-US" smtClean="0"/>
              <a:pPr defTabSz="892296">
                <a:defRPr/>
              </a:pPr>
              <a:t>5/22/2013</a:t>
            </a:fld>
            <a:endParaRPr lang="en-US"/>
          </a:p>
        </p:txBody>
      </p:sp>
      <p:sp>
        <p:nvSpPr>
          <p:cNvPr id="5" name="Footer Placeholder 4"/>
          <p:cNvSpPr>
            <a:spLocks noGrp="1"/>
          </p:cNvSpPr>
          <p:nvPr>
            <p:ph type="ftr" sz="quarter" idx="3"/>
          </p:nvPr>
        </p:nvSpPr>
        <p:spPr>
          <a:xfrm>
            <a:off x="3124203" y="6356485"/>
            <a:ext cx="2895600" cy="365125"/>
          </a:xfrm>
          <a:prstGeom prst="rect">
            <a:avLst/>
          </a:prstGeom>
        </p:spPr>
        <p:txBody>
          <a:bodyPr vert="horz" lIns="89233" tIns="44612" rIns="89233" bIns="44612" rtlCol="0" anchor="ctr"/>
          <a:lstStyle>
            <a:lvl1pPr algn="ctr" fontAlgn="auto">
              <a:spcBef>
                <a:spcPts val="0"/>
              </a:spcBef>
              <a:spcAft>
                <a:spcPts val="0"/>
              </a:spcAft>
              <a:defRPr sz="1200">
                <a:solidFill>
                  <a:prstClr val="black">
                    <a:tint val="75000"/>
                  </a:prstClr>
                </a:solidFill>
                <a:latin typeface="Calibri"/>
                <a:ea typeface="ＭＳ Ｐゴシック" pitchFamily="-1" charset="-128"/>
                <a:cs typeface="+mn-cs"/>
              </a:defRPr>
            </a:lvl1pPr>
          </a:lstStyle>
          <a:p>
            <a:pPr defTabSz="892296">
              <a:defRPr/>
            </a:pPr>
            <a:endParaRPr lang="en-US"/>
          </a:p>
        </p:txBody>
      </p:sp>
      <p:sp>
        <p:nvSpPr>
          <p:cNvPr id="6" name="Slide Number Placeholder 5"/>
          <p:cNvSpPr>
            <a:spLocks noGrp="1"/>
          </p:cNvSpPr>
          <p:nvPr>
            <p:ph type="sldNum" sz="quarter" idx="4"/>
          </p:nvPr>
        </p:nvSpPr>
        <p:spPr>
          <a:xfrm>
            <a:off x="6553200" y="6356485"/>
            <a:ext cx="2133600" cy="365125"/>
          </a:xfrm>
          <a:prstGeom prst="rect">
            <a:avLst/>
          </a:prstGeom>
        </p:spPr>
        <p:txBody>
          <a:bodyPr vert="horz" lIns="89233" tIns="44612" rIns="89233" bIns="44612" rtlCol="0" anchor="ctr"/>
          <a:lstStyle>
            <a:lvl1pPr algn="r" fontAlgn="auto">
              <a:spcBef>
                <a:spcPts val="0"/>
              </a:spcBef>
              <a:spcAft>
                <a:spcPts val="0"/>
              </a:spcAft>
              <a:defRPr sz="1200" smtClean="0">
                <a:solidFill>
                  <a:prstClr val="black">
                    <a:tint val="75000"/>
                  </a:prstClr>
                </a:solidFill>
                <a:latin typeface="Calibri"/>
                <a:ea typeface="ＭＳ Ｐゴシック" pitchFamily="-1" charset="-128"/>
                <a:cs typeface="+mn-cs"/>
              </a:defRPr>
            </a:lvl1pPr>
          </a:lstStyle>
          <a:p>
            <a:pPr defTabSz="892296">
              <a:defRPr/>
            </a:pPr>
            <a:fld id="{E8F9AC2C-D825-49F3-AE43-49120180D53D}" type="slidenum">
              <a:rPr lang="en-US" smtClean="0"/>
              <a:pPr defTabSz="892296">
                <a:defRPr/>
              </a:pPr>
              <a:t>‹N°›</a:t>
            </a:fld>
            <a:endParaRPr lang="en-US"/>
          </a:p>
        </p:txBody>
      </p:sp>
      <p:pic>
        <p:nvPicPr>
          <p:cNvPr id="15367" name="Picture 13" descr="Who"/>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272480" y="6270635"/>
            <a:ext cx="1476375"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46159" algn="ctr" rtl="0" fontAlgn="base">
        <a:spcBef>
          <a:spcPct val="0"/>
        </a:spcBef>
        <a:spcAft>
          <a:spcPct val="0"/>
        </a:spcAft>
        <a:defRPr sz="4400">
          <a:solidFill>
            <a:schemeClr val="tx1"/>
          </a:solidFill>
          <a:latin typeface="Calibri" pitchFamily="34" charset="0"/>
        </a:defRPr>
      </a:lvl6pPr>
      <a:lvl7pPr marL="892296" algn="ctr" rtl="0" fontAlgn="base">
        <a:spcBef>
          <a:spcPct val="0"/>
        </a:spcBef>
        <a:spcAft>
          <a:spcPct val="0"/>
        </a:spcAft>
        <a:defRPr sz="4400">
          <a:solidFill>
            <a:schemeClr val="tx1"/>
          </a:solidFill>
          <a:latin typeface="Calibri" pitchFamily="34" charset="0"/>
        </a:defRPr>
      </a:lvl7pPr>
      <a:lvl8pPr marL="1338446" algn="ctr" rtl="0" fontAlgn="base">
        <a:spcBef>
          <a:spcPct val="0"/>
        </a:spcBef>
        <a:spcAft>
          <a:spcPct val="0"/>
        </a:spcAft>
        <a:defRPr sz="4400">
          <a:solidFill>
            <a:schemeClr val="tx1"/>
          </a:solidFill>
          <a:latin typeface="Calibri" pitchFamily="34" charset="0"/>
        </a:defRPr>
      </a:lvl8pPr>
      <a:lvl9pPr marL="1784606" algn="ctr" rtl="0" fontAlgn="base">
        <a:spcBef>
          <a:spcPct val="0"/>
        </a:spcBef>
        <a:spcAft>
          <a:spcPct val="0"/>
        </a:spcAft>
        <a:defRPr sz="4400">
          <a:solidFill>
            <a:schemeClr val="tx1"/>
          </a:solidFill>
          <a:latin typeface="Calibri" pitchFamily="34" charset="0"/>
        </a:defRPr>
      </a:lvl9pPr>
    </p:titleStyle>
    <p:bodyStyle>
      <a:lvl1pPr marL="334610" indent="-33461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25012" indent="-278844"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15372" indent="-223074"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561535" indent="-223074"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07682" indent="-223074"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453830" indent="-223074" algn="l" defTabSz="892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9980" indent="-223074" algn="l" defTabSz="892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46132" indent="-223074" algn="l" defTabSz="892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92286" indent="-223074" algn="l" defTabSz="892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2296" rtl="0" eaLnBrk="1" latinLnBrk="0" hangingPunct="1">
        <a:defRPr sz="1800" kern="1200">
          <a:solidFill>
            <a:schemeClr val="tx1"/>
          </a:solidFill>
          <a:latin typeface="+mn-lt"/>
          <a:ea typeface="+mn-ea"/>
          <a:cs typeface="+mn-cs"/>
        </a:defRPr>
      </a:lvl1pPr>
      <a:lvl2pPr marL="446159" algn="l" defTabSz="892296" rtl="0" eaLnBrk="1" latinLnBrk="0" hangingPunct="1">
        <a:defRPr sz="1800" kern="1200">
          <a:solidFill>
            <a:schemeClr val="tx1"/>
          </a:solidFill>
          <a:latin typeface="+mn-lt"/>
          <a:ea typeface="+mn-ea"/>
          <a:cs typeface="+mn-cs"/>
        </a:defRPr>
      </a:lvl2pPr>
      <a:lvl3pPr marL="892296" algn="l" defTabSz="892296" rtl="0" eaLnBrk="1" latinLnBrk="0" hangingPunct="1">
        <a:defRPr sz="1800" kern="1200">
          <a:solidFill>
            <a:schemeClr val="tx1"/>
          </a:solidFill>
          <a:latin typeface="+mn-lt"/>
          <a:ea typeface="+mn-ea"/>
          <a:cs typeface="+mn-cs"/>
        </a:defRPr>
      </a:lvl3pPr>
      <a:lvl4pPr marL="1338446" algn="l" defTabSz="892296" rtl="0" eaLnBrk="1" latinLnBrk="0" hangingPunct="1">
        <a:defRPr sz="1800" kern="1200">
          <a:solidFill>
            <a:schemeClr val="tx1"/>
          </a:solidFill>
          <a:latin typeface="+mn-lt"/>
          <a:ea typeface="+mn-ea"/>
          <a:cs typeface="+mn-cs"/>
        </a:defRPr>
      </a:lvl4pPr>
      <a:lvl5pPr marL="1784606" algn="l" defTabSz="892296" rtl="0" eaLnBrk="1" latinLnBrk="0" hangingPunct="1">
        <a:defRPr sz="1800" kern="1200">
          <a:solidFill>
            <a:schemeClr val="tx1"/>
          </a:solidFill>
          <a:latin typeface="+mn-lt"/>
          <a:ea typeface="+mn-ea"/>
          <a:cs typeface="+mn-cs"/>
        </a:defRPr>
      </a:lvl5pPr>
      <a:lvl6pPr marL="2230758" algn="l" defTabSz="892296" rtl="0" eaLnBrk="1" latinLnBrk="0" hangingPunct="1">
        <a:defRPr sz="1800" kern="1200">
          <a:solidFill>
            <a:schemeClr val="tx1"/>
          </a:solidFill>
          <a:latin typeface="+mn-lt"/>
          <a:ea typeface="+mn-ea"/>
          <a:cs typeface="+mn-cs"/>
        </a:defRPr>
      </a:lvl6pPr>
      <a:lvl7pPr marL="2676905" algn="l" defTabSz="892296" rtl="0" eaLnBrk="1" latinLnBrk="0" hangingPunct="1">
        <a:defRPr sz="1800" kern="1200">
          <a:solidFill>
            <a:schemeClr val="tx1"/>
          </a:solidFill>
          <a:latin typeface="+mn-lt"/>
          <a:ea typeface="+mn-ea"/>
          <a:cs typeface="+mn-cs"/>
        </a:defRPr>
      </a:lvl7pPr>
      <a:lvl8pPr marL="3123062" algn="l" defTabSz="892296" rtl="0" eaLnBrk="1" latinLnBrk="0" hangingPunct="1">
        <a:defRPr sz="1800" kern="1200">
          <a:solidFill>
            <a:schemeClr val="tx1"/>
          </a:solidFill>
          <a:latin typeface="+mn-lt"/>
          <a:ea typeface="+mn-ea"/>
          <a:cs typeface="+mn-cs"/>
        </a:defRPr>
      </a:lvl8pPr>
      <a:lvl9pPr marL="3569209" algn="l" defTabSz="892296"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powerpoint"/>
          <p:cNvPicPr>
            <a:picLocks noChangeAspect="1" noChangeArrowheads="1"/>
          </p:cNvPicPr>
          <p:nvPr userDrawn="1"/>
        </p:nvPicPr>
        <p:blipFill>
          <a:blip r:embed="rId4" cstate="print"/>
          <a:srcRect t="8031" b="74126"/>
          <a:stretch>
            <a:fillRect/>
          </a:stretch>
        </p:blipFill>
        <p:spPr bwMode="auto">
          <a:xfrm>
            <a:off x="1" y="-26988"/>
            <a:ext cx="9145588" cy="12239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152400" y="-100006"/>
            <a:ext cx="8839200" cy="1066801"/>
          </a:xfrm>
          <a:prstGeom prst="rect">
            <a:avLst/>
          </a:prstGeom>
          <a:noFill/>
          <a:ln w="9525">
            <a:noFill/>
            <a:miter lim="800000"/>
            <a:headEnd/>
            <a:tailEnd/>
          </a:ln>
          <a:effectLst/>
        </p:spPr>
        <p:txBody>
          <a:bodyPr vert="horz" wrap="square" lIns="91967" tIns="45984" rIns="91967" bIns="45984"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52400" y="1981200"/>
            <a:ext cx="8763000" cy="3810000"/>
          </a:xfrm>
          <a:prstGeom prst="rect">
            <a:avLst/>
          </a:prstGeom>
          <a:noFill/>
          <a:ln w="9525">
            <a:noFill/>
            <a:miter lim="800000"/>
            <a:headEnd/>
            <a:tailEnd/>
          </a:ln>
          <a:effectLst/>
        </p:spPr>
        <p:txBody>
          <a:bodyPr vert="horz" wrap="square" lIns="91967" tIns="45984" rIns="91967" bIns="459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descr="EN-WHOlogoN&amp;B"/>
          <p:cNvPicPr>
            <a:picLocks noChangeAspect="1" noChangeArrowheads="1"/>
          </p:cNvPicPr>
          <p:nvPr userDrawn="1"/>
        </p:nvPicPr>
        <p:blipFill>
          <a:blip r:embed="rId5" cstate="print"/>
          <a:srcRect/>
          <a:stretch>
            <a:fillRect/>
          </a:stretch>
        </p:blipFill>
        <p:spPr bwMode="auto">
          <a:xfrm>
            <a:off x="1116013" y="6265873"/>
            <a:ext cx="1439862" cy="446087"/>
          </a:xfrm>
          <a:prstGeom prst="rect">
            <a:avLst/>
          </a:prstGeom>
          <a:noFill/>
          <a:ln w="9525">
            <a:noFill/>
            <a:miter lim="800000"/>
            <a:headEnd/>
            <a:tailEnd/>
          </a:ln>
        </p:spPr>
      </p:pic>
      <p:sp>
        <p:nvSpPr>
          <p:cNvPr id="1030" name="Text Box 6"/>
          <p:cNvSpPr txBox="1">
            <a:spLocks noChangeArrowheads="1"/>
          </p:cNvSpPr>
          <p:nvPr userDrawn="1"/>
        </p:nvSpPr>
        <p:spPr bwMode="auto">
          <a:xfrm>
            <a:off x="2771785" y="6419850"/>
            <a:ext cx="4968875" cy="308028"/>
          </a:xfrm>
          <a:prstGeom prst="rect">
            <a:avLst/>
          </a:prstGeom>
          <a:noFill/>
          <a:ln w="9525">
            <a:noFill/>
            <a:miter lim="800000"/>
            <a:headEnd/>
            <a:tailEnd/>
          </a:ln>
          <a:effectLst/>
        </p:spPr>
        <p:txBody>
          <a:bodyPr lIns="91333" tIns="45667" rIns="91333" bIns="45667">
            <a:spAutoFit/>
          </a:bodyPr>
          <a:lstStyle/>
          <a:p>
            <a:pPr>
              <a:spcBef>
                <a:spcPct val="50000"/>
              </a:spcBef>
            </a:pPr>
            <a:r>
              <a:rPr kumimoji="1" lang="en-GB" sz="1200">
                <a:solidFill>
                  <a:srgbClr val="000000"/>
                </a:solidFill>
                <a:latin typeface="Arial Narrow" pitchFamily="34" charset="0"/>
              </a:rPr>
              <a:t>Chronic Diseases and Health Promotion</a:t>
            </a:r>
            <a:r>
              <a:rPr kumimoji="1" lang="en-GB" sz="1400">
                <a:solidFill>
                  <a:srgbClr val="000000"/>
                </a:solidFill>
                <a:latin typeface="Arial Narrow" pitchFamily="34" charset="0"/>
              </a:rPr>
              <a:t> – www.who.int/chp/en</a:t>
            </a:r>
            <a:endParaRPr kumimoji="1" lang="en-US" sz="1400">
              <a:solidFill>
                <a:srgbClr val="000000"/>
              </a:solidFill>
              <a:latin typeface="Arial Narrow" pitchFamily="34" charset="0"/>
            </a:endParaRPr>
          </a:p>
        </p:txBody>
      </p:sp>
    </p:spTree>
  </p:cSld>
  <p:clrMap bg1="dk2" tx1="lt1" bg2="dk1" tx2="lt2" accent1="accent1" accent2="accent2" accent3="accent3" accent4="accent4" accent5="accent5" accent6="accent6" hlink="hlink" folHlink="folHlink"/>
  <p:sldLayoutIdLst>
    <p:sldLayoutId id="2147483845" r:id="rId1"/>
    <p:sldLayoutId id="2147483846" r:id="rId2"/>
  </p:sldLayoutIdLst>
  <p:transition/>
  <p:timing>
    <p:tnLst>
      <p:par>
        <p:cTn id="1" dur="indefinite" restart="never" nodeType="tmRoot"/>
      </p:par>
    </p:tnLst>
  </p:timing>
  <p:txStyles>
    <p:titleStyle>
      <a:lvl1pPr algn="l" rtl="0" eaLnBrk="0" fontAlgn="base" hangingPunct="0">
        <a:lnSpc>
          <a:spcPct val="70000"/>
        </a:lnSpc>
        <a:spcBef>
          <a:spcPct val="0"/>
        </a:spcBef>
        <a:spcAft>
          <a:spcPct val="0"/>
        </a:spcAft>
        <a:defRPr sz="4400" b="1">
          <a:solidFill>
            <a:schemeClr val="bg1"/>
          </a:solidFill>
          <a:latin typeface="+mj-lt"/>
          <a:ea typeface="+mj-ea"/>
          <a:cs typeface="+mj-cs"/>
        </a:defRPr>
      </a:lvl1pPr>
      <a:lvl2pPr algn="l" rtl="0" eaLnBrk="0" fontAlgn="base" hangingPunct="0">
        <a:lnSpc>
          <a:spcPct val="70000"/>
        </a:lnSpc>
        <a:spcBef>
          <a:spcPct val="0"/>
        </a:spcBef>
        <a:spcAft>
          <a:spcPct val="0"/>
        </a:spcAft>
        <a:defRPr sz="4400" b="1">
          <a:solidFill>
            <a:schemeClr val="bg1"/>
          </a:solidFill>
          <a:latin typeface="Arial Rounded MT Bold" pitchFamily="34" charset="0"/>
        </a:defRPr>
      </a:lvl2pPr>
      <a:lvl3pPr algn="l" rtl="0" eaLnBrk="0" fontAlgn="base" hangingPunct="0">
        <a:lnSpc>
          <a:spcPct val="70000"/>
        </a:lnSpc>
        <a:spcBef>
          <a:spcPct val="0"/>
        </a:spcBef>
        <a:spcAft>
          <a:spcPct val="0"/>
        </a:spcAft>
        <a:defRPr sz="4400" b="1">
          <a:solidFill>
            <a:schemeClr val="bg1"/>
          </a:solidFill>
          <a:latin typeface="Arial Rounded MT Bold" pitchFamily="34" charset="0"/>
        </a:defRPr>
      </a:lvl3pPr>
      <a:lvl4pPr algn="l" rtl="0" eaLnBrk="0" fontAlgn="base" hangingPunct="0">
        <a:lnSpc>
          <a:spcPct val="70000"/>
        </a:lnSpc>
        <a:spcBef>
          <a:spcPct val="0"/>
        </a:spcBef>
        <a:spcAft>
          <a:spcPct val="0"/>
        </a:spcAft>
        <a:defRPr sz="4400" b="1">
          <a:solidFill>
            <a:schemeClr val="bg1"/>
          </a:solidFill>
          <a:latin typeface="Arial Rounded MT Bold" pitchFamily="34" charset="0"/>
        </a:defRPr>
      </a:lvl4pPr>
      <a:lvl5pPr algn="l" rtl="0" eaLnBrk="0" fontAlgn="base" hangingPunct="0">
        <a:lnSpc>
          <a:spcPct val="70000"/>
        </a:lnSpc>
        <a:spcBef>
          <a:spcPct val="0"/>
        </a:spcBef>
        <a:spcAft>
          <a:spcPct val="0"/>
        </a:spcAft>
        <a:defRPr sz="4400" b="1">
          <a:solidFill>
            <a:schemeClr val="bg1"/>
          </a:solidFill>
          <a:latin typeface="Arial Rounded MT Bold" pitchFamily="34" charset="0"/>
        </a:defRPr>
      </a:lvl5pPr>
      <a:lvl6pPr marL="456668" algn="l" rtl="0" fontAlgn="base">
        <a:lnSpc>
          <a:spcPct val="70000"/>
        </a:lnSpc>
        <a:spcBef>
          <a:spcPct val="0"/>
        </a:spcBef>
        <a:spcAft>
          <a:spcPct val="0"/>
        </a:spcAft>
        <a:defRPr sz="4400" b="1">
          <a:solidFill>
            <a:schemeClr val="bg1"/>
          </a:solidFill>
          <a:latin typeface="Arial Rounded MT Bold" pitchFamily="34" charset="0"/>
        </a:defRPr>
      </a:lvl6pPr>
      <a:lvl7pPr marL="913331" algn="l" rtl="0" fontAlgn="base">
        <a:lnSpc>
          <a:spcPct val="70000"/>
        </a:lnSpc>
        <a:spcBef>
          <a:spcPct val="0"/>
        </a:spcBef>
        <a:spcAft>
          <a:spcPct val="0"/>
        </a:spcAft>
        <a:defRPr sz="4400" b="1">
          <a:solidFill>
            <a:schemeClr val="bg1"/>
          </a:solidFill>
          <a:latin typeface="Arial Rounded MT Bold" pitchFamily="34" charset="0"/>
        </a:defRPr>
      </a:lvl7pPr>
      <a:lvl8pPr marL="1369998" algn="l" rtl="0" fontAlgn="base">
        <a:lnSpc>
          <a:spcPct val="70000"/>
        </a:lnSpc>
        <a:spcBef>
          <a:spcPct val="0"/>
        </a:spcBef>
        <a:spcAft>
          <a:spcPct val="0"/>
        </a:spcAft>
        <a:defRPr sz="4400" b="1">
          <a:solidFill>
            <a:schemeClr val="bg1"/>
          </a:solidFill>
          <a:latin typeface="Arial Rounded MT Bold" pitchFamily="34" charset="0"/>
        </a:defRPr>
      </a:lvl8pPr>
      <a:lvl9pPr marL="1826662" algn="l" rtl="0" fontAlgn="base">
        <a:lnSpc>
          <a:spcPct val="70000"/>
        </a:lnSpc>
        <a:spcBef>
          <a:spcPct val="0"/>
        </a:spcBef>
        <a:spcAft>
          <a:spcPct val="0"/>
        </a:spcAft>
        <a:defRPr sz="4400" b="1">
          <a:solidFill>
            <a:schemeClr val="bg1"/>
          </a:solidFill>
          <a:latin typeface="Arial Rounded MT Bold" pitchFamily="34" charset="0"/>
        </a:defRPr>
      </a:lvl9pPr>
    </p:titleStyle>
    <p:bodyStyle>
      <a:lvl1pPr marL="342499" indent="-342499" algn="l" rtl="0" eaLnBrk="0" fontAlgn="base" hangingPunct="0">
        <a:spcBef>
          <a:spcPct val="20000"/>
        </a:spcBef>
        <a:spcAft>
          <a:spcPct val="0"/>
        </a:spcAft>
        <a:buClr>
          <a:schemeClr val="hlink"/>
        </a:buClr>
        <a:buChar char="•"/>
        <a:defRPr sz="2800">
          <a:solidFill>
            <a:schemeClr val="bg1"/>
          </a:solidFill>
          <a:latin typeface="+mn-lt"/>
          <a:ea typeface="+mn-ea"/>
          <a:cs typeface="+mn-cs"/>
        </a:defRPr>
      </a:lvl1pPr>
      <a:lvl2pPr marL="742080" indent="-285415" algn="l" rtl="0" eaLnBrk="0" fontAlgn="base" hangingPunct="0">
        <a:spcBef>
          <a:spcPct val="20000"/>
        </a:spcBef>
        <a:spcAft>
          <a:spcPct val="0"/>
        </a:spcAft>
        <a:buClr>
          <a:schemeClr val="tx2"/>
        </a:buClr>
        <a:buChar char="•"/>
        <a:defRPr sz="2600">
          <a:solidFill>
            <a:schemeClr val="bg1"/>
          </a:solidFill>
          <a:latin typeface="+mn-lt"/>
        </a:defRPr>
      </a:lvl2pPr>
      <a:lvl3pPr marL="1141665" indent="-228334" algn="l" rtl="0" eaLnBrk="0" fontAlgn="base" hangingPunct="0">
        <a:spcBef>
          <a:spcPct val="20000"/>
        </a:spcBef>
        <a:spcAft>
          <a:spcPct val="0"/>
        </a:spcAft>
        <a:buClr>
          <a:schemeClr val="hlink"/>
        </a:buClr>
        <a:buChar char="•"/>
        <a:defRPr sz="2400">
          <a:solidFill>
            <a:schemeClr val="bg1"/>
          </a:solidFill>
          <a:latin typeface="+mn-lt"/>
        </a:defRPr>
      </a:lvl3pPr>
      <a:lvl4pPr marL="1598330" indent="-228334" algn="l" rtl="0" eaLnBrk="0" fontAlgn="base" hangingPunct="0">
        <a:spcBef>
          <a:spcPct val="20000"/>
        </a:spcBef>
        <a:spcAft>
          <a:spcPct val="0"/>
        </a:spcAft>
        <a:buClr>
          <a:schemeClr val="tx2"/>
        </a:buClr>
        <a:buChar char="•"/>
        <a:defRPr sz="2000">
          <a:solidFill>
            <a:schemeClr val="bg1"/>
          </a:solidFill>
          <a:latin typeface="+mn-lt"/>
        </a:defRPr>
      </a:lvl4pPr>
      <a:lvl5pPr marL="2054995" indent="-228334" algn="l" rtl="0" eaLnBrk="0" fontAlgn="base" hangingPunct="0">
        <a:spcBef>
          <a:spcPct val="20000"/>
        </a:spcBef>
        <a:spcAft>
          <a:spcPct val="0"/>
        </a:spcAft>
        <a:buClr>
          <a:schemeClr val="hlink"/>
        </a:buClr>
        <a:buChar char="•"/>
        <a:defRPr sz="2000">
          <a:solidFill>
            <a:schemeClr val="bg1"/>
          </a:solidFill>
          <a:latin typeface="+mn-lt"/>
        </a:defRPr>
      </a:lvl5pPr>
      <a:lvl6pPr marL="2511661" indent="-228334" algn="l" rtl="0" fontAlgn="base">
        <a:spcBef>
          <a:spcPct val="20000"/>
        </a:spcBef>
        <a:spcAft>
          <a:spcPct val="0"/>
        </a:spcAft>
        <a:buClr>
          <a:schemeClr val="hlink"/>
        </a:buClr>
        <a:buChar char="•"/>
        <a:defRPr sz="2000">
          <a:solidFill>
            <a:schemeClr val="bg1"/>
          </a:solidFill>
          <a:latin typeface="+mn-lt"/>
        </a:defRPr>
      </a:lvl6pPr>
      <a:lvl7pPr marL="2968328" indent="-228334" algn="l" rtl="0" fontAlgn="base">
        <a:spcBef>
          <a:spcPct val="20000"/>
        </a:spcBef>
        <a:spcAft>
          <a:spcPct val="0"/>
        </a:spcAft>
        <a:buClr>
          <a:schemeClr val="hlink"/>
        </a:buClr>
        <a:buChar char="•"/>
        <a:defRPr sz="2000">
          <a:solidFill>
            <a:schemeClr val="bg1"/>
          </a:solidFill>
          <a:latin typeface="+mn-lt"/>
        </a:defRPr>
      </a:lvl7pPr>
      <a:lvl8pPr marL="3424993" indent="-228334" algn="l" rtl="0" fontAlgn="base">
        <a:spcBef>
          <a:spcPct val="20000"/>
        </a:spcBef>
        <a:spcAft>
          <a:spcPct val="0"/>
        </a:spcAft>
        <a:buClr>
          <a:schemeClr val="hlink"/>
        </a:buClr>
        <a:buChar char="•"/>
        <a:defRPr sz="2000">
          <a:solidFill>
            <a:schemeClr val="bg1"/>
          </a:solidFill>
          <a:latin typeface="+mn-lt"/>
        </a:defRPr>
      </a:lvl8pPr>
      <a:lvl9pPr marL="3881656" indent="-228334" algn="l" rtl="0" fontAlgn="base">
        <a:spcBef>
          <a:spcPct val="20000"/>
        </a:spcBef>
        <a:spcAft>
          <a:spcPct val="0"/>
        </a:spcAft>
        <a:buClr>
          <a:schemeClr val="hlink"/>
        </a:buClr>
        <a:buChar char="•"/>
        <a:defRPr sz="2000">
          <a:solidFill>
            <a:schemeClr val="bg1"/>
          </a:solidFill>
          <a:latin typeface="+mn-lt"/>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1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t" anchorCtr="0" compatLnSpc="1">
            <a:prstTxWarp prst="textNoShape">
              <a:avLst/>
            </a:prstTxWarp>
          </a:bodyPr>
          <a:lstStyle>
            <a:lvl1pPr>
              <a:defRPr sz="1400"/>
            </a:lvl1pPr>
          </a:lstStyle>
          <a:p>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t" anchorCtr="0" compatLnSpc="1">
            <a:prstTxWarp prst="textNoShape">
              <a:avLst/>
            </a:prstTxWarp>
          </a:bodyPr>
          <a:lstStyle>
            <a:lvl1pPr algn="ctr">
              <a:defRPr sz="1400"/>
            </a:lvl1pPr>
          </a:lstStyle>
          <a:p>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t" anchorCtr="0" compatLnSpc="1">
            <a:prstTxWarp prst="textNoShape">
              <a:avLst/>
            </a:prstTxWarp>
          </a:bodyPr>
          <a:lstStyle>
            <a:lvl1pPr algn="r">
              <a:defRPr sz="1400"/>
            </a:lvl1pPr>
          </a:lstStyle>
          <a:p>
            <a:fld id="{0578C666-46DE-4125-80CA-CBFF32843681}" type="slidenum">
              <a:rPr lang="en-US">
                <a:solidFill>
                  <a:srgbClr val="000000"/>
                </a:solidFill>
                <a:latin typeface="Arial"/>
              </a:rPr>
              <a:pPr/>
              <a:t>‹N°›</a:t>
            </a:fld>
            <a:endParaRPr lang="en-US">
              <a:solidFill>
                <a:srgbClr val="000000"/>
              </a:solidFill>
              <a:latin typeface="Arial"/>
            </a:endParaRPr>
          </a:p>
        </p:txBody>
      </p:sp>
      <p:pic>
        <p:nvPicPr>
          <p:cNvPr id="1034" name="Picture 10" descr="WHO-EN-C-H"/>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34980" y="6242853"/>
            <a:ext cx="1555750" cy="4897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visue-gris-lNMH"/>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659817" y="0"/>
            <a:ext cx="484187" cy="484188"/>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50" r:id="rId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668" algn="ctr" rtl="0" fontAlgn="base">
        <a:spcBef>
          <a:spcPct val="0"/>
        </a:spcBef>
        <a:spcAft>
          <a:spcPct val="0"/>
        </a:spcAft>
        <a:defRPr sz="4400">
          <a:solidFill>
            <a:schemeClr val="tx2"/>
          </a:solidFill>
          <a:latin typeface="Arial" charset="0"/>
        </a:defRPr>
      </a:lvl6pPr>
      <a:lvl7pPr marL="913331" algn="ctr" rtl="0" fontAlgn="base">
        <a:spcBef>
          <a:spcPct val="0"/>
        </a:spcBef>
        <a:spcAft>
          <a:spcPct val="0"/>
        </a:spcAft>
        <a:defRPr sz="4400">
          <a:solidFill>
            <a:schemeClr val="tx2"/>
          </a:solidFill>
          <a:latin typeface="Arial" charset="0"/>
        </a:defRPr>
      </a:lvl7pPr>
      <a:lvl8pPr marL="1369998" algn="ctr" rtl="0" fontAlgn="base">
        <a:spcBef>
          <a:spcPct val="0"/>
        </a:spcBef>
        <a:spcAft>
          <a:spcPct val="0"/>
        </a:spcAft>
        <a:defRPr sz="4400">
          <a:solidFill>
            <a:schemeClr val="tx2"/>
          </a:solidFill>
          <a:latin typeface="Arial" charset="0"/>
        </a:defRPr>
      </a:lvl8pPr>
      <a:lvl9pPr marL="1826662" algn="ctr" rtl="0" fontAlgn="base">
        <a:spcBef>
          <a:spcPct val="0"/>
        </a:spcBef>
        <a:spcAft>
          <a:spcPct val="0"/>
        </a:spcAft>
        <a:defRPr sz="4400">
          <a:solidFill>
            <a:schemeClr val="tx2"/>
          </a:solidFill>
          <a:latin typeface="Arial" charset="0"/>
        </a:defRPr>
      </a:lvl9pPr>
    </p:titleStyle>
    <p:bodyStyle>
      <a:lvl1pPr marL="342499" indent="-342499" algn="l" rtl="0" fontAlgn="base">
        <a:spcBef>
          <a:spcPct val="20000"/>
        </a:spcBef>
        <a:spcAft>
          <a:spcPct val="0"/>
        </a:spcAft>
        <a:buChar char="•"/>
        <a:defRPr sz="3200">
          <a:solidFill>
            <a:schemeClr val="tx1"/>
          </a:solidFill>
          <a:latin typeface="+mn-lt"/>
          <a:ea typeface="+mn-ea"/>
          <a:cs typeface="+mn-cs"/>
        </a:defRPr>
      </a:lvl1pPr>
      <a:lvl2pPr marL="742080" indent="-285415" algn="l" rtl="0" fontAlgn="base">
        <a:spcBef>
          <a:spcPct val="20000"/>
        </a:spcBef>
        <a:spcAft>
          <a:spcPct val="0"/>
        </a:spcAft>
        <a:buChar char="–"/>
        <a:defRPr sz="2800">
          <a:solidFill>
            <a:schemeClr val="tx1"/>
          </a:solidFill>
          <a:latin typeface="+mn-lt"/>
        </a:defRPr>
      </a:lvl2pPr>
      <a:lvl3pPr marL="1141665" indent="-228334" algn="l" rtl="0" fontAlgn="base">
        <a:spcBef>
          <a:spcPct val="20000"/>
        </a:spcBef>
        <a:spcAft>
          <a:spcPct val="0"/>
        </a:spcAft>
        <a:buChar char="•"/>
        <a:defRPr sz="2400">
          <a:solidFill>
            <a:schemeClr val="tx1"/>
          </a:solidFill>
          <a:latin typeface="+mn-lt"/>
        </a:defRPr>
      </a:lvl3pPr>
      <a:lvl4pPr marL="1598330" indent="-228334" algn="l" rtl="0" fontAlgn="base">
        <a:spcBef>
          <a:spcPct val="20000"/>
        </a:spcBef>
        <a:spcAft>
          <a:spcPct val="0"/>
        </a:spcAft>
        <a:buChar char="–"/>
        <a:defRPr sz="2000">
          <a:solidFill>
            <a:schemeClr val="tx1"/>
          </a:solidFill>
          <a:latin typeface="+mn-lt"/>
        </a:defRPr>
      </a:lvl4pPr>
      <a:lvl5pPr marL="2054995" indent="-228334" algn="l" rtl="0" fontAlgn="base">
        <a:spcBef>
          <a:spcPct val="20000"/>
        </a:spcBef>
        <a:spcAft>
          <a:spcPct val="0"/>
        </a:spcAft>
        <a:buChar char="»"/>
        <a:defRPr sz="2000">
          <a:solidFill>
            <a:schemeClr val="tx1"/>
          </a:solidFill>
          <a:latin typeface="+mn-lt"/>
        </a:defRPr>
      </a:lvl5pPr>
      <a:lvl6pPr marL="2511661" indent="-228334" algn="l" rtl="0" fontAlgn="base">
        <a:spcBef>
          <a:spcPct val="20000"/>
        </a:spcBef>
        <a:spcAft>
          <a:spcPct val="0"/>
        </a:spcAft>
        <a:buChar char="»"/>
        <a:defRPr sz="2000">
          <a:solidFill>
            <a:schemeClr val="tx1"/>
          </a:solidFill>
          <a:latin typeface="+mn-lt"/>
        </a:defRPr>
      </a:lvl6pPr>
      <a:lvl7pPr marL="2968328" indent="-228334" algn="l" rtl="0" fontAlgn="base">
        <a:spcBef>
          <a:spcPct val="20000"/>
        </a:spcBef>
        <a:spcAft>
          <a:spcPct val="0"/>
        </a:spcAft>
        <a:buChar char="»"/>
        <a:defRPr sz="2000">
          <a:solidFill>
            <a:schemeClr val="tx1"/>
          </a:solidFill>
          <a:latin typeface="+mn-lt"/>
        </a:defRPr>
      </a:lvl7pPr>
      <a:lvl8pPr marL="3424993" indent="-228334" algn="l" rtl="0" fontAlgn="base">
        <a:spcBef>
          <a:spcPct val="20000"/>
        </a:spcBef>
        <a:spcAft>
          <a:spcPct val="0"/>
        </a:spcAft>
        <a:buChar char="»"/>
        <a:defRPr sz="2000">
          <a:solidFill>
            <a:schemeClr val="tx1"/>
          </a:solidFill>
          <a:latin typeface="+mn-lt"/>
        </a:defRPr>
      </a:lvl8pPr>
      <a:lvl9pPr marL="3881656" indent="-22833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1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33" tIns="45667" rIns="91333" bIns="45667" numCol="1" anchor="t" anchorCtr="0" compatLnSpc="1">
            <a:prstTxWarp prst="textNoShape">
              <a:avLst/>
            </a:prstTxWarp>
          </a:bodyPr>
          <a:lstStyle>
            <a:lvl1pPr algn="r">
              <a:defRPr sz="1400">
                <a:solidFill>
                  <a:srgbClr val="000000"/>
                </a:solidFill>
                <a:latin typeface="Arial" charset="0"/>
                <a:cs typeface="+mn-cs"/>
              </a:defRPr>
            </a:lvl1pPr>
          </a:lstStyle>
          <a:p>
            <a:pPr>
              <a:defRPr/>
            </a:pPr>
            <a:fld id="{B3474823-27D7-48C6-9ED7-94AAFFA147BE}" type="slidenum">
              <a:rPr lang="en-US"/>
              <a:pPr>
                <a:defRPr/>
              </a:pPr>
              <a:t>‹N°›</a:t>
            </a:fld>
            <a:endParaRPr lang="en-US"/>
          </a:p>
        </p:txBody>
      </p:sp>
      <p:pic>
        <p:nvPicPr>
          <p:cNvPr id="21511" name="Picture 10" descr="WHO-EN-C-H"/>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34980" y="6242050"/>
            <a:ext cx="1555750"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11" descr="visue-gris-lNMH"/>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659817" y="0"/>
            <a:ext cx="484187"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8"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668" algn="ctr" rtl="0" fontAlgn="base">
        <a:spcBef>
          <a:spcPct val="0"/>
        </a:spcBef>
        <a:spcAft>
          <a:spcPct val="0"/>
        </a:spcAft>
        <a:defRPr sz="4400">
          <a:solidFill>
            <a:schemeClr val="tx2"/>
          </a:solidFill>
          <a:latin typeface="Arial" charset="0"/>
        </a:defRPr>
      </a:lvl6pPr>
      <a:lvl7pPr marL="913331" algn="ctr" rtl="0" fontAlgn="base">
        <a:spcBef>
          <a:spcPct val="0"/>
        </a:spcBef>
        <a:spcAft>
          <a:spcPct val="0"/>
        </a:spcAft>
        <a:defRPr sz="4400">
          <a:solidFill>
            <a:schemeClr val="tx2"/>
          </a:solidFill>
          <a:latin typeface="Arial" charset="0"/>
        </a:defRPr>
      </a:lvl7pPr>
      <a:lvl8pPr marL="1369998" algn="ctr" rtl="0" fontAlgn="base">
        <a:spcBef>
          <a:spcPct val="0"/>
        </a:spcBef>
        <a:spcAft>
          <a:spcPct val="0"/>
        </a:spcAft>
        <a:defRPr sz="4400">
          <a:solidFill>
            <a:schemeClr val="tx2"/>
          </a:solidFill>
          <a:latin typeface="Arial" charset="0"/>
        </a:defRPr>
      </a:lvl8pPr>
      <a:lvl9pPr marL="1826662" algn="ctr" rtl="0" fontAlgn="base">
        <a:spcBef>
          <a:spcPct val="0"/>
        </a:spcBef>
        <a:spcAft>
          <a:spcPct val="0"/>
        </a:spcAft>
        <a:defRPr sz="4400">
          <a:solidFill>
            <a:schemeClr val="tx2"/>
          </a:solidFill>
          <a:latin typeface="Arial" charset="0"/>
        </a:defRPr>
      </a:lvl9pPr>
    </p:titleStyle>
    <p:bodyStyle>
      <a:lvl1pPr marL="342499" indent="-342499" algn="l" rtl="0" eaLnBrk="0" fontAlgn="base" hangingPunct="0">
        <a:spcBef>
          <a:spcPct val="20000"/>
        </a:spcBef>
        <a:spcAft>
          <a:spcPct val="0"/>
        </a:spcAft>
        <a:buChar char="•"/>
        <a:defRPr sz="3200">
          <a:solidFill>
            <a:schemeClr val="tx1"/>
          </a:solidFill>
          <a:latin typeface="+mn-lt"/>
          <a:ea typeface="+mn-ea"/>
          <a:cs typeface="+mn-cs"/>
        </a:defRPr>
      </a:lvl1pPr>
      <a:lvl2pPr marL="742080" indent="-285415" algn="l" rtl="0" eaLnBrk="0" fontAlgn="base" hangingPunct="0">
        <a:spcBef>
          <a:spcPct val="20000"/>
        </a:spcBef>
        <a:spcAft>
          <a:spcPct val="0"/>
        </a:spcAft>
        <a:buChar char="–"/>
        <a:defRPr sz="2800">
          <a:solidFill>
            <a:schemeClr val="tx1"/>
          </a:solidFill>
          <a:latin typeface="+mn-lt"/>
        </a:defRPr>
      </a:lvl2pPr>
      <a:lvl3pPr marL="1141665" indent="-228334" algn="l" rtl="0" eaLnBrk="0" fontAlgn="base" hangingPunct="0">
        <a:spcBef>
          <a:spcPct val="20000"/>
        </a:spcBef>
        <a:spcAft>
          <a:spcPct val="0"/>
        </a:spcAft>
        <a:buChar char="•"/>
        <a:defRPr sz="2400">
          <a:solidFill>
            <a:schemeClr val="tx1"/>
          </a:solidFill>
          <a:latin typeface="+mn-lt"/>
        </a:defRPr>
      </a:lvl3pPr>
      <a:lvl4pPr marL="1598330" indent="-228334" algn="l" rtl="0" eaLnBrk="0" fontAlgn="base" hangingPunct="0">
        <a:spcBef>
          <a:spcPct val="20000"/>
        </a:spcBef>
        <a:spcAft>
          <a:spcPct val="0"/>
        </a:spcAft>
        <a:buChar char="–"/>
        <a:defRPr sz="2000">
          <a:solidFill>
            <a:schemeClr val="tx1"/>
          </a:solidFill>
          <a:latin typeface="+mn-lt"/>
        </a:defRPr>
      </a:lvl4pPr>
      <a:lvl5pPr marL="2054995" indent="-228334" algn="l" rtl="0" eaLnBrk="0" fontAlgn="base" hangingPunct="0">
        <a:spcBef>
          <a:spcPct val="20000"/>
        </a:spcBef>
        <a:spcAft>
          <a:spcPct val="0"/>
        </a:spcAft>
        <a:buChar char="»"/>
        <a:defRPr sz="2000">
          <a:solidFill>
            <a:schemeClr val="tx1"/>
          </a:solidFill>
          <a:latin typeface="+mn-lt"/>
        </a:defRPr>
      </a:lvl5pPr>
      <a:lvl6pPr marL="2511661" indent="-228334" algn="l" rtl="0" fontAlgn="base">
        <a:spcBef>
          <a:spcPct val="20000"/>
        </a:spcBef>
        <a:spcAft>
          <a:spcPct val="0"/>
        </a:spcAft>
        <a:buChar char="»"/>
        <a:defRPr sz="2000">
          <a:solidFill>
            <a:schemeClr val="tx1"/>
          </a:solidFill>
          <a:latin typeface="+mn-lt"/>
        </a:defRPr>
      </a:lvl6pPr>
      <a:lvl7pPr marL="2968328" indent="-228334" algn="l" rtl="0" fontAlgn="base">
        <a:spcBef>
          <a:spcPct val="20000"/>
        </a:spcBef>
        <a:spcAft>
          <a:spcPct val="0"/>
        </a:spcAft>
        <a:buChar char="»"/>
        <a:defRPr sz="2000">
          <a:solidFill>
            <a:schemeClr val="tx1"/>
          </a:solidFill>
          <a:latin typeface="+mn-lt"/>
        </a:defRPr>
      </a:lvl7pPr>
      <a:lvl8pPr marL="3424993" indent="-228334" algn="l" rtl="0" fontAlgn="base">
        <a:spcBef>
          <a:spcPct val="20000"/>
        </a:spcBef>
        <a:spcAft>
          <a:spcPct val="0"/>
        </a:spcAft>
        <a:buChar char="»"/>
        <a:defRPr sz="2000">
          <a:solidFill>
            <a:schemeClr val="tx1"/>
          </a:solidFill>
          <a:latin typeface="+mn-lt"/>
        </a:defRPr>
      </a:lvl8pPr>
      <a:lvl9pPr marL="3881656" indent="-22833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3" tIns="45667" rIns="91333"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333" tIns="45667" rIns="91333"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33" tIns="45667" rIns="91333" bIns="45667" rtlCol="0" anchor="ctr"/>
          <a:lstStyle>
            <a:lvl1pPr algn="l">
              <a:defRPr sz="1200">
                <a:solidFill>
                  <a:schemeClr val="tx1">
                    <a:tint val="75000"/>
                  </a:schemeClr>
                </a:solidFill>
              </a:defRPr>
            </a:lvl1pPr>
          </a:lstStyle>
          <a:p>
            <a:pPr fontAlgn="auto">
              <a:spcBef>
                <a:spcPts val="0"/>
              </a:spcBef>
              <a:spcAft>
                <a:spcPts val="0"/>
              </a:spcAft>
            </a:pPr>
            <a:fld id="{44006C6C-5E06-4179-9EC2-E08B45C2C854}" type="datetimeFigureOut">
              <a:rPr lang="en-US" smtClean="0">
                <a:solidFill>
                  <a:prstClr val="black">
                    <a:tint val="75000"/>
                  </a:prstClr>
                </a:solidFill>
                <a:latin typeface="Calibri"/>
                <a:cs typeface="+mn-cs"/>
              </a:rPr>
              <a:pPr fontAlgn="auto">
                <a:spcBef>
                  <a:spcPts val="0"/>
                </a:spcBef>
                <a:spcAft>
                  <a:spcPts val="0"/>
                </a:spcAft>
              </a:pPr>
              <a:t>5/22/2013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33" tIns="45667" rIns="91333" bIns="45667" rtlCol="0" anchor="ctr"/>
          <a:lstStyle>
            <a:lvl1pPr algn="r">
              <a:defRPr sz="1200">
                <a:solidFill>
                  <a:schemeClr val="tx1">
                    <a:tint val="75000"/>
                  </a:schemeClr>
                </a:solidFill>
              </a:defRPr>
            </a:lvl1pPr>
          </a:lstStyle>
          <a:p>
            <a:pPr fontAlgn="auto">
              <a:spcBef>
                <a:spcPts val="0"/>
              </a:spcBef>
              <a:spcAft>
                <a:spcPts val="0"/>
              </a:spcAft>
            </a:pPr>
            <a:fld id="{2A51065F-799B-4DC5-9F6D-ADDA1FE382D8}" type="slidenum">
              <a:rPr lang="en-US" smtClean="0">
                <a:solidFill>
                  <a:prstClr val="black">
                    <a:tint val="75000"/>
                  </a:prstClr>
                </a:solidFill>
                <a:latin typeface="Calibri"/>
                <a:cs typeface="+mn-cs"/>
              </a:rPr>
              <a:pPr fontAlgn="auto">
                <a:spcBef>
                  <a:spcPts val="0"/>
                </a:spcBef>
                <a:spcAft>
                  <a:spcPts val="0"/>
                </a:spcAft>
              </a:pPr>
              <a:t>‹N°›</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20061148"/>
      </p:ext>
    </p:extLst>
  </p:cSld>
  <p:clrMap bg1="lt1" tx1="dk1" bg2="lt2" tx2="dk2" accent1="accent1" accent2="accent2" accent3="accent3" accent4="accent4" accent5="accent5" accent6="accent6" hlink="hlink" folHlink="folHlink"/>
  <p:sldLayoutIdLst>
    <p:sldLayoutId id="2147483862" r:id="rId1"/>
  </p:sldLayoutIdLst>
  <p:txStyles>
    <p:titleStyle>
      <a:lvl1pPr algn="ctr" defTabSz="913331" rtl="0" eaLnBrk="1" latinLnBrk="0" hangingPunct="1">
        <a:spcBef>
          <a:spcPct val="0"/>
        </a:spcBef>
        <a:buNone/>
        <a:defRPr sz="4400" kern="1200">
          <a:solidFill>
            <a:schemeClr val="tx1"/>
          </a:solidFill>
          <a:latin typeface="+mj-lt"/>
          <a:ea typeface="+mj-ea"/>
          <a:cs typeface="+mj-cs"/>
        </a:defRPr>
      </a:lvl1pPr>
    </p:titleStyle>
    <p:bodyStyle>
      <a:lvl1pPr marL="342499" indent="-342499" algn="l" defTabSz="91333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0" indent="-285415" algn="l" defTabSz="91333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65" indent="-228334" algn="l" defTabSz="91333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0"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5"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3" tIns="45667" rIns="91333"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333" tIns="45667" rIns="91333"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33" tIns="45667" rIns="91333" bIns="45667" rtlCol="0" anchor="ctr"/>
          <a:lstStyle>
            <a:lvl1pPr algn="l">
              <a:defRPr sz="1200">
                <a:solidFill>
                  <a:schemeClr val="tx1">
                    <a:tint val="75000"/>
                  </a:schemeClr>
                </a:solidFill>
              </a:defRPr>
            </a:lvl1pPr>
          </a:lstStyle>
          <a:p>
            <a:pPr fontAlgn="auto">
              <a:spcBef>
                <a:spcPts val="0"/>
              </a:spcBef>
              <a:spcAft>
                <a:spcPts val="0"/>
              </a:spcAft>
            </a:pPr>
            <a:fld id="{44006C6C-5E06-4179-9EC2-E08B45C2C854}" type="datetimeFigureOut">
              <a:rPr lang="en-US" smtClean="0">
                <a:solidFill>
                  <a:prstClr val="black">
                    <a:tint val="75000"/>
                  </a:prstClr>
                </a:solidFill>
                <a:latin typeface="Calibri"/>
                <a:cs typeface="+mn-cs"/>
              </a:rPr>
              <a:pPr fontAlgn="auto">
                <a:spcBef>
                  <a:spcPts val="0"/>
                </a:spcBef>
                <a:spcAft>
                  <a:spcPts val="0"/>
                </a:spcAft>
              </a:pPr>
              <a:t>5/22/2013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33" tIns="45667" rIns="91333" bIns="45667" rtlCol="0" anchor="ctr"/>
          <a:lstStyle>
            <a:lvl1pPr algn="r">
              <a:defRPr sz="1200">
                <a:solidFill>
                  <a:schemeClr val="tx1">
                    <a:tint val="75000"/>
                  </a:schemeClr>
                </a:solidFill>
              </a:defRPr>
            </a:lvl1pPr>
          </a:lstStyle>
          <a:p>
            <a:pPr fontAlgn="auto">
              <a:spcBef>
                <a:spcPts val="0"/>
              </a:spcBef>
              <a:spcAft>
                <a:spcPts val="0"/>
              </a:spcAft>
            </a:pPr>
            <a:fld id="{2A51065F-799B-4DC5-9F6D-ADDA1FE382D8}" type="slidenum">
              <a:rPr lang="en-US" smtClean="0">
                <a:solidFill>
                  <a:prstClr val="black">
                    <a:tint val="75000"/>
                  </a:prstClr>
                </a:solidFill>
                <a:latin typeface="Calibri"/>
                <a:cs typeface="+mn-cs"/>
              </a:rPr>
              <a:pPr fontAlgn="auto">
                <a:spcBef>
                  <a:spcPts val="0"/>
                </a:spcBef>
                <a:spcAft>
                  <a:spcPts val="0"/>
                </a:spcAft>
              </a:pPr>
              <a:t>‹N°›</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20061148"/>
      </p:ext>
    </p:extLst>
  </p:cSld>
  <p:clrMap bg1="lt1" tx1="dk1" bg2="lt2" tx2="dk2" accent1="accent1" accent2="accent2" accent3="accent3" accent4="accent4" accent5="accent5" accent6="accent6" hlink="hlink" folHlink="folHlink"/>
  <p:sldLayoutIdLst>
    <p:sldLayoutId id="2147483864" r:id="rId1"/>
  </p:sldLayoutIdLst>
  <p:txStyles>
    <p:titleStyle>
      <a:lvl1pPr algn="ctr" defTabSz="913331" rtl="0" eaLnBrk="1" latinLnBrk="0" hangingPunct="1">
        <a:spcBef>
          <a:spcPct val="0"/>
        </a:spcBef>
        <a:buNone/>
        <a:defRPr sz="4400" kern="1200">
          <a:solidFill>
            <a:schemeClr val="tx1"/>
          </a:solidFill>
          <a:latin typeface="+mj-lt"/>
          <a:ea typeface="+mj-ea"/>
          <a:cs typeface="+mj-cs"/>
        </a:defRPr>
      </a:lvl1pPr>
    </p:titleStyle>
    <p:bodyStyle>
      <a:lvl1pPr marL="342499" indent="-342499" algn="l" defTabSz="91333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0" indent="-285415" algn="l" defTabSz="91333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65" indent="-228334" algn="l" defTabSz="91333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0"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5"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3" tIns="45667" rIns="91333"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333" tIns="45667" rIns="91333"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33" tIns="45667" rIns="91333" bIns="45667" rtlCol="0" anchor="ctr"/>
          <a:lstStyle>
            <a:lvl1pPr algn="l">
              <a:defRPr sz="1200">
                <a:solidFill>
                  <a:schemeClr val="tx1">
                    <a:tint val="75000"/>
                  </a:schemeClr>
                </a:solidFill>
              </a:defRPr>
            </a:lvl1pPr>
          </a:lstStyle>
          <a:p>
            <a:pPr fontAlgn="auto">
              <a:spcBef>
                <a:spcPts val="0"/>
              </a:spcBef>
              <a:spcAft>
                <a:spcPts val="0"/>
              </a:spcAft>
            </a:pPr>
            <a:fld id="{44006C6C-5E06-4179-9EC2-E08B45C2C854}" type="datetimeFigureOut">
              <a:rPr lang="en-US" smtClean="0">
                <a:solidFill>
                  <a:prstClr val="black">
                    <a:tint val="75000"/>
                  </a:prstClr>
                </a:solidFill>
                <a:latin typeface="Calibri"/>
                <a:cs typeface="+mn-cs"/>
              </a:rPr>
              <a:pPr fontAlgn="auto">
                <a:spcBef>
                  <a:spcPts val="0"/>
                </a:spcBef>
                <a:spcAft>
                  <a:spcPts val="0"/>
                </a:spcAft>
              </a:pPr>
              <a:t>5/22/2013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33" tIns="45667" rIns="91333" bIns="45667" rtlCol="0" anchor="ctr"/>
          <a:lstStyle>
            <a:lvl1pPr algn="r">
              <a:defRPr sz="1200">
                <a:solidFill>
                  <a:schemeClr val="tx1">
                    <a:tint val="75000"/>
                  </a:schemeClr>
                </a:solidFill>
              </a:defRPr>
            </a:lvl1pPr>
          </a:lstStyle>
          <a:p>
            <a:pPr fontAlgn="auto">
              <a:spcBef>
                <a:spcPts val="0"/>
              </a:spcBef>
              <a:spcAft>
                <a:spcPts val="0"/>
              </a:spcAft>
            </a:pPr>
            <a:fld id="{2A51065F-799B-4DC5-9F6D-ADDA1FE382D8}" type="slidenum">
              <a:rPr lang="en-US" smtClean="0">
                <a:solidFill>
                  <a:prstClr val="black">
                    <a:tint val="75000"/>
                  </a:prstClr>
                </a:solidFill>
                <a:latin typeface="Calibri"/>
                <a:cs typeface="+mn-cs"/>
              </a:rPr>
              <a:pPr fontAlgn="auto">
                <a:spcBef>
                  <a:spcPts val="0"/>
                </a:spcBef>
                <a:spcAft>
                  <a:spcPts val="0"/>
                </a:spcAft>
              </a:pPr>
              <a:t>‹N°›</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20061148"/>
      </p:ext>
    </p:extLst>
  </p:cSld>
  <p:clrMap bg1="lt1" tx1="dk1" bg2="lt2" tx2="dk2" accent1="accent1" accent2="accent2" accent3="accent3" accent4="accent4" accent5="accent5" accent6="accent6" hlink="hlink" folHlink="folHlink"/>
  <p:sldLayoutIdLst>
    <p:sldLayoutId id="2147483866" r:id="rId1"/>
  </p:sldLayoutIdLst>
  <p:txStyles>
    <p:titleStyle>
      <a:lvl1pPr algn="ctr" defTabSz="913331" rtl="0" eaLnBrk="1" latinLnBrk="0" hangingPunct="1">
        <a:spcBef>
          <a:spcPct val="0"/>
        </a:spcBef>
        <a:buNone/>
        <a:defRPr sz="4400" kern="1200">
          <a:solidFill>
            <a:schemeClr val="tx1"/>
          </a:solidFill>
          <a:latin typeface="+mj-lt"/>
          <a:ea typeface="+mj-ea"/>
          <a:cs typeface="+mj-cs"/>
        </a:defRPr>
      </a:lvl1pPr>
    </p:titleStyle>
    <p:bodyStyle>
      <a:lvl1pPr marL="342499" indent="-342499" algn="l" defTabSz="91333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0" indent="-285415" algn="l" defTabSz="91333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65" indent="-228334" algn="l" defTabSz="91333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0"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5"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3" tIns="45667" rIns="91333"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333" tIns="45667" rIns="91333"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33" tIns="45667" rIns="91333" bIns="45667" rtlCol="0" anchor="ctr"/>
          <a:lstStyle>
            <a:lvl1pPr algn="l">
              <a:defRPr sz="1200">
                <a:solidFill>
                  <a:schemeClr val="tx1">
                    <a:tint val="75000"/>
                  </a:schemeClr>
                </a:solidFill>
              </a:defRPr>
            </a:lvl1pPr>
          </a:lstStyle>
          <a:p>
            <a:pPr fontAlgn="auto">
              <a:spcBef>
                <a:spcPts val="0"/>
              </a:spcBef>
              <a:spcAft>
                <a:spcPts val="0"/>
              </a:spcAft>
            </a:pPr>
            <a:fld id="{44006C6C-5E06-4179-9EC2-E08B45C2C854}" type="datetimeFigureOut">
              <a:rPr lang="en-US" smtClean="0">
                <a:solidFill>
                  <a:prstClr val="black">
                    <a:tint val="75000"/>
                  </a:prstClr>
                </a:solidFill>
                <a:latin typeface="Calibri"/>
                <a:cs typeface="+mn-cs"/>
              </a:rPr>
              <a:pPr fontAlgn="auto">
                <a:spcBef>
                  <a:spcPts val="0"/>
                </a:spcBef>
                <a:spcAft>
                  <a:spcPts val="0"/>
                </a:spcAft>
              </a:pPr>
              <a:t>5/22/2013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33" tIns="45667" rIns="91333" bIns="45667" rtlCol="0" anchor="ctr"/>
          <a:lstStyle>
            <a:lvl1pPr algn="r">
              <a:defRPr sz="1200">
                <a:solidFill>
                  <a:schemeClr val="tx1">
                    <a:tint val="75000"/>
                  </a:schemeClr>
                </a:solidFill>
              </a:defRPr>
            </a:lvl1pPr>
          </a:lstStyle>
          <a:p>
            <a:pPr fontAlgn="auto">
              <a:spcBef>
                <a:spcPts val="0"/>
              </a:spcBef>
              <a:spcAft>
                <a:spcPts val="0"/>
              </a:spcAft>
            </a:pPr>
            <a:fld id="{2A51065F-799B-4DC5-9F6D-ADDA1FE382D8}" type="slidenum">
              <a:rPr lang="en-US" smtClean="0">
                <a:solidFill>
                  <a:prstClr val="black">
                    <a:tint val="75000"/>
                  </a:prstClr>
                </a:solidFill>
                <a:latin typeface="Calibri"/>
                <a:cs typeface="+mn-cs"/>
              </a:rPr>
              <a:pPr fontAlgn="auto">
                <a:spcBef>
                  <a:spcPts val="0"/>
                </a:spcBef>
                <a:spcAft>
                  <a:spcPts val="0"/>
                </a:spcAft>
              </a:pPr>
              <a:t>‹N°›</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20061148"/>
      </p:ext>
    </p:extLst>
  </p:cSld>
  <p:clrMap bg1="lt1" tx1="dk1" bg2="lt2" tx2="dk2" accent1="accent1" accent2="accent2" accent3="accent3" accent4="accent4" accent5="accent5" accent6="accent6" hlink="hlink" folHlink="folHlink"/>
  <p:sldLayoutIdLst>
    <p:sldLayoutId id="2147483868" r:id="rId1"/>
  </p:sldLayoutIdLst>
  <p:txStyles>
    <p:titleStyle>
      <a:lvl1pPr algn="ctr" defTabSz="913331" rtl="0" eaLnBrk="1" latinLnBrk="0" hangingPunct="1">
        <a:spcBef>
          <a:spcPct val="0"/>
        </a:spcBef>
        <a:buNone/>
        <a:defRPr sz="4400" kern="1200">
          <a:solidFill>
            <a:schemeClr val="tx1"/>
          </a:solidFill>
          <a:latin typeface="+mj-lt"/>
          <a:ea typeface="+mj-ea"/>
          <a:cs typeface="+mj-cs"/>
        </a:defRPr>
      </a:lvl1pPr>
    </p:titleStyle>
    <p:bodyStyle>
      <a:lvl1pPr marL="342499" indent="-342499" algn="l" defTabSz="91333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0" indent="-285415" algn="l" defTabSz="91333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65" indent="-228334" algn="l" defTabSz="91333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0"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5"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71" tIns="45635" rIns="91271" bIns="456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5"/>
            <a:ext cx="8229600" cy="4525963"/>
          </a:xfrm>
          <a:prstGeom prst="rect">
            <a:avLst/>
          </a:prstGeom>
        </p:spPr>
        <p:txBody>
          <a:bodyPr vert="horz" lIns="91271" tIns="45635" rIns="91271" bIns="456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271" tIns="45635" rIns="91271" bIns="45635" rtlCol="0" anchor="ctr"/>
          <a:lstStyle>
            <a:lvl1pPr algn="l">
              <a:defRPr sz="1200">
                <a:solidFill>
                  <a:schemeClr val="tx1">
                    <a:tint val="75000"/>
                  </a:schemeClr>
                </a:solidFill>
              </a:defRPr>
            </a:lvl1pPr>
          </a:lstStyle>
          <a:p>
            <a:fld id="{0E844277-F025-43F6-BF9F-FAEB08D77D38}" type="datetimeFigureOut">
              <a:rPr lang="en-US" smtClean="0"/>
              <a:pPr/>
              <a:t>5/22/2013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271" tIns="45635" rIns="91271" bIns="4563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271" tIns="45635" rIns="91271" bIns="45635" rtlCol="0" anchor="ctr"/>
          <a:lstStyle>
            <a:lvl1pPr algn="r">
              <a:defRPr sz="1200">
                <a:solidFill>
                  <a:schemeClr val="tx1">
                    <a:tint val="75000"/>
                  </a:schemeClr>
                </a:solidFill>
              </a:defRPr>
            </a:lvl1pPr>
          </a:lstStyle>
          <a:p>
            <a:fld id="{9D456AE7-EEF3-4B63-8D1B-43925E3D9608}" type="slidenum">
              <a:rPr lang="en-US" smtClean="0"/>
              <a:pPr/>
              <a:t>‹N°›</a:t>
            </a:fld>
            <a:endParaRPr lang="en-US"/>
          </a:p>
        </p:txBody>
      </p:sp>
    </p:spTree>
    <p:extLst>
      <p:ext uri="{BB962C8B-B14F-4D97-AF65-F5344CB8AC3E}">
        <p14:creationId xmlns:p14="http://schemas.microsoft.com/office/powerpoint/2010/main" xmlns="" val="89847123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ctr" defTabSz="912702" rtl="0" eaLnBrk="1" latinLnBrk="0" hangingPunct="1">
        <a:spcBef>
          <a:spcPct val="0"/>
        </a:spcBef>
        <a:buNone/>
        <a:defRPr sz="4400" kern="1200">
          <a:solidFill>
            <a:schemeClr val="tx1"/>
          </a:solidFill>
          <a:latin typeface="+mj-lt"/>
          <a:ea typeface="+mj-ea"/>
          <a:cs typeface="+mj-cs"/>
        </a:defRPr>
      </a:lvl1pPr>
    </p:titleStyle>
    <p:bodyStyle>
      <a:lvl1pPr marL="342263" indent="-342263" algn="l" defTabSz="9127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569" indent="-285217" algn="l" defTabSz="9127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880" indent="-228177" algn="l" defTabSz="9127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230" indent="-228177" algn="l" defTabSz="9127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3581" indent="-228177" algn="l" defTabSz="9127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9934" indent="-228177" algn="l" defTabSz="9127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87" indent="-228177" algn="l" defTabSz="9127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37" indent="-228177" algn="l" defTabSz="9127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86" indent="-228177" algn="l" defTabSz="9127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3" tIns="45667" rIns="91333"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333" tIns="45667" rIns="91333"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33" tIns="45667" rIns="91333" bIns="45667" rtlCol="0" anchor="ctr"/>
          <a:lstStyle>
            <a:lvl1pPr algn="l">
              <a:defRPr sz="1200">
                <a:solidFill>
                  <a:schemeClr val="tx1">
                    <a:tint val="75000"/>
                  </a:schemeClr>
                </a:solidFill>
              </a:defRPr>
            </a:lvl1pPr>
          </a:lstStyle>
          <a:p>
            <a:pPr fontAlgn="auto">
              <a:spcBef>
                <a:spcPts val="0"/>
              </a:spcBef>
              <a:spcAft>
                <a:spcPts val="0"/>
              </a:spcAft>
            </a:pPr>
            <a:fld id="{44006C6C-5E06-4179-9EC2-E08B45C2C854}" type="datetimeFigureOut">
              <a:rPr lang="en-US" smtClean="0">
                <a:solidFill>
                  <a:prstClr val="black">
                    <a:tint val="75000"/>
                  </a:prstClr>
                </a:solidFill>
                <a:latin typeface="Calibri"/>
                <a:cs typeface="+mn-cs"/>
              </a:rPr>
              <a:pPr fontAlgn="auto">
                <a:spcBef>
                  <a:spcPts val="0"/>
                </a:spcBef>
                <a:spcAft>
                  <a:spcPts val="0"/>
                </a:spcAft>
              </a:pPr>
              <a:t>5/22/2013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33" tIns="45667" rIns="91333" bIns="45667" rtlCol="0" anchor="ctr"/>
          <a:lstStyle>
            <a:lvl1pPr algn="r">
              <a:defRPr sz="1200">
                <a:solidFill>
                  <a:schemeClr val="tx1">
                    <a:tint val="75000"/>
                  </a:schemeClr>
                </a:solidFill>
              </a:defRPr>
            </a:lvl1pPr>
          </a:lstStyle>
          <a:p>
            <a:pPr fontAlgn="auto">
              <a:spcBef>
                <a:spcPts val="0"/>
              </a:spcBef>
              <a:spcAft>
                <a:spcPts val="0"/>
              </a:spcAft>
            </a:pPr>
            <a:fld id="{2A51065F-799B-4DC5-9F6D-ADDA1FE382D8}" type="slidenum">
              <a:rPr lang="en-US" smtClean="0">
                <a:solidFill>
                  <a:prstClr val="black">
                    <a:tint val="75000"/>
                  </a:prstClr>
                </a:solidFill>
                <a:latin typeface="Calibri"/>
                <a:cs typeface="+mn-cs"/>
              </a:rPr>
              <a:pPr fontAlgn="auto">
                <a:spcBef>
                  <a:spcPts val="0"/>
                </a:spcBef>
                <a:spcAft>
                  <a:spcPts val="0"/>
                </a:spcAft>
              </a:pPr>
              <a:t>‹N°›</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20061148"/>
      </p:ext>
    </p:extLst>
  </p:cSld>
  <p:clrMap bg1="lt1" tx1="dk1" bg2="lt2" tx2="dk2" accent1="accent1" accent2="accent2" accent3="accent3" accent4="accent4" accent5="accent5" accent6="accent6" hlink="hlink" folHlink="folHlink"/>
  <p:sldLayoutIdLst>
    <p:sldLayoutId id="2147483872" r:id="rId1"/>
  </p:sldLayoutIdLst>
  <p:txStyles>
    <p:titleStyle>
      <a:lvl1pPr algn="ctr" defTabSz="913331" rtl="0" eaLnBrk="1" latinLnBrk="0" hangingPunct="1">
        <a:spcBef>
          <a:spcPct val="0"/>
        </a:spcBef>
        <a:buNone/>
        <a:defRPr sz="4400" kern="1200">
          <a:solidFill>
            <a:schemeClr val="tx1"/>
          </a:solidFill>
          <a:latin typeface="+mj-lt"/>
          <a:ea typeface="+mj-ea"/>
          <a:cs typeface="+mj-cs"/>
        </a:defRPr>
      </a:lvl1pPr>
    </p:titleStyle>
    <p:bodyStyle>
      <a:lvl1pPr marL="342499" indent="-342499" algn="l" defTabSz="91333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0" indent="-285415" algn="l" defTabSz="91333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65" indent="-228334" algn="l" defTabSz="91333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0"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5"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3" tIns="45667" rIns="91333"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333" tIns="45667" rIns="91333"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33" tIns="45667" rIns="91333" bIns="45667" rtlCol="0" anchor="ctr"/>
          <a:lstStyle>
            <a:lvl1pPr algn="l">
              <a:defRPr sz="1200">
                <a:solidFill>
                  <a:schemeClr val="tx1">
                    <a:tint val="75000"/>
                  </a:schemeClr>
                </a:solidFill>
              </a:defRPr>
            </a:lvl1pPr>
          </a:lstStyle>
          <a:p>
            <a:pPr fontAlgn="auto">
              <a:spcBef>
                <a:spcPts val="0"/>
              </a:spcBef>
              <a:spcAft>
                <a:spcPts val="0"/>
              </a:spcAft>
            </a:pPr>
            <a:fld id="{44006C6C-5E06-4179-9EC2-E08B45C2C854}" type="datetimeFigureOut">
              <a:rPr lang="en-US" smtClean="0">
                <a:solidFill>
                  <a:prstClr val="black">
                    <a:tint val="75000"/>
                  </a:prstClr>
                </a:solidFill>
                <a:latin typeface="Calibri"/>
                <a:cs typeface="+mn-cs"/>
              </a:rPr>
              <a:pPr fontAlgn="auto">
                <a:spcBef>
                  <a:spcPts val="0"/>
                </a:spcBef>
                <a:spcAft>
                  <a:spcPts val="0"/>
                </a:spcAft>
              </a:pPr>
              <a:t>5/22/2013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33" tIns="45667" rIns="91333" bIns="45667" rtlCol="0" anchor="ctr"/>
          <a:lstStyle>
            <a:lvl1pPr algn="r">
              <a:defRPr sz="1200">
                <a:solidFill>
                  <a:schemeClr val="tx1">
                    <a:tint val="75000"/>
                  </a:schemeClr>
                </a:solidFill>
              </a:defRPr>
            </a:lvl1pPr>
          </a:lstStyle>
          <a:p>
            <a:pPr fontAlgn="auto">
              <a:spcBef>
                <a:spcPts val="0"/>
              </a:spcBef>
              <a:spcAft>
                <a:spcPts val="0"/>
              </a:spcAft>
            </a:pPr>
            <a:fld id="{2A51065F-799B-4DC5-9F6D-ADDA1FE382D8}" type="slidenum">
              <a:rPr lang="en-US" smtClean="0">
                <a:solidFill>
                  <a:prstClr val="black">
                    <a:tint val="75000"/>
                  </a:prstClr>
                </a:solidFill>
                <a:latin typeface="Calibri"/>
                <a:cs typeface="+mn-cs"/>
              </a:rPr>
              <a:pPr fontAlgn="auto">
                <a:spcBef>
                  <a:spcPts val="0"/>
                </a:spcBef>
                <a:spcAft>
                  <a:spcPts val="0"/>
                </a:spcAft>
              </a:pPr>
              <a:t>‹N°›</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20061148"/>
      </p:ext>
    </p:extLst>
  </p:cSld>
  <p:clrMap bg1="lt1" tx1="dk1" bg2="lt2" tx2="dk2" accent1="accent1" accent2="accent2" accent3="accent3" accent4="accent4" accent5="accent5" accent6="accent6" hlink="hlink" folHlink="folHlink"/>
  <p:sldLayoutIdLst>
    <p:sldLayoutId id="2147483874" r:id="rId1"/>
  </p:sldLayoutIdLst>
  <p:txStyles>
    <p:titleStyle>
      <a:lvl1pPr algn="ctr" defTabSz="913331" rtl="0" eaLnBrk="1" latinLnBrk="0" hangingPunct="1">
        <a:spcBef>
          <a:spcPct val="0"/>
        </a:spcBef>
        <a:buNone/>
        <a:defRPr sz="4400" kern="1200">
          <a:solidFill>
            <a:schemeClr val="tx1"/>
          </a:solidFill>
          <a:latin typeface="+mj-lt"/>
          <a:ea typeface="+mj-ea"/>
          <a:cs typeface="+mj-cs"/>
        </a:defRPr>
      </a:lvl1pPr>
    </p:titleStyle>
    <p:bodyStyle>
      <a:lvl1pPr marL="342499" indent="-342499" algn="l" defTabSz="91333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0" indent="-285415" algn="l" defTabSz="91333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65" indent="-228334" algn="l" defTabSz="91333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0"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5"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33" tIns="45667" rIns="91333"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0"/>
            <a:ext cx="8229600" cy="4525963"/>
          </a:xfrm>
          <a:prstGeom prst="rect">
            <a:avLst/>
          </a:prstGeom>
        </p:spPr>
        <p:txBody>
          <a:bodyPr vert="horz" lIns="91333" tIns="45667" rIns="91333"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33" tIns="45667" rIns="91333" bIns="45667" rtlCol="0" anchor="ctr"/>
          <a:lstStyle>
            <a:lvl1pPr algn="l">
              <a:defRPr sz="1200">
                <a:solidFill>
                  <a:schemeClr val="tx1">
                    <a:tint val="75000"/>
                  </a:schemeClr>
                </a:solidFill>
              </a:defRPr>
            </a:lvl1pPr>
          </a:lstStyle>
          <a:p>
            <a:pPr fontAlgn="auto">
              <a:spcBef>
                <a:spcPts val="0"/>
              </a:spcBef>
              <a:spcAft>
                <a:spcPts val="0"/>
              </a:spcAft>
            </a:pPr>
            <a:fld id="{44006C6C-5E06-4179-9EC2-E08B45C2C854}" type="datetimeFigureOut">
              <a:rPr lang="en-US" smtClean="0">
                <a:solidFill>
                  <a:prstClr val="black">
                    <a:tint val="75000"/>
                  </a:prstClr>
                </a:solidFill>
                <a:latin typeface="Calibri"/>
                <a:cs typeface="+mn-cs"/>
              </a:rPr>
              <a:pPr fontAlgn="auto">
                <a:spcBef>
                  <a:spcPts val="0"/>
                </a:spcBef>
                <a:spcAft>
                  <a:spcPts val="0"/>
                </a:spcAft>
              </a:pPr>
              <a:t>5/22/2013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3" tIns="45667" rIns="91333" bIns="45667"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33" tIns="45667" rIns="91333" bIns="45667" rtlCol="0" anchor="ctr"/>
          <a:lstStyle>
            <a:lvl1pPr algn="r">
              <a:defRPr sz="1200">
                <a:solidFill>
                  <a:schemeClr val="tx1">
                    <a:tint val="75000"/>
                  </a:schemeClr>
                </a:solidFill>
              </a:defRPr>
            </a:lvl1pPr>
          </a:lstStyle>
          <a:p>
            <a:pPr fontAlgn="auto">
              <a:spcBef>
                <a:spcPts val="0"/>
              </a:spcBef>
              <a:spcAft>
                <a:spcPts val="0"/>
              </a:spcAft>
            </a:pPr>
            <a:fld id="{2A51065F-799B-4DC5-9F6D-ADDA1FE382D8}" type="slidenum">
              <a:rPr lang="en-US" smtClean="0">
                <a:solidFill>
                  <a:prstClr val="black">
                    <a:tint val="75000"/>
                  </a:prstClr>
                </a:solidFill>
                <a:latin typeface="Calibri"/>
                <a:cs typeface="+mn-cs"/>
              </a:rPr>
              <a:pPr fontAlgn="auto">
                <a:spcBef>
                  <a:spcPts val="0"/>
                </a:spcBef>
                <a:spcAft>
                  <a:spcPts val="0"/>
                </a:spcAft>
              </a:pPr>
              <a:t>‹N°›</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 val="520061148"/>
      </p:ext>
    </p:extLst>
  </p:cSld>
  <p:clrMap bg1="lt1" tx1="dk1" bg2="lt2" tx2="dk2" accent1="accent1" accent2="accent2" accent3="accent3" accent4="accent4" accent5="accent5" accent6="accent6" hlink="hlink" folHlink="folHlink"/>
  <p:sldLayoutIdLst>
    <p:sldLayoutId id="2147483878" r:id="rId1"/>
  </p:sldLayoutIdLst>
  <p:txStyles>
    <p:titleStyle>
      <a:lvl1pPr algn="ctr" defTabSz="913331" rtl="0" eaLnBrk="1" latinLnBrk="0" hangingPunct="1">
        <a:spcBef>
          <a:spcPct val="0"/>
        </a:spcBef>
        <a:buNone/>
        <a:defRPr sz="4400" kern="1200">
          <a:solidFill>
            <a:schemeClr val="tx1"/>
          </a:solidFill>
          <a:latin typeface="+mj-lt"/>
          <a:ea typeface="+mj-ea"/>
          <a:cs typeface="+mj-cs"/>
        </a:defRPr>
      </a:lvl1pPr>
    </p:titleStyle>
    <p:bodyStyle>
      <a:lvl1pPr marL="342499" indent="-342499" algn="l" defTabSz="91333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0" indent="-285415" algn="l" defTabSz="91333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65" indent="-228334" algn="l" defTabSz="91333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0"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5"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powerpoint"/>
          <p:cNvPicPr>
            <a:picLocks noChangeAspect="1" noChangeArrowheads="1"/>
          </p:cNvPicPr>
          <p:nvPr userDrawn="1"/>
        </p:nvPicPr>
        <p:blipFill>
          <a:blip r:embed="rId3" cstate="print"/>
          <a:srcRect t="8031" b="74126"/>
          <a:stretch>
            <a:fillRect/>
          </a:stretch>
        </p:blipFill>
        <p:spPr bwMode="auto">
          <a:xfrm>
            <a:off x="1" y="-26988"/>
            <a:ext cx="9145588" cy="1223963"/>
          </a:xfrm>
          <a:prstGeom prst="rect">
            <a:avLst/>
          </a:prstGeom>
          <a:noFill/>
          <a:ln w="9525">
            <a:noFill/>
            <a:miter lim="800000"/>
            <a:headEnd/>
            <a:tailEnd/>
          </a:ln>
        </p:spPr>
      </p:pic>
      <p:sp>
        <p:nvSpPr>
          <p:cNvPr id="2051" name="Rectangle 3"/>
          <p:cNvSpPr>
            <a:spLocks noGrp="1" noChangeArrowheads="1"/>
          </p:cNvSpPr>
          <p:nvPr>
            <p:ph type="title"/>
          </p:nvPr>
        </p:nvSpPr>
        <p:spPr bwMode="auto">
          <a:xfrm>
            <a:off x="152400" y="-100006"/>
            <a:ext cx="8839200" cy="1066801"/>
          </a:xfrm>
          <a:prstGeom prst="rect">
            <a:avLst/>
          </a:prstGeom>
          <a:noFill/>
          <a:ln w="9525">
            <a:noFill/>
            <a:miter lim="800000"/>
            <a:headEnd/>
            <a:tailEnd/>
          </a:ln>
          <a:effectLst/>
        </p:spPr>
        <p:txBody>
          <a:bodyPr vert="horz" wrap="square" lIns="91967" tIns="45984" rIns="91967" bIns="45984"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152400" y="1981200"/>
            <a:ext cx="8763000" cy="3810000"/>
          </a:xfrm>
          <a:prstGeom prst="rect">
            <a:avLst/>
          </a:prstGeom>
          <a:noFill/>
          <a:ln w="9525">
            <a:noFill/>
            <a:miter lim="800000"/>
            <a:headEnd/>
            <a:tailEnd/>
          </a:ln>
          <a:effectLst/>
        </p:spPr>
        <p:txBody>
          <a:bodyPr vert="horz" wrap="square" lIns="91967" tIns="45984" rIns="91967" bIns="459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5" descr="EN-WHOlogoN&amp;B"/>
          <p:cNvPicPr>
            <a:picLocks noChangeAspect="1" noChangeArrowheads="1"/>
          </p:cNvPicPr>
          <p:nvPr userDrawn="1"/>
        </p:nvPicPr>
        <p:blipFill>
          <a:blip r:embed="rId4" cstate="print"/>
          <a:srcRect/>
          <a:stretch>
            <a:fillRect/>
          </a:stretch>
        </p:blipFill>
        <p:spPr bwMode="auto">
          <a:xfrm>
            <a:off x="1116013" y="6265873"/>
            <a:ext cx="1439862" cy="446087"/>
          </a:xfrm>
          <a:prstGeom prst="rect">
            <a:avLst/>
          </a:prstGeom>
          <a:noFill/>
          <a:ln w="9525">
            <a:noFill/>
            <a:miter lim="800000"/>
            <a:headEnd/>
            <a:tailEnd/>
          </a:ln>
        </p:spPr>
      </p:pic>
      <p:sp>
        <p:nvSpPr>
          <p:cNvPr id="2054" name="Text Box 6"/>
          <p:cNvSpPr txBox="1">
            <a:spLocks noChangeArrowheads="1"/>
          </p:cNvSpPr>
          <p:nvPr userDrawn="1"/>
        </p:nvSpPr>
        <p:spPr bwMode="auto">
          <a:xfrm>
            <a:off x="2771785" y="6419850"/>
            <a:ext cx="4968875" cy="308028"/>
          </a:xfrm>
          <a:prstGeom prst="rect">
            <a:avLst/>
          </a:prstGeom>
          <a:noFill/>
          <a:ln w="9525">
            <a:noFill/>
            <a:miter lim="800000"/>
            <a:headEnd/>
            <a:tailEnd/>
          </a:ln>
          <a:effectLst/>
        </p:spPr>
        <p:txBody>
          <a:bodyPr lIns="91333" tIns="45667" rIns="91333" bIns="45667">
            <a:spAutoFit/>
          </a:bodyPr>
          <a:lstStyle/>
          <a:p>
            <a:pPr>
              <a:spcBef>
                <a:spcPct val="50000"/>
              </a:spcBef>
            </a:pPr>
            <a:r>
              <a:rPr kumimoji="1" lang="en-GB" sz="1200">
                <a:solidFill>
                  <a:srgbClr val="000000"/>
                </a:solidFill>
                <a:latin typeface="Arial Narrow" pitchFamily="34" charset="0"/>
              </a:rPr>
              <a:t>Chronic Diseases and Health Promotion</a:t>
            </a:r>
            <a:r>
              <a:rPr kumimoji="1" lang="en-GB" sz="1400">
                <a:solidFill>
                  <a:srgbClr val="000000"/>
                </a:solidFill>
                <a:latin typeface="Arial Narrow" pitchFamily="34" charset="0"/>
              </a:rPr>
              <a:t> – www.who.int/chp/en</a:t>
            </a:r>
            <a:endParaRPr kumimoji="1" lang="en-US" sz="1400">
              <a:solidFill>
                <a:srgbClr val="000000"/>
              </a:solidFill>
              <a:latin typeface="Arial Narrow" pitchFamily="34" charset="0"/>
            </a:endParaRPr>
          </a:p>
        </p:txBody>
      </p:sp>
    </p:spTree>
  </p:cSld>
  <p:clrMap bg1="dk2" tx1="lt1" bg2="dk1" tx2="lt2" accent1="accent1" accent2="accent2" accent3="accent3" accent4="accent4" accent5="accent5" accent6="accent6" hlink="hlink" folHlink="folHlink"/>
  <p:sldLayoutIdLst>
    <p:sldLayoutId id="2147483880" r:id="rId1"/>
  </p:sldLayoutIdLst>
  <p:transition/>
  <p:timing>
    <p:tnLst>
      <p:par>
        <p:cTn id="1" dur="indefinite" restart="never" nodeType="tmRoot"/>
      </p:par>
    </p:tnLst>
  </p:timing>
  <p:txStyles>
    <p:titleStyle>
      <a:lvl1pPr algn="l" rtl="0" eaLnBrk="0" fontAlgn="base" hangingPunct="0">
        <a:lnSpc>
          <a:spcPct val="70000"/>
        </a:lnSpc>
        <a:spcBef>
          <a:spcPct val="0"/>
        </a:spcBef>
        <a:spcAft>
          <a:spcPct val="0"/>
        </a:spcAft>
        <a:defRPr sz="4400" b="1">
          <a:solidFill>
            <a:schemeClr val="bg1"/>
          </a:solidFill>
          <a:latin typeface="+mj-lt"/>
          <a:ea typeface="+mj-ea"/>
          <a:cs typeface="+mj-cs"/>
        </a:defRPr>
      </a:lvl1pPr>
      <a:lvl2pPr algn="l" rtl="0" eaLnBrk="0" fontAlgn="base" hangingPunct="0">
        <a:lnSpc>
          <a:spcPct val="70000"/>
        </a:lnSpc>
        <a:spcBef>
          <a:spcPct val="0"/>
        </a:spcBef>
        <a:spcAft>
          <a:spcPct val="0"/>
        </a:spcAft>
        <a:defRPr sz="4400" b="1">
          <a:solidFill>
            <a:schemeClr val="bg1"/>
          </a:solidFill>
          <a:latin typeface="Arial Rounded MT Bold" pitchFamily="34" charset="0"/>
        </a:defRPr>
      </a:lvl2pPr>
      <a:lvl3pPr algn="l" rtl="0" eaLnBrk="0" fontAlgn="base" hangingPunct="0">
        <a:lnSpc>
          <a:spcPct val="70000"/>
        </a:lnSpc>
        <a:spcBef>
          <a:spcPct val="0"/>
        </a:spcBef>
        <a:spcAft>
          <a:spcPct val="0"/>
        </a:spcAft>
        <a:defRPr sz="4400" b="1">
          <a:solidFill>
            <a:schemeClr val="bg1"/>
          </a:solidFill>
          <a:latin typeface="Arial Rounded MT Bold" pitchFamily="34" charset="0"/>
        </a:defRPr>
      </a:lvl3pPr>
      <a:lvl4pPr algn="l" rtl="0" eaLnBrk="0" fontAlgn="base" hangingPunct="0">
        <a:lnSpc>
          <a:spcPct val="70000"/>
        </a:lnSpc>
        <a:spcBef>
          <a:spcPct val="0"/>
        </a:spcBef>
        <a:spcAft>
          <a:spcPct val="0"/>
        </a:spcAft>
        <a:defRPr sz="4400" b="1">
          <a:solidFill>
            <a:schemeClr val="bg1"/>
          </a:solidFill>
          <a:latin typeface="Arial Rounded MT Bold" pitchFamily="34" charset="0"/>
        </a:defRPr>
      </a:lvl4pPr>
      <a:lvl5pPr algn="l" rtl="0" eaLnBrk="0" fontAlgn="base" hangingPunct="0">
        <a:lnSpc>
          <a:spcPct val="70000"/>
        </a:lnSpc>
        <a:spcBef>
          <a:spcPct val="0"/>
        </a:spcBef>
        <a:spcAft>
          <a:spcPct val="0"/>
        </a:spcAft>
        <a:defRPr sz="4400" b="1">
          <a:solidFill>
            <a:schemeClr val="bg1"/>
          </a:solidFill>
          <a:latin typeface="Arial Rounded MT Bold" pitchFamily="34" charset="0"/>
        </a:defRPr>
      </a:lvl5pPr>
      <a:lvl6pPr marL="456668" algn="l" rtl="0" fontAlgn="base">
        <a:lnSpc>
          <a:spcPct val="70000"/>
        </a:lnSpc>
        <a:spcBef>
          <a:spcPct val="0"/>
        </a:spcBef>
        <a:spcAft>
          <a:spcPct val="0"/>
        </a:spcAft>
        <a:defRPr sz="4400" b="1">
          <a:solidFill>
            <a:schemeClr val="bg1"/>
          </a:solidFill>
          <a:latin typeface="Arial Rounded MT Bold" pitchFamily="34" charset="0"/>
        </a:defRPr>
      </a:lvl6pPr>
      <a:lvl7pPr marL="913331" algn="l" rtl="0" fontAlgn="base">
        <a:lnSpc>
          <a:spcPct val="70000"/>
        </a:lnSpc>
        <a:spcBef>
          <a:spcPct val="0"/>
        </a:spcBef>
        <a:spcAft>
          <a:spcPct val="0"/>
        </a:spcAft>
        <a:defRPr sz="4400" b="1">
          <a:solidFill>
            <a:schemeClr val="bg1"/>
          </a:solidFill>
          <a:latin typeface="Arial Rounded MT Bold" pitchFamily="34" charset="0"/>
        </a:defRPr>
      </a:lvl7pPr>
      <a:lvl8pPr marL="1369998" algn="l" rtl="0" fontAlgn="base">
        <a:lnSpc>
          <a:spcPct val="70000"/>
        </a:lnSpc>
        <a:spcBef>
          <a:spcPct val="0"/>
        </a:spcBef>
        <a:spcAft>
          <a:spcPct val="0"/>
        </a:spcAft>
        <a:defRPr sz="4400" b="1">
          <a:solidFill>
            <a:schemeClr val="bg1"/>
          </a:solidFill>
          <a:latin typeface="Arial Rounded MT Bold" pitchFamily="34" charset="0"/>
        </a:defRPr>
      </a:lvl8pPr>
      <a:lvl9pPr marL="1826662" algn="l" rtl="0" fontAlgn="base">
        <a:lnSpc>
          <a:spcPct val="70000"/>
        </a:lnSpc>
        <a:spcBef>
          <a:spcPct val="0"/>
        </a:spcBef>
        <a:spcAft>
          <a:spcPct val="0"/>
        </a:spcAft>
        <a:defRPr sz="4400" b="1">
          <a:solidFill>
            <a:schemeClr val="bg1"/>
          </a:solidFill>
          <a:latin typeface="Arial Rounded MT Bold" pitchFamily="34" charset="0"/>
        </a:defRPr>
      </a:lvl9pPr>
    </p:titleStyle>
    <p:bodyStyle>
      <a:lvl1pPr marL="342499" indent="-342499" algn="l" rtl="0" eaLnBrk="0" fontAlgn="base" hangingPunct="0">
        <a:spcBef>
          <a:spcPct val="20000"/>
        </a:spcBef>
        <a:spcAft>
          <a:spcPct val="0"/>
        </a:spcAft>
        <a:buClr>
          <a:schemeClr val="hlink"/>
        </a:buClr>
        <a:buChar char="•"/>
        <a:defRPr sz="2800">
          <a:solidFill>
            <a:schemeClr val="bg1"/>
          </a:solidFill>
          <a:latin typeface="+mn-lt"/>
          <a:ea typeface="+mn-ea"/>
          <a:cs typeface="+mn-cs"/>
        </a:defRPr>
      </a:lvl1pPr>
      <a:lvl2pPr marL="742080" indent="-285415" algn="l" rtl="0" eaLnBrk="0" fontAlgn="base" hangingPunct="0">
        <a:spcBef>
          <a:spcPct val="20000"/>
        </a:spcBef>
        <a:spcAft>
          <a:spcPct val="0"/>
        </a:spcAft>
        <a:buClr>
          <a:schemeClr val="tx2"/>
        </a:buClr>
        <a:buChar char="•"/>
        <a:defRPr sz="2600">
          <a:solidFill>
            <a:schemeClr val="bg1"/>
          </a:solidFill>
          <a:latin typeface="+mn-lt"/>
        </a:defRPr>
      </a:lvl2pPr>
      <a:lvl3pPr marL="1141665" indent="-228334" algn="l" rtl="0" eaLnBrk="0" fontAlgn="base" hangingPunct="0">
        <a:spcBef>
          <a:spcPct val="20000"/>
        </a:spcBef>
        <a:spcAft>
          <a:spcPct val="0"/>
        </a:spcAft>
        <a:buClr>
          <a:schemeClr val="hlink"/>
        </a:buClr>
        <a:buChar char="•"/>
        <a:defRPr sz="2400">
          <a:solidFill>
            <a:schemeClr val="bg1"/>
          </a:solidFill>
          <a:latin typeface="+mn-lt"/>
        </a:defRPr>
      </a:lvl3pPr>
      <a:lvl4pPr marL="1598330" indent="-228334" algn="l" rtl="0" eaLnBrk="0" fontAlgn="base" hangingPunct="0">
        <a:spcBef>
          <a:spcPct val="20000"/>
        </a:spcBef>
        <a:spcAft>
          <a:spcPct val="0"/>
        </a:spcAft>
        <a:buClr>
          <a:schemeClr val="tx2"/>
        </a:buClr>
        <a:buChar char="•"/>
        <a:defRPr sz="2000">
          <a:solidFill>
            <a:schemeClr val="bg1"/>
          </a:solidFill>
          <a:latin typeface="+mn-lt"/>
        </a:defRPr>
      </a:lvl4pPr>
      <a:lvl5pPr marL="2054995" indent="-228334" algn="l" rtl="0" eaLnBrk="0" fontAlgn="base" hangingPunct="0">
        <a:spcBef>
          <a:spcPct val="20000"/>
        </a:spcBef>
        <a:spcAft>
          <a:spcPct val="0"/>
        </a:spcAft>
        <a:buClr>
          <a:schemeClr val="hlink"/>
        </a:buClr>
        <a:buChar char="•"/>
        <a:defRPr sz="2000">
          <a:solidFill>
            <a:schemeClr val="bg1"/>
          </a:solidFill>
          <a:latin typeface="+mn-lt"/>
        </a:defRPr>
      </a:lvl5pPr>
      <a:lvl6pPr marL="2511661" indent="-228334" algn="l" rtl="0" fontAlgn="base">
        <a:spcBef>
          <a:spcPct val="20000"/>
        </a:spcBef>
        <a:spcAft>
          <a:spcPct val="0"/>
        </a:spcAft>
        <a:buClr>
          <a:schemeClr val="hlink"/>
        </a:buClr>
        <a:buChar char="•"/>
        <a:defRPr sz="2000">
          <a:solidFill>
            <a:schemeClr val="bg1"/>
          </a:solidFill>
          <a:latin typeface="+mn-lt"/>
        </a:defRPr>
      </a:lvl6pPr>
      <a:lvl7pPr marL="2968328" indent="-228334" algn="l" rtl="0" fontAlgn="base">
        <a:spcBef>
          <a:spcPct val="20000"/>
        </a:spcBef>
        <a:spcAft>
          <a:spcPct val="0"/>
        </a:spcAft>
        <a:buClr>
          <a:schemeClr val="hlink"/>
        </a:buClr>
        <a:buChar char="•"/>
        <a:defRPr sz="2000">
          <a:solidFill>
            <a:schemeClr val="bg1"/>
          </a:solidFill>
          <a:latin typeface="+mn-lt"/>
        </a:defRPr>
      </a:lvl7pPr>
      <a:lvl8pPr marL="3424993" indent="-228334" algn="l" rtl="0" fontAlgn="base">
        <a:spcBef>
          <a:spcPct val="20000"/>
        </a:spcBef>
        <a:spcAft>
          <a:spcPct val="0"/>
        </a:spcAft>
        <a:buClr>
          <a:schemeClr val="hlink"/>
        </a:buClr>
        <a:buChar char="•"/>
        <a:defRPr sz="2000">
          <a:solidFill>
            <a:schemeClr val="bg1"/>
          </a:solidFill>
          <a:latin typeface="+mn-lt"/>
        </a:defRPr>
      </a:lvl8pPr>
      <a:lvl9pPr marL="3881656" indent="-228334" algn="l" rtl="0" fontAlgn="base">
        <a:spcBef>
          <a:spcPct val="20000"/>
        </a:spcBef>
        <a:spcAft>
          <a:spcPct val="0"/>
        </a:spcAft>
        <a:buClr>
          <a:schemeClr val="hlink"/>
        </a:buClr>
        <a:buChar char="•"/>
        <a:defRPr sz="2000">
          <a:solidFill>
            <a:schemeClr val="bg1"/>
          </a:solidFill>
          <a:latin typeface="+mn-lt"/>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131330" cy="6051176"/>
          </a:xfrm>
          <a:prstGeom prst="rect">
            <a:avLst/>
          </a:prstGeom>
          <a:solidFill>
            <a:srgbClr val="00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91">
              <a:buClr>
                <a:srgbClr val="000000"/>
              </a:buClr>
              <a:buSzPct val="100000"/>
              <a:buFont typeface="Times New Roman" pitchFamily="16" charset="0"/>
              <a:buNone/>
            </a:pPr>
            <a:endParaRPr lang="en-US" sz="2200" smtClean="0">
              <a:solidFill>
                <a:srgbClr val="FFFFFF"/>
              </a:solidFill>
              <a:ea typeface="ＭＳ Ｐゴシック" charset="-128"/>
              <a:cs typeface="Arial"/>
            </a:endParaRPr>
          </a:p>
        </p:txBody>
      </p:sp>
      <p:sp>
        <p:nvSpPr>
          <p:cNvPr id="1027" name="Rectangle 2"/>
          <p:cNvSpPr>
            <a:spLocks noChangeArrowheads="1"/>
          </p:cNvSpPr>
          <p:nvPr/>
        </p:nvSpPr>
        <p:spPr bwMode="auto">
          <a:xfrm>
            <a:off x="0" y="0"/>
            <a:ext cx="131330" cy="1057556"/>
          </a:xfrm>
          <a:prstGeom prst="rect">
            <a:avLst/>
          </a:prstGeom>
          <a:solidFill>
            <a:srgbClr val="00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91">
              <a:buClr>
                <a:srgbClr val="000000"/>
              </a:buClr>
              <a:buSzPct val="100000"/>
              <a:buFont typeface="Times New Roman" pitchFamily="16" charset="0"/>
              <a:buNone/>
            </a:pPr>
            <a:endParaRPr lang="en-US" sz="2200" smtClean="0">
              <a:solidFill>
                <a:srgbClr val="FFFFFF"/>
              </a:solidFill>
              <a:ea typeface="ＭＳ Ｐゴシック" charset="-128"/>
              <a:cs typeface="Arial"/>
            </a:endParaRPr>
          </a:p>
        </p:txBody>
      </p:sp>
    </p:spTree>
  </p:cSld>
  <p:clrMap bg1="lt1" tx1="dk1" bg2="lt2" tx2="dk2" accent1="accent1" accent2="accent2" accent3="accent3" accent4="accent4" accent5="accent5" accent6="accent6" hlink="hlink" folHlink="folHlink"/>
  <p:sldLayoutIdLst>
    <p:sldLayoutId id="2147483883" r:id="rId1"/>
  </p:sldLayoutIdLst>
  <p:txStyles>
    <p:titleStyle>
      <a:lvl1pPr algn="ctr" defTabSz="410291"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mj-lt"/>
          <a:ea typeface="+mj-ea"/>
          <a:cs typeface="+mj-cs"/>
        </a:defRPr>
      </a:lvl1pPr>
      <a:lvl2pPr algn="ctr" defTabSz="410291"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2pPr>
      <a:lvl3pPr algn="ctr" defTabSz="410291"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3pPr>
      <a:lvl4pPr algn="ctr" defTabSz="410291"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4pPr>
      <a:lvl5pPr algn="ctr" defTabSz="410291"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5pPr>
      <a:lvl6pPr marL="2256602"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6pPr>
      <a:lvl7pPr marL="2666893"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7pPr>
      <a:lvl8pPr marL="3077185"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8pPr>
      <a:lvl9pPr marL="3487476" indent="-205146" algn="ctr" defTabSz="410291"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9pPr>
    </p:titleStyle>
    <p:bodyStyle>
      <a:lvl1pPr marL="307718" indent="-307718" algn="l" defTabSz="410291" rtl="0" eaLnBrk="0" fontAlgn="base" hangingPunct="0">
        <a:lnSpc>
          <a:spcPct val="93000"/>
        </a:lnSpc>
        <a:spcBef>
          <a:spcPct val="0"/>
        </a:spcBef>
        <a:spcAft>
          <a:spcPts val="1279"/>
        </a:spcAft>
        <a:buClr>
          <a:srgbClr val="000000"/>
        </a:buClr>
        <a:buSzPct val="100000"/>
        <a:buFont typeface="Times New Roman" pitchFamily="16" charset="0"/>
        <a:defRPr sz="2900">
          <a:solidFill>
            <a:srgbClr val="FFFFFF"/>
          </a:solidFill>
          <a:latin typeface="+mn-lt"/>
          <a:ea typeface="+mn-ea"/>
          <a:cs typeface="+mn-cs"/>
        </a:defRPr>
      </a:lvl1pPr>
      <a:lvl2pPr marL="666723" indent="-256432" algn="l" defTabSz="410291" rtl="0" eaLnBrk="0" fontAlgn="base" hangingPunct="0">
        <a:lnSpc>
          <a:spcPct val="93000"/>
        </a:lnSpc>
        <a:spcBef>
          <a:spcPct val="0"/>
        </a:spcBef>
        <a:spcAft>
          <a:spcPts val="1021"/>
        </a:spcAft>
        <a:buClr>
          <a:srgbClr val="000000"/>
        </a:buClr>
        <a:buSzPct val="100000"/>
        <a:buFont typeface="Times New Roman" pitchFamily="16" charset="0"/>
        <a:defRPr sz="2500">
          <a:solidFill>
            <a:srgbClr val="FFFFFF"/>
          </a:solidFill>
          <a:latin typeface="+mn-lt"/>
          <a:cs typeface="+mn-cs"/>
        </a:defRPr>
      </a:lvl2pPr>
      <a:lvl3pPr marL="1025728" indent="-205146" algn="l" defTabSz="410291" rtl="0" eaLnBrk="0" fontAlgn="base" hangingPunct="0">
        <a:lnSpc>
          <a:spcPct val="93000"/>
        </a:lnSpc>
        <a:spcBef>
          <a:spcPct val="0"/>
        </a:spcBef>
        <a:spcAft>
          <a:spcPts val="763"/>
        </a:spcAft>
        <a:buClr>
          <a:srgbClr val="000000"/>
        </a:buClr>
        <a:buSzPct val="100000"/>
        <a:buFont typeface="Times New Roman" pitchFamily="16" charset="0"/>
        <a:defRPr sz="2200">
          <a:solidFill>
            <a:srgbClr val="FFFFFF"/>
          </a:solidFill>
          <a:latin typeface="+mn-lt"/>
          <a:cs typeface="+mn-cs"/>
        </a:defRPr>
      </a:lvl3pPr>
      <a:lvl4pPr marL="1436019" indent="-205146" algn="l" defTabSz="410291" rtl="0" eaLnBrk="0" fontAlgn="base" hangingPunct="0">
        <a:lnSpc>
          <a:spcPct val="93000"/>
        </a:lnSpc>
        <a:spcBef>
          <a:spcPct val="0"/>
        </a:spcBef>
        <a:spcAft>
          <a:spcPts val="516"/>
        </a:spcAft>
        <a:buClr>
          <a:srgbClr val="000000"/>
        </a:buClr>
        <a:buSzPct val="100000"/>
        <a:buFont typeface="Times New Roman" pitchFamily="16" charset="0"/>
        <a:defRPr sz="1800">
          <a:solidFill>
            <a:srgbClr val="FFFFFF"/>
          </a:solidFill>
          <a:latin typeface="+mn-lt"/>
          <a:cs typeface="+mn-cs"/>
        </a:defRPr>
      </a:lvl4pPr>
      <a:lvl5pPr marL="1846311" indent="-205146" algn="l" defTabSz="410291" rtl="0" eaLnBrk="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5pPr>
      <a:lvl6pPr marL="2256602" indent="-205146" algn="l" defTabSz="41029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6pPr>
      <a:lvl7pPr marL="2666893" indent="-205146" algn="l" defTabSz="41029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7pPr>
      <a:lvl8pPr marL="3077185" indent="-205146" algn="l" defTabSz="41029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8pPr>
      <a:lvl9pPr marL="3487476" indent="-205146" algn="l" defTabSz="410291"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15"/>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lvl1pPr algn="r">
              <a:defRPr sz="1400"/>
            </a:lvl1pPr>
          </a:lstStyle>
          <a:p>
            <a:fld id="{879CFBE7-E0A7-4BAF-A462-AC70BC6F573B}" type="slidenum">
              <a:rPr lang="en-US"/>
              <a:pPr/>
              <a:t>‹N°›</a:t>
            </a:fld>
            <a:endParaRPr lang="en-US"/>
          </a:p>
        </p:txBody>
      </p:sp>
      <p:pic>
        <p:nvPicPr>
          <p:cNvPr id="11271" name="Picture 7" descr="blood"/>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13"/>
            <a:ext cx="9144000" cy="265113"/>
          </a:xfrm>
          <a:prstGeom prst="rect">
            <a:avLst/>
          </a:prstGeom>
          <a:noFill/>
          <a:extLst>
            <a:ext uri="{909E8E84-426E-40DD-AFC4-6F175D3DCCD1}">
              <a14:hiddenFill xmlns:a14="http://schemas.microsoft.com/office/drawing/2010/main" xmlns="">
                <a:solidFill>
                  <a:srgbClr val="FFFFFF"/>
                </a:solidFill>
              </a14:hiddenFill>
            </a:ext>
          </a:extLst>
        </p:spPr>
      </p:pic>
      <p:pic>
        <p:nvPicPr>
          <p:cNvPr id="11272" name="Picture 8" descr="WHO-EN-B-H"/>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6807201" y="6165865"/>
            <a:ext cx="1868488" cy="58102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80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6353" algn="ctr" rtl="0" fontAlgn="base">
        <a:spcBef>
          <a:spcPct val="0"/>
        </a:spcBef>
        <a:spcAft>
          <a:spcPct val="0"/>
        </a:spcAft>
        <a:defRPr sz="4400">
          <a:solidFill>
            <a:schemeClr val="tx2"/>
          </a:solidFill>
          <a:latin typeface="Arial" charset="0"/>
          <a:cs typeface="Arial" charset="0"/>
        </a:defRPr>
      </a:lvl6pPr>
      <a:lvl7pPr marL="912702" algn="ctr" rtl="0" fontAlgn="base">
        <a:spcBef>
          <a:spcPct val="0"/>
        </a:spcBef>
        <a:spcAft>
          <a:spcPct val="0"/>
        </a:spcAft>
        <a:defRPr sz="4400">
          <a:solidFill>
            <a:schemeClr val="tx2"/>
          </a:solidFill>
          <a:latin typeface="Arial" charset="0"/>
          <a:cs typeface="Arial" charset="0"/>
        </a:defRPr>
      </a:lvl7pPr>
      <a:lvl8pPr marL="1369055" algn="ctr" rtl="0" fontAlgn="base">
        <a:spcBef>
          <a:spcPct val="0"/>
        </a:spcBef>
        <a:spcAft>
          <a:spcPct val="0"/>
        </a:spcAft>
        <a:defRPr sz="4400">
          <a:solidFill>
            <a:schemeClr val="tx2"/>
          </a:solidFill>
          <a:latin typeface="Arial" charset="0"/>
          <a:cs typeface="Arial" charset="0"/>
        </a:defRPr>
      </a:lvl8pPr>
      <a:lvl9pPr marL="1825406" algn="ctr" rtl="0" fontAlgn="base">
        <a:spcBef>
          <a:spcPct val="0"/>
        </a:spcBef>
        <a:spcAft>
          <a:spcPct val="0"/>
        </a:spcAft>
        <a:defRPr sz="4400">
          <a:solidFill>
            <a:schemeClr val="tx2"/>
          </a:solidFill>
          <a:latin typeface="Arial" charset="0"/>
          <a:cs typeface="Arial" charset="0"/>
        </a:defRPr>
      </a:lvl9pPr>
    </p:titleStyle>
    <p:bodyStyle>
      <a:lvl1pPr marL="342263" indent="-342263" algn="l" rtl="0" fontAlgn="base">
        <a:spcBef>
          <a:spcPct val="20000"/>
        </a:spcBef>
        <a:spcAft>
          <a:spcPct val="0"/>
        </a:spcAft>
        <a:buChar char="•"/>
        <a:defRPr sz="3200">
          <a:solidFill>
            <a:schemeClr val="tx1"/>
          </a:solidFill>
          <a:latin typeface="+mn-lt"/>
          <a:ea typeface="+mn-ea"/>
          <a:cs typeface="+mn-cs"/>
        </a:defRPr>
      </a:lvl1pPr>
      <a:lvl2pPr marL="741569" indent="-285217" algn="l" rtl="0" fontAlgn="base">
        <a:spcBef>
          <a:spcPct val="20000"/>
        </a:spcBef>
        <a:spcAft>
          <a:spcPct val="0"/>
        </a:spcAft>
        <a:buChar char="–"/>
        <a:defRPr sz="2800">
          <a:solidFill>
            <a:schemeClr val="tx1"/>
          </a:solidFill>
          <a:latin typeface="+mn-lt"/>
          <a:cs typeface="+mn-cs"/>
        </a:defRPr>
      </a:lvl2pPr>
      <a:lvl3pPr marL="1140880" indent="-228177" algn="l" rtl="0" fontAlgn="base">
        <a:spcBef>
          <a:spcPct val="20000"/>
        </a:spcBef>
        <a:spcAft>
          <a:spcPct val="0"/>
        </a:spcAft>
        <a:buChar char="•"/>
        <a:defRPr sz="2400">
          <a:solidFill>
            <a:schemeClr val="tx1"/>
          </a:solidFill>
          <a:latin typeface="+mn-lt"/>
          <a:cs typeface="+mn-cs"/>
        </a:defRPr>
      </a:lvl3pPr>
      <a:lvl4pPr marL="1597230" indent="-228177" algn="l" rtl="0" fontAlgn="base">
        <a:spcBef>
          <a:spcPct val="20000"/>
        </a:spcBef>
        <a:spcAft>
          <a:spcPct val="0"/>
        </a:spcAft>
        <a:buChar char="–"/>
        <a:defRPr sz="2000">
          <a:solidFill>
            <a:schemeClr val="tx1"/>
          </a:solidFill>
          <a:latin typeface="+mn-lt"/>
          <a:cs typeface="+mn-cs"/>
        </a:defRPr>
      </a:lvl4pPr>
      <a:lvl5pPr marL="2053581" indent="-228177" algn="l" rtl="0" fontAlgn="base">
        <a:spcBef>
          <a:spcPct val="20000"/>
        </a:spcBef>
        <a:spcAft>
          <a:spcPct val="0"/>
        </a:spcAft>
        <a:buChar char="»"/>
        <a:defRPr sz="2000">
          <a:solidFill>
            <a:schemeClr val="tx1"/>
          </a:solidFill>
          <a:latin typeface="+mn-lt"/>
          <a:cs typeface="+mn-cs"/>
        </a:defRPr>
      </a:lvl5pPr>
      <a:lvl6pPr marL="2509934" indent="-228177" algn="l" rtl="0" fontAlgn="base">
        <a:spcBef>
          <a:spcPct val="20000"/>
        </a:spcBef>
        <a:spcAft>
          <a:spcPct val="0"/>
        </a:spcAft>
        <a:buChar char="»"/>
        <a:defRPr sz="2000">
          <a:solidFill>
            <a:schemeClr val="tx1"/>
          </a:solidFill>
          <a:latin typeface="+mn-lt"/>
          <a:cs typeface="+mn-cs"/>
        </a:defRPr>
      </a:lvl6pPr>
      <a:lvl7pPr marL="2966287" indent="-228177" algn="l" rtl="0" fontAlgn="base">
        <a:spcBef>
          <a:spcPct val="20000"/>
        </a:spcBef>
        <a:spcAft>
          <a:spcPct val="0"/>
        </a:spcAft>
        <a:buChar char="»"/>
        <a:defRPr sz="2000">
          <a:solidFill>
            <a:schemeClr val="tx1"/>
          </a:solidFill>
          <a:latin typeface="+mn-lt"/>
          <a:cs typeface="+mn-cs"/>
        </a:defRPr>
      </a:lvl7pPr>
      <a:lvl8pPr marL="3422637" indent="-228177" algn="l" rtl="0" fontAlgn="base">
        <a:spcBef>
          <a:spcPct val="20000"/>
        </a:spcBef>
        <a:spcAft>
          <a:spcPct val="0"/>
        </a:spcAft>
        <a:buChar char="»"/>
        <a:defRPr sz="2000">
          <a:solidFill>
            <a:schemeClr val="tx1"/>
          </a:solidFill>
          <a:latin typeface="+mn-lt"/>
          <a:cs typeface="+mn-cs"/>
        </a:defRPr>
      </a:lvl8pPr>
      <a:lvl9pPr marL="3878986" indent="-228177"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lvl1pPr eaLnBrk="0" hangingPunct="0">
              <a:defRPr sz="1400">
                <a:latin typeface="+mn-lt"/>
              </a:defRPr>
            </a:lvl1pPr>
          </a:lstStyle>
          <a:p>
            <a:endParaRPr lang="en-US"/>
          </a:p>
        </p:txBody>
      </p:sp>
      <p:sp>
        <p:nvSpPr>
          <p:cNvPr id="276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lvl1pPr algn="ctr" eaLnBrk="0" hangingPunct="0">
              <a:defRPr sz="1400">
                <a:latin typeface="+mn-lt"/>
              </a:defRPr>
            </a:lvl1pPr>
          </a:lstStyle>
          <a:p>
            <a:endParaRPr lang="en-US"/>
          </a:p>
        </p:txBody>
      </p:sp>
      <p:sp>
        <p:nvSpPr>
          <p:cNvPr id="2765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lvl1pPr algn="r" eaLnBrk="0" hangingPunct="0">
              <a:defRPr sz="1400">
                <a:latin typeface="+mn-lt"/>
              </a:defRPr>
            </a:lvl1pPr>
          </a:lstStyle>
          <a:p>
            <a:fld id="{C5E3E452-1D04-41C8-9610-6EE85205593E}"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6353" algn="ctr" rtl="0" eaLnBrk="0" fontAlgn="base" hangingPunct="0">
        <a:spcBef>
          <a:spcPct val="0"/>
        </a:spcBef>
        <a:spcAft>
          <a:spcPct val="0"/>
        </a:spcAft>
        <a:defRPr sz="4400">
          <a:solidFill>
            <a:schemeClr val="tx2"/>
          </a:solidFill>
          <a:latin typeface="Times New Roman" pitchFamily="18" charset="0"/>
        </a:defRPr>
      </a:lvl6pPr>
      <a:lvl7pPr marL="912702" algn="ctr" rtl="0" eaLnBrk="0" fontAlgn="base" hangingPunct="0">
        <a:spcBef>
          <a:spcPct val="0"/>
        </a:spcBef>
        <a:spcAft>
          <a:spcPct val="0"/>
        </a:spcAft>
        <a:defRPr sz="4400">
          <a:solidFill>
            <a:schemeClr val="tx2"/>
          </a:solidFill>
          <a:latin typeface="Times New Roman" pitchFamily="18" charset="0"/>
        </a:defRPr>
      </a:lvl7pPr>
      <a:lvl8pPr marL="1369055" algn="ctr" rtl="0" eaLnBrk="0" fontAlgn="base" hangingPunct="0">
        <a:spcBef>
          <a:spcPct val="0"/>
        </a:spcBef>
        <a:spcAft>
          <a:spcPct val="0"/>
        </a:spcAft>
        <a:defRPr sz="4400">
          <a:solidFill>
            <a:schemeClr val="tx2"/>
          </a:solidFill>
          <a:latin typeface="Times New Roman" pitchFamily="18" charset="0"/>
        </a:defRPr>
      </a:lvl8pPr>
      <a:lvl9pPr marL="1825406" algn="ctr" rtl="0" eaLnBrk="0" fontAlgn="base" hangingPunct="0">
        <a:spcBef>
          <a:spcPct val="0"/>
        </a:spcBef>
        <a:spcAft>
          <a:spcPct val="0"/>
        </a:spcAft>
        <a:defRPr sz="4400">
          <a:solidFill>
            <a:schemeClr val="tx2"/>
          </a:solidFill>
          <a:latin typeface="Times New Roman" pitchFamily="18" charset="0"/>
        </a:defRPr>
      </a:lvl9pPr>
    </p:titleStyle>
    <p:bodyStyle>
      <a:lvl1pPr marL="342263" indent="-342263" algn="l" rtl="0" eaLnBrk="0" fontAlgn="base" hangingPunct="0">
        <a:spcBef>
          <a:spcPct val="20000"/>
        </a:spcBef>
        <a:spcAft>
          <a:spcPct val="0"/>
        </a:spcAft>
        <a:buChar char="•"/>
        <a:defRPr sz="3200">
          <a:solidFill>
            <a:schemeClr val="tx1"/>
          </a:solidFill>
          <a:latin typeface="+mn-lt"/>
          <a:ea typeface="+mn-ea"/>
          <a:cs typeface="+mn-cs"/>
        </a:defRPr>
      </a:lvl1pPr>
      <a:lvl2pPr marL="741569" indent="-285217" algn="l" rtl="0" eaLnBrk="0" fontAlgn="base" hangingPunct="0">
        <a:spcBef>
          <a:spcPct val="20000"/>
        </a:spcBef>
        <a:spcAft>
          <a:spcPct val="0"/>
        </a:spcAft>
        <a:buChar char="–"/>
        <a:defRPr sz="2800">
          <a:solidFill>
            <a:schemeClr val="tx1"/>
          </a:solidFill>
          <a:latin typeface="+mn-lt"/>
        </a:defRPr>
      </a:lvl2pPr>
      <a:lvl3pPr marL="1140880" indent="-228177" algn="l" rtl="0" eaLnBrk="0" fontAlgn="base" hangingPunct="0">
        <a:spcBef>
          <a:spcPct val="20000"/>
        </a:spcBef>
        <a:spcAft>
          <a:spcPct val="0"/>
        </a:spcAft>
        <a:buChar char="•"/>
        <a:defRPr sz="2400">
          <a:solidFill>
            <a:schemeClr val="tx1"/>
          </a:solidFill>
          <a:latin typeface="+mn-lt"/>
        </a:defRPr>
      </a:lvl3pPr>
      <a:lvl4pPr marL="1597230" indent="-228177" algn="l" rtl="0" eaLnBrk="0" fontAlgn="base" hangingPunct="0">
        <a:spcBef>
          <a:spcPct val="20000"/>
        </a:spcBef>
        <a:spcAft>
          <a:spcPct val="0"/>
        </a:spcAft>
        <a:buChar char="–"/>
        <a:defRPr sz="2000">
          <a:solidFill>
            <a:schemeClr val="tx1"/>
          </a:solidFill>
          <a:latin typeface="+mn-lt"/>
        </a:defRPr>
      </a:lvl4pPr>
      <a:lvl5pPr marL="2053581" indent="-228177" algn="l" rtl="0" eaLnBrk="0" fontAlgn="base" hangingPunct="0">
        <a:spcBef>
          <a:spcPct val="20000"/>
        </a:spcBef>
        <a:spcAft>
          <a:spcPct val="0"/>
        </a:spcAft>
        <a:buChar char="»"/>
        <a:defRPr sz="2000">
          <a:solidFill>
            <a:schemeClr val="tx1"/>
          </a:solidFill>
          <a:latin typeface="+mn-lt"/>
        </a:defRPr>
      </a:lvl5pPr>
      <a:lvl6pPr marL="2509934" indent="-228177" algn="l" rtl="0" eaLnBrk="0" fontAlgn="base" hangingPunct="0">
        <a:spcBef>
          <a:spcPct val="20000"/>
        </a:spcBef>
        <a:spcAft>
          <a:spcPct val="0"/>
        </a:spcAft>
        <a:buChar char="»"/>
        <a:defRPr sz="2000">
          <a:solidFill>
            <a:schemeClr val="tx1"/>
          </a:solidFill>
          <a:latin typeface="+mn-lt"/>
        </a:defRPr>
      </a:lvl6pPr>
      <a:lvl7pPr marL="2966287" indent="-228177" algn="l" rtl="0" eaLnBrk="0" fontAlgn="base" hangingPunct="0">
        <a:spcBef>
          <a:spcPct val="20000"/>
        </a:spcBef>
        <a:spcAft>
          <a:spcPct val="0"/>
        </a:spcAft>
        <a:buChar char="»"/>
        <a:defRPr sz="2000">
          <a:solidFill>
            <a:schemeClr val="tx1"/>
          </a:solidFill>
          <a:latin typeface="+mn-lt"/>
        </a:defRPr>
      </a:lvl7pPr>
      <a:lvl8pPr marL="3422637" indent="-228177" algn="l" rtl="0" eaLnBrk="0" fontAlgn="base" hangingPunct="0">
        <a:spcBef>
          <a:spcPct val="20000"/>
        </a:spcBef>
        <a:spcAft>
          <a:spcPct val="0"/>
        </a:spcAft>
        <a:buChar char="»"/>
        <a:defRPr sz="2000">
          <a:solidFill>
            <a:schemeClr val="tx1"/>
          </a:solidFill>
          <a:latin typeface="+mn-lt"/>
        </a:defRPr>
      </a:lvl8pPr>
      <a:lvl9pPr marL="3878986" indent="-228177"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78" name="Picture 2" descr="powerpoint"/>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t="8031" b="74126"/>
          <a:stretch>
            <a:fillRect/>
          </a:stretch>
        </p:blipFill>
        <p:spPr bwMode="auto">
          <a:xfrm>
            <a:off x="1" y="-26987"/>
            <a:ext cx="9145588" cy="1223963"/>
          </a:xfrm>
          <a:prstGeom prst="rect">
            <a:avLst/>
          </a:prstGeom>
          <a:noFill/>
          <a:extLst>
            <a:ext uri="{909E8E84-426E-40DD-AFC4-6F175D3DCCD1}">
              <a14:hiddenFill xmlns:a14="http://schemas.microsoft.com/office/drawing/2010/main" xmlns="">
                <a:solidFill>
                  <a:srgbClr val="FFFFFF"/>
                </a:solidFill>
              </a14:hiddenFill>
            </a:ext>
          </a:extLst>
        </p:spPr>
      </p:pic>
      <p:sp>
        <p:nvSpPr>
          <p:cNvPr id="75779" name="Rectangle 3"/>
          <p:cNvSpPr>
            <a:spLocks noGrp="1" noChangeArrowheads="1"/>
          </p:cNvSpPr>
          <p:nvPr>
            <p:ph type="title"/>
          </p:nvPr>
        </p:nvSpPr>
        <p:spPr bwMode="auto">
          <a:xfrm>
            <a:off x="152400" y="-100006"/>
            <a:ext cx="8839200" cy="1066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905" tIns="45952" rIns="91905" bIns="45952" numCol="1" anchor="ctr" anchorCtr="0" compatLnSpc="1">
            <a:prstTxWarp prst="textNoShape">
              <a:avLst/>
            </a:prstTxWarp>
          </a:bodyPr>
          <a:lstStyle/>
          <a:p>
            <a:pPr lvl="0"/>
            <a:r>
              <a:rPr lang="en-US" smtClean="0"/>
              <a:t>Click to edit Master title style</a:t>
            </a:r>
          </a:p>
        </p:txBody>
      </p:sp>
      <p:sp>
        <p:nvSpPr>
          <p:cNvPr id="75780" name="Rectangle 4"/>
          <p:cNvSpPr>
            <a:spLocks noGrp="1" noChangeArrowheads="1"/>
          </p:cNvSpPr>
          <p:nvPr>
            <p:ph type="body" idx="1"/>
          </p:nvPr>
        </p:nvSpPr>
        <p:spPr bwMode="auto">
          <a:xfrm>
            <a:off x="152400" y="1981200"/>
            <a:ext cx="8763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905" tIns="45952" rIns="91905" bIns="459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5781" name="Picture 5" descr="EN-WHOlogoN&amp;B"/>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1116013" y="6265879"/>
            <a:ext cx="1439862" cy="446087"/>
          </a:xfrm>
          <a:prstGeom prst="rect">
            <a:avLst/>
          </a:prstGeom>
          <a:noFill/>
          <a:extLst>
            <a:ext uri="{909E8E84-426E-40DD-AFC4-6F175D3DCCD1}">
              <a14:hiddenFill xmlns:a14="http://schemas.microsoft.com/office/drawing/2010/main" xmlns="">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57"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802" r:id="rId12"/>
  </p:sldLayoutIdLst>
  <p:transition/>
  <p:timing>
    <p:tnLst>
      <p:par>
        <p:cTn id="1" dur="indefinite" restart="never" nodeType="tmRoot"/>
      </p:par>
    </p:tnLst>
  </p:timing>
  <p:txStyles>
    <p:titleStyle>
      <a:lvl1pPr algn="l" rtl="0" fontAlgn="base">
        <a:lnSpc>
          <a:spcPct val="70000"/>
        </a:lnSpc>
        <a:spcBef>
          <a:spcPct val="0"/>
        </a:spcBef>
        <a:spcAft>
          <a:spcPct val="0"/>
        </a:spcAft>
        <a:defRPr sz="4400" b="1">
          <a:solidFill>
            <a:schemeClr val="bg1"/>
          </a:solidFill>
          <a:latin typeface="+mj-lt"/>
          <a:ea typeface="+mj-ea"/>
          <a:cs typeface="+mj-cs"/>
        </a:defRPr>
      </a:lvl1pPr>
      <a:lvl2pPr algn="l" rtl="0" fontAlgn="base">
        <a:lnSpc>
          <a:spcPct val="70000"/>
        </a:lnSpc>
        <a:spcBef>
          <a:spcPct val="0"/>
        </a:spcBef>
        <a:spcAft>
          <a:spcPct val="0"/>
        </a:spcAft>
        <a:defRPr sz="4400" b="1">
          <a:solidFill>
            <a:schemeClr val="bg1"/>
          </a:solidFill>
          <a:latin typeface="Arial Rounded MT Bold" pitchFamily="34" charset="0"/>
        </a:defRPr>
      </a:lvl2pPr>
      <a:lvl3pPr algn="l" rtl="0" fontAlgn="base">
        <a:lnSpc>
          <a:spcPct val="70000"/>
        </a:lnSpc>
        <a:spcBef>
          <a:spcPct val="0"/>
        </a:spcBef>
        <a:spcAft>
          <a:spcPct val="0"/>
        </a:spcAft>
        <a:defRPr sz="4400" b="1">
          <a:solidFill>
            <a:schemeClr val="bg1"/>
          </a:solidFill>
          <a:latin typeface="Arial Rounded MT Bold" pitchFamily="34" charset="0"/>
        </a:defRPr>
      </a:lvl3pPr>
      <a:lvl4pPr algn="l" rtl="0" fontAlgn="base">
        <a:lnSpc>
          <a:spcPct val="70000"/>
        </a:lnSpc>
        <a:spcBef>
          <a:spcPct val="0"/>
        </a:spcBef>
        <a:spcAft>
          <a:spcPct val="0"/>
        </a:spcAft>
        <a:defRPr sz="4400" b="1">
          <a:solidFill>
            <a:schemeClr val="bg1"/>
          </a:solidFill>
          <a:latin typeface="Arial Rounded MT Bold" pitchFamily="34" charset="0"/>
        </a:defRPr>
      </a:lvl4pPr>
      <a:lvl5pPr algn="l" rtl="0" fontAlgn="base">
        <a:lnSpc>
          <a:spcPct val="70000"/>
        </a:lnSpc>
        <a:spcBef>
          <a:spcPct val="0"/>
        </a:spcBef>
        <a:spcAft>
          <a:spcPct val="0"/>
        </a:spcAft>
        <a:defRPr sz="4400" b="1">
          <a:solidFill>
            <a:schemeClr val="bg1"/>
          </a:solidFill>
          <a:latin typeface="Arial Rounded MT Bold" pitchFamily="34" charset="0"/>
        </a:defRPr>
      </a:lvl5pPr>
      <a:lvl6pPr marL="456353" algn="l" rtl="0" fontAlgn="base">
        <a:lnSpc>
          <a:spcPct val="70000"/>
        </a:lnSpc>
        <a:spcBef>
          <a:spcPct val="0"/>
        </a:spcBef>
        <a:spcAft>
          <a:spcPct val="0"/>
        </a:spcAft>
        <a:defRPr sz="4400" b="1">
          <a:solidFill>
            <a:schemeClr val="bg1"/>
          </a:solidFill>
          <a:latin typeface="Arial Rounded MT Bold" pitchFamily="34" charset="0"/>
        </a:defRPr>
      </a:lvl6pPr>
      <a:lvl7pPr marL="912702" algn="l" rtl="0" fontAlgn="base">
        <a:lnSpc>
          <a:spcPct val="70000"/>
        </a:lnSpc>
        <a:spcBef>
          <a:spcPct val="0"/>
        </a:spcBef>
        <a:spcAft>
          <a:spcPct val="0"/>
        </a:spcAft>
        <a:defRPr sz="4400" b="1">
          <a:solidFill>
            <a:schemeClr val="bg1"/>
          </a:solidFill>
          <a:latin typeface="Arial Rounded MT Bold" pitchFamily="34" charset="0"/>
        </a:defRPr>
      </a:lvl7pPr>
      <a:lvl8pPr marL="1369055" algn="l" rtl="0" fontAlgn="base">
        <a:lnSpc>
          <a:spcPct val="70000"/>
        </a:lnSpc>
        <a:spcBef>
          <a:spcPct val="0"/>
        </a:spcBef>
        <a:spcAft>
          <a:spcPct val="0"/>
        </a:spcAft>
        <a:defRPr sz="4400" b="1">
          <a:solidFill>
            <a:schemeClr val="bg1"/>
          </a:solidFill>
          <a:latin typeface="Arial Rounded MT Bold" pitchFamily="34" charset="0"/>
        </a:defRPr>
      </a:lvl8pPr>
      <a:lvl9pPr marL="1825406" algn="l" rtl="0" fontAlgn="base">
        <a:lnSpc>
          <a:spcPct val="70000"/>
        </a:lnSpc>
        <a:spcBef>
          <a:spcPct val="0"/>
        </a:spcBef>
        <a:spcAft>
          <a:spcPct val="0"/>
        </a:spcAft>
        <a:defRPr sz="4400" b="1">
          <a:solidFill>
            <a:schemeClr val="bg1"/>
          </a:solidFill>
          <a:latin typeface="Arial Rounded MT Bold" pitchFamily="34" charset="0"/>
        </a:defRPr>
      </a:lvl9pPr>
    </p:titleStyle>
    <p:bodyStyle>
      <a:lvl1pPr marL="342263" indent="-342263" algn="l" rtl="0" fontAlgn="base">
        <a:spcBef>
          <a:spcPct val="20000"/>
        </a:spcBef>
        <a:spcAft>
          <a:spcPct val="0"/>
        </a:spcAft>
        <a:buClr>
          <a:schemeClr val="hlink"/>
        </a:buClr>
        <a:buChar char="•"/>
        <a:defRPr sz="2800">
          <a:solidFill>
            <a:schemeClr val="bg1"/>
          </a:solidFill>
          <a:latin typeface="+mn-lt"/>
          <a:ea typeface="+mn-ea"/>
          <a:cs typeface="+mn-cs"/>
        </a:defRPr>
      </a:lvl1pPr>
      <a:lvl2pPr marL="741569" indent="-285217" algn="l" rtl="0" fontAlgn="base">
        <a:spcBef>
          <a:spcPct val="20000"/>
        </a:spcBef>
        <a:spcAft>
          <a:spcPct val="0"/>
        </a:spcAft>
        <a:buClr>
          <a:schemeClr val="tx2"/>
        </a:buClr>
        <a:buChar char="•"/>
        <a:defRPr sz="2600">
          <a:solidFill>
            <a:schemeClr val="bg1"/>
          </a:solidFill>
          <a:latin typeface="+mn-lt"/>
        </a:defRPr>
      </a:lvl2pPr>
      <a:lvl3pPr marL="1140880" indent="-228177" algn="l" rtl="0" fontAlgn="base">
        <a:spcBef>
          <a:spcPct val="20000"/>
        </a:spcBef>
        <a:spcAft>
          <a:spcPct val="0"/>
        </a:spcAft>
        <a:buClr>
          <a:schemeClr val="hlink"/>
        </a:buClr>
        <a:buChar char="•"/>
        <a:defRPr sz="2400">
          <a:solidFill>
            <a:schemeClr val="bg1"/>
          </a:solidFill>
          <a:latin typeface="+mn-lt"/>
        </a:defRPr>
      </a:lvl3pPr>
      <a:lvl4pPr marL="1597230" indent="-228177" algn="l" rtl="0" fontAlgn="base">
        <a:spcBef>
          <a:spcPct val="20000"/>
        </a:spcBef>
        <a:spcAft>
          <a:spcPct val="0"/>
        </a:spcAft>
        <a:buClr>
          <a:schemeClr val="tx2"/>
        </a:buClr>
        <a:buChar char="•"/>
        <a:defRPr sz="2000">
          <a:solidFill>
            <a:schemeClr val="bg1"/>
          </a:solidFill>
          <a:latin typeface="+mn-lt"/>
        </a:defRPr>
      </a:lvl4pPr>
      <a:lvl5pPr marL="2053581" indent="-228177" algn="l" rtl="0" fontAlgn="base">
        <a:spcBef>
          <a:spcPct val="20000"/>
        </a:spcBef>
        <a:spcAft>
          <a:spcPct val="0"/>
        </a:spcAft>
        <a:buClr>
          <a:schemeClr val="hlink"/>
        </a:buClr>
        <a:buChar char="•"/>
        <a:defRPr sz="2000">
          <a:solidFill>
            <a:schemeClr val="bg1"/>
          </a:solidFill>
          <a:latin typeface="+mn-lt"/>
        </a:defRPr>
      </a:lvl5pPr>
      <a:lvl6pPr marL="2509934" indent="-228177" algn="l" rtl="0" fontAlgn="base">
        <a:spcBef>
          <a:spcPct val="20000"/>
        </a:spcBef>
        <a:spcAft>
          <a:spcPct val="0"/>
        </a:spcAft>
        <a:buClr>
          <a:schemeClr val="hlink"/>
        </a:buClr>
        <a:buChar char="•"/>
        <a:defRPr sz="2000">
          <a:solidFill>
            <a:schemeClr val="bg1"/>
          </a:solidFill>
          <a:latin typeface="+mn-lt"/>
        </a:defRPr>
      </a:lvl6pPr>
      <a:lvl7pPr marL="2966287" indent="-228177" algn="l" rtl="0" fontAlgn="base">
        <a:spcBef>
          <a:spcPct val="20000"/>
        </a:spcBef>
        <a:spcAft>
          <a:spcPct val="0"/>
        </a:spcAft>
        <a:buClr>
          <a:schemeClr val="hlink"/>
        </a:buClr>
        <a:buChar char="•"/>
        <a:defRPr sz="2000">
          <a:solidFill>
            <a:schemeClr val="bg1"/>
          </a:solidFill>
          <a:latin typeface="+mn-lt"/>
        </a:defRPr>
      </a:lvl7pPr>
      <a:lvl8pPr marL="3422637" indent="-228177" algn="l" rtl="0" fontAlgn="base">
        <a:spcBef>
          <a:spcPct val="20000"/>
        </a:spcBef>
        <a:spcAft>
          <a:spcPct val="0"/>
        </a:spcAft>
        <a:buClr>
          <a:schemeClr val="hlink"/>
        </a:buClr>
        <a:buChar char="•"/>
        <a:defRPr sz="2000">
          <a:solidFill>
            <a:schemeClr val="bg1"/>
          </a:solidFill>
          <a:latin typeface="+mn-lt"/>
        </a:defRPr>
      </a:lvl8pPr>
      <a:lvl9pPr marL="3878986" indent="-228177" algn="l" rtl="0" fontAlgn="base">
        <a:spcBef>
          <a:spcPct val="20000"/>
        </a:spcBef>
        <a:spcAft>
          <a:spcPct val="0"/>
        </a:spcAft>
        <a:buClr>
          <a:schemeClr val="hlink"/>
        </a:buClr>
        <a:buChar char="•"/>
        <a:defRPr sz="2000">
          <a:solidFill>
            <a:schemeClr val="bg1"/>
          </a:solidFill>
          <a:latin typeface="+mn-lt"/>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b" anchorCtr="0" compatLnSpc="1">
            <a:prstTxWarp prst="textNoShape">
              <a:avLst/>
            </a:prstTxWarp>
          </a:bodyPr>
          <a:lstStyle>
            <a:lvl1pPr>
              <a:defRPr sz="1200"/>
            </a:lvl1pPr>
          </a:lstStyle>
          <a:p>
            <a:endParaRPr lang="sv-SE"/>
          </a:p>
        </p:txBody>
      </p:sp>
      <p:sp>
        <p:nvSpPr>
          <p:cNvPr id="14438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b" anchorCtr="0" compatLnSpc="1">
            <a:prstTxWarp prst="textNoShape">
              <a:avLst/>
            </a:prstTxWarp>
          </a:bodyPr>
          <a:lstStyle>
            <a:lvl1pPr algn="r">
              <a:defRPr sz="1200"/>
            </a:lvl1pPr>
          </a:lstStyle>
          <a:p>
            <a:fld id="{78C7ACB3-5CC1-4E54-A2B5-E35D952FE4D6}" type="slidenum">
              <a:rPr lang="sv-SE"/>
              <a:pPr/>
              <a:t>‹N°›</a:t>
            </a:fld>
            <a:endParaRPr lang="sv-SE"/>
          </a:p>
        </p:txBody>
      </p:sp>
      <p:grpSp>
        <p:nvGrpSpPr>
          <p:cNvPr id="144388" name="Group 4"/>
          <p:cNvGrpSpPr>
            <a:grpSpLocks/>
          </p:cNvGrpSpPr>
          <p:nvPr/>
        </p:nvGrpSpPr>
        <p:grpSpPr bwMode="auto">
          <a:xfrm>
            <a:off x="1" y="8"/>
            <a:ext cx="9140825" cy="6850063"/>
            <a:chOff x="0" y="0"/>
            <a:chExt cx="5758" cy="4315"/>
          </a:xfrm>
        </p:grpSpPr>
        <p:grpSp>
          <p:nvGrpSpPr>
            <p:cNvPr id="144389" name="Group 5"/>
            <p:cNvGrpSpPr>
              <a:grpSpLocks/>
            </p:cNvGrpSpPr>
            <p:nvPr userDrawn="1"/>
          </p:nvGrpSpPr>
          <p:grpSpPr bwMode="auto">
            <a:xfrm>
              <a:off x="1728" y="2230"/>
              <a:ext cx="4027" cy="2085"/>
              <a:chOff x="1728" y="2230"/>
              <a:chExt cx="4027" cy="2085"/>
            </a:xfrm>
          </p:grpSpPr>
          <p:sp>
            <p:nvSpPr>
              <p:cNvPr id="14439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39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39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393"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39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4439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396"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4439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ctr" anchorCtr="0" compatLnSpc="1">
            <a:prstTxWarp prst="textNoShape">
              <a:avLst/>
            </a:prstTxWarp>
          </a:bodyPr>
          <a:lstStyle/>
          <a:p>
            <a:pPr lvl="0"/>
            <a:r>
              <a:rPr lang="sv-SE" smtClean="0"/>
              <a:t>Klicka här för att ändra format</a:t>
            </a:r>
          </a:p>
        </p:txBody>
      </p:sp>
      <p:sp>
        <p:nvSpPr>
          <p:cNvPr id="14439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b" anchorCtr="0" compatLnSpc="1">
            <a:prstTxWarp prst="textNoShape">
              <a:avLst/>
            </a:prstTxWarp>
          </a:bodyPr>
          <a:lstStyle>
            <a:lvl1pPr algn="ctr">
              <a:defRPr sz="1200"/>
            </a:lvl1pPr>
          </a:lstStyle>
          <a:p>
            <a:endParaRPr lang="sv-SE"/>
          </a:p>
        </p:txBody>
      </p:sp>
      <p:sp>
        <p:nvSpPr>
          <p:cNvPr id="144399" name="Rectangle 15"/>
          <p:cNvSpPr>
            <a:spLocks noGrp="1" noChangeArrowheads="1"/>
          </p:cNvSpPr>
          <p:nvPr>
            <p:ph type="body" idx="1"/>
          </p:nvPr>
        </p:nvSpPr>
        <p:spPr bwMode="auto">
          <a:xfrm>
            <a:off x="457200" y="1600215"/>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dk2" tx1="lt1" bg2="dk1" tx2="lt2" accent1="accent1" accent2="accent2" accent3="accent3" accent4="accent4" accent5="accent5" accent6="accent6" hlink="hlink" folHlink="folHlink"/>
  <p:sldLayoutIdLst>
    <p:sldLayoutId id="2147483660"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6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2702"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69055"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54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263" indent="-342263"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569" indent="-285217"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0880" indent="-228177"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597230" indent="-228177"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3581" indent="-228177"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09934" indent="-228177"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6287" indent="-228177"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2637" indent="-228177"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78986" indent="-228177"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5458"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b="10498"/>
          <a:stretch>
            <a:fillRect/>
          </a:stretch>
        </p:blipFill>
        <p:spPr bwMode="auto">
          <a:xfrm>
            <a:off x="1" y="4"/>
            <a:ext cx="9145588" cy="6138863"/>
          </a:xfrm>
          <a:prstGeom prst="rect">
            <a:avLst/>
          </a:prstGeom>
          <a:noFill/>
          <a:extLst>
            <a:ext uri="{909E8E84-426E-40DD-AFC4-6F175D3DCCD1}">
              <a14:hiddenFill xmlns:a14="http://schemas.microsoft.com/office/drawing/2010/main" xmlns="">
                <a:solidFill>
                  <a:srgbClr val="FFFFFF"/>
                </a:solidFill>
              </a14:hiddenFill>
            </a:ext>
          </a:extLst>
        </p:spPr>
      </p:pic>
      <p:sp>
        <p:nvSpPr>
          <p:cNvPr id="275459" name="Rectangle 3"/>
          <p:cNvSpPr>
            <a:spLocks noGrp="1" noChangeArrowheads="1"/>
          </p:cNvSpPr>
          <p:nvPr>
            <p:ph type="title"/>
          </p:nvPr>
        </p:nvSpPr>
        <p:spPr bwMode="auto">
          <a:xfrm>
            <a:off x="381000" y="228600"/>
            <a:ext cx="8001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vert="horz" wrap="square" lIns="91271" tIns="45635" rIns="91271" bIns="45635" numCol="1" anchor="ctr" anchorCtr="0" compatLnSpc="1">
            <a:prstTxWarp prst="textNoShape">
              <a:avLst/>
            </a:prstTxWarp>
          </a:bodyPr>
          <a:lstStyle/>
          <a:p>
            <a:pPr lvl="0"/>
            <a:r>
              <a:rPr lang="en-US" smtClean="0"/>
              <a:t>Click to edit Master title style</a:t>
            </a:r>
          </a:p>
        </p:txBody>
      </p:sp>
      <p:sp>
        <p:nvSpPr>
          <p:cNvPr id="275460" name="Rectangle 4"/>
          <p:cNvSpPr>
            <a:spLocks noGrp="1" noChangeArrowheads="1"/>
          </p:cNvSpPr>
          <p:nvPr>
            <p:ph type="body" idx="1"/>
          </p:nvPr>
        </p:nvSpPr>
        <p:spPr bwMode="auto">
          <a:xfrm>
            <a:off x="381000" y="1295401"/>
            <a:ext cx="83820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5461" name="Rectangle 5"/>
          <p:cNvSpPr>
            <a:spLocks noChangeArrowheads="1"/>
          </p:cNvSpPr>
          <p:nvPr userDrawn="1"/>
        </p:nvSpPr>
        <p:spPr bwMode="auto">
          <a:xfrm>
            <a:off x="0" y="6248401"/>
            <a:ext cx="9144000" cy="609600"/>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pic>
        <p:nvPicPr>
          <p:cNvPr id="275462" name="Picture 6" descr="WHO-EN-BW-H"/>
          <p:cNvPicPr>
            <a:picLocks noChangeAspect="1" noChangeArrowheads="1"/>
          </p:cNvPicPr>
          <p:nvPr userDrawn="1"/>
        </p:nvPicPr>
        <p:blipFill>
          <a:blip r:embed="rId14" cstate="print">
            <a:grayscl/>
            <a:biLevel thresh="50000"/>
            <a:extLst>
              <a:ext uri="{28A0092B-C50C-407E-A947-70E740481C1C}">
                <a14:useLocalDpi xmlns:a14="http://schemas.microsoft.com/office/drawing/2010/main" xmlns="" val="0"/>
              </a:ext>
            </a:extLst>
          </a:blip>
          <a:srcRect/>
          <a:stretch>
            <a:fillRect/>
          </a:stretch>
        </p:blipFill>
        <p:spPr bwMode="auto">
          <a:xfrm>
            <a:off x="7315200" y="6324605"/>
            <a:ext cx="1600200" cy="492125"/>
          </a:xfrm>
          <a:prstGeom prst="rect">
            <a:avLst/>
          </a:prstGeom>
          <a:noFill/>
          <a:ln>
            <a:noFill/>
          </a:ln>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rgbClr val="FFFFFF"/>
                </a:solidFill>
                <a:miter lim="800000"/>
                <a:headEnd/>
                <a:tailEnd/>
              </a14:hiddenLine>
            </a:ext>
          </a:extLst>
        </p:spPr>
      </p:pic>
      <p:sp>
        <p:nvSpPr>
          <p:cNvPr id="275463" name="Rectangle 7"/>
          <p:cNvSpPr>
            <a:spLocks noChangeArrowheads="1"/>
          </p:cNvSpPr>
          <p:nvPr userDrawn="1"/>
        </p:nvSpPr>
        <p:spPr bwMode="auto">
          <a:xfrm>
            <a:off x="152401" y="6477003"/>
            <a:ext cx="3629025" cy="117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1041052"/>
            <a:r>
              <a:rPr lang="en-GB" sz="1400" b="1">
                <a:solidFill>
                  <a:srgbClr val="FFFFFF"/>
                </a:solidFill>
                <a:latin typeface="Arial Narrow" pitchFamily="34" charset="0"/>
              </a:rPr>
              <a:t>Health Statistics and Informatics</a:t>
            </a:r>
          </a:p>
        </p:txBody>
      </p:sp>
    </p:spTree>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fontAlgn="base">
        <a:spcBef>
          <a:spcPct val="0"/>
        </a:spcBef>
        <a:spcAft>
          <a:spcPct val="0"/>
        </a:spcAft>
        <a:defRPr sz="4000">
          <a:solidFill>
            <a:srgbClr val="4A4743"/>
          </a:solidFill>
          <a:latin typeface="+mj-lt"/>
          <a:ea typeface="+mj-ea"/>
          <a:cs typeface="+mj-cs"/>
        </a:defRPr>
      </a:lvl1pPr>
      <a:lvl2pPr algn="l" rtl="0" fontAlgn="base">
        <a:spcBef>
          <a:spcPct val="0"/>
        </a:spcBef>
        <a:spcAft>
          <a:spcPct val="0"/>
        </a:spcAft>
        <a:defRPr sz="4000">
          <a:solidFill>
            <a:srgbClr val="4A4743"/>
          </a:solidFill>
          <a:latin typeface="Tahoma" pitchFamily="34" charset="0"/>
        </a:defRPr>
      </a:lvl2pPr>
      <a:lvl3pPr algn="l" rtl="0" fontAlgn="base">
        <a:spcBef>
          <a:spcPct val="0"/>
        </a:spcBef>
        <a:spcAft>
          <a:spcPct val="0"/>
        </a:spcAft>
        <a:defRPr sz="4000">
          <a:solidFill>
            <a:srgbClr val="4A4743"/>
          </a:solidFill>
          <a:latin typeface="Tahoma" pitchFamily="34" charset="0"/>
        </a:defRPr>
      </a:lvl3pPr>
      <a:lvl4pPr algn="l" rtl="0" fontAlgn="base">
        <a:spcBef>
          <a:spcPct val="0"/>
        </a:spcBef>
        <a:spcAft>
          <a:spcPct val="0"/>
        </a:spcAft>
        <a:defRPr sz="4000">
          <a:solidFill>
            <a:srgbClr val="4A4743"/>
          </a:solidFill>
          <a:latin typeface="Tahoma" pitchFamily="34" charset="0"/>
        </a:defRPr>
      </a:lvl4pPr>
      <a:lvl5pPr algn="l" rtl="0" fontAlgn="base">
        <a:spcBef>
          <a:spcPct val="0"/>
        </a:spcBef>
        <a:spcAft>
          <a:spcPct val="0"/>
        </a:spcAft>
        <a:defRPr sz="4000">
          <a:solidFill>
            <a:srgbClr val="4A4743"/>
          </a:solidFill>
          <a:latin typeface="Tahoma" pitchFamily="34" charset="0"/>
        </a:defRPr>
      </a:lvl5pPr>
      <a:lvl6pPr marL="456353" algn="l" rtl="0" fontAlgn="base">
        <a:spcBef>
          <a:spcPct val="0"/>
        </a:spcBef>
        <a:spcAft>
          <a:spcPct val="0"/>
        </a:spcAft>
        <a:defRPr sz="4000">
          <a:solidFill>
            <a:srgbClr val="4A4743"/>
          </a:solidFill>
          <a:latin typeface="Tahoma" pitchFamily="34" charset="0"/>
        </a:defRPr>
      </a:lvl6pPr>
      <a:lvl7pPr marL="912702" algn="l" rtl="0" fontAlgn="base">
        <a:spcBef>
          <a:spcPct val="0"/>
        </a:spcBef>
        <a:spcAft>
          <a:spcPct val="0"/>
        </a:spcAft>
        <a:defRPr sz="4000">
          <a:solidFill>
            <a:srgbClr val="4A4743"/>
          </a:solidFill>
          <a:latin typeface="Tahoma" pitchFamily="34" charset="0"/>
        </a:defRPr>
      </a:lvl7pPr>
      <a:lvl8pPr marL="1369055" algn="l" rtl="0" fontAlgn="base">
        <a:spcBef>
          <a:spcPct val="0"/>
        </a:spcBef>
        <a:spcAft>
          <a:spcPct val="0"/>
        </a:spcAft>
        <a:defRPr sz="4000">
          <a:solidFill>
            <a:srgbClr val="4A4743"/>
          </a:solidFill>
          <a:latin typeface="Tahoma" pitchFamily="34" charset="0"/>
        </a:defRPr>
      </a:lvl8pPr>
      <a:lvl9pPr marL="1825406" algn="l" rtl="0" fontAlgn="base">
        <a:spcBef>
          <a:spcPct val="0"/>
        </a:spcBef>
        <a:spcAft>
          <a:spcPct val="0"/>
        </a:spcAft>
        <a:defRPr sz="4000">
          <a:solidFill>
            <a:srgbClr val="4A4743"/>
          </a:solidFill>
          <a:latin typeface="Tahoma" pitchFamily="34" charset="0"/>
        </a:defRPr>
      </a:lvl9pPr>
    </p:titleStyle>
    <p:bodyStyle>
      <a:lvl1pPr marL="342263" indent="-342263" algn="l" rtl="0" fontAlgn="base">
        <a:spcBef>
          <a:spcPct val="20000"/>
        </a:spcBef>
        <a:spcAft>
          <a:spcPct val="0"/>
        </a:spcAft>
        <a:buChar char="•"/>
        <a:defRPr sz="2800">
          <a:solidFill>
            <a:srgbClr val="4A4743"/>
          </a:solidFill>
          <a:latin typeface="+mn-lt"/>
          <a:ea typeface="+mn-ea"/>
          <a:cs typeface="+mn-cs"/>
        </a:defRPr>
      </a:lvl1pPr>
      <a:lvl2pPr marL="741569" indent="-285217" algn="l" rtl="0" fontAlgn="base">
        <a:spcBef>
          <a:spcPct val="20000"/>
        </a:spcBef>
        <a:spcAft>
          <a:spcPct val="0"/>
        </a:spcAft>
        <a:buChar char="•"/>
        <a:defRPr sz="2800">
          <a:solidFill>
            <a:srgbClr val="4A4743"/>
          </a:solidFill>
          <a:latin typeface="+mn-lt"/>
        </a:defRPr>
      </a:lvl2pPr>
      <a:lvl3pPr marL="1140880" indent="-228177" algn="l" rtl="0" fontAlgn="base">
        <a:spcBef>
          <a:spcPct val="20000"/>
        </a:spcBef>
        <a:spcAft>
          <a:spcPct val="0"/>
        </a:spcAft>
        <a:buChar char="•"/>
        <a:defRPr sz="2800">
          <a:solidFill>
            <a:srgbClr val="4A4743"/>
          </a:solidFill>
          <a:latin typeface="+mn-lt"/>
        </a:defRPr>
      </a:lvl3pPr>
      <a:lvl4pPr marL="1597230" indent="-228177" algn="l" rtl="0" fontAlgn="base">
        <a:spcBef>
          <a:spcPct val="20000"/>
        </a:spcBef>
        <a:spcAft>
          <a:spcPct val="0"/>
        </a:spcAft>
        <a:buChar char="•"/>
        <a:defRPr sz="2800">
          <a:solidFill>
            <a:srgbClr val="4A4743"/>
          </a:solidFill>
          <a:latin typeface="+mn-lt"/>
        </a:defRPr>
      </a:lvl4pPr>
      <a:lvl5pPr marL="2053581" indent="-228177" algn="l" rtl="0" fontAlgn="base">
        <a:spcBef>
          <a:spcPct val="20000"/>
        </a:spcBef>
        <a:spcAft>
          <a:spcPct val="0"/>
        </a:spcAft>
        <a:buClr>
          <a:schemeClr val="tx2"/>
        </a:buClr>
        <a:buChar char="•"/>
        <a:defRPr sz="2800">
          <a:solidFill>
            <a:srgbClr val="4A4743"/>
          </a:solidFill>
          <a:latin typeface="+mn-lt"/>
        </a:defRPr>
      </a:lvl5pPr>
      <a:lvl6pPr marL="2509934" indent="-228177" algn="l" rtl="0" fontAlgn="base">
        <a:spcBef>
          <a:spcPct val="20000"/>
        </a:spcBef>
        <a:spcAft>
          <a:spcPct val="0"/>
        </a:spcAft>
        <a:buClr>
          <a:schemeClr val="tx2"/>
        </a:buClr>
        <a:buChar char="•"/>
        <a:defRPr sz="2800">
          <a:solidFill>
            <a:srgbClr val="4A4743"/>
          </a:solidFill>
          <a:latin typeface="+mn-lt"/>
        </a:defRPr>
      </a:lvl6pPr>
      <a:lvl7pPr marL="2966287" indent="-228177" algn="l" rtl="0" fontAlgn="base">
        <a:spcBef>
          <a:spcPct val="20000"/>
        </a:spcBef>
        <a:spcAft>
          <a:spcPct val="0"/>
        </a:spcAft>
        <a:buClr>
          <a:schemeClr val="tx2"/>
        </a:buClr>
        <a:buChar char="•"/>
        <a:defRPr sz="2800">
          <a:solidFill>
            <a:srgbClr val="4A4743"/>
          </a:solidFill>
          <a:latin typeface="+mn-lt"/>
        </a:defRPr>
      </a:lvl7pPr>
      <a:lvl8pPr marL="3422637" indent="-228177" algn="l" rtl="0" fontAlgn="base">
        <a:spcBef>
          <a:spcPct val="20000"/>
        </a:spcBef>
        <a:spcAft>
          <a:spcPct val="0"/>
        </a:spcAft>
        <a:buClr>
          <a:schemeClr val="tx2"/>
        </a:buClr>
        <a:buChar char="•"/>
        <a:defRPr sz="2800">
          <a:solidFill>
            <a:srgbClr val="4A4743"/>
          </a:solidFill>
          <a:latin typeface="+mn-lt"/>
        </a:defRPr>
      </a:lvl8pPr>
      <a:lvl9pPr marL="3878986" indent="-228177" algn="l" rtl="0" fontAlgn="base">
        <a:spcBef>
          <a:spcPct val="20000"/>
        </a:spcBef>
        <a:spcAft>
          <a:spcPct val="0"/>
        </a:spcAft>
        <a:buClr>
          <a:schemeClr val="tx2"/>
        </a:buClr>
        <a:buChar char="•"/>
        <a:defRPr sz="2800">
          <a:solidFill>
            <a:srgbClr val="4A4743"/>
          </a:solidFill>
          <a:latin typeface="+mn-lt"/>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ChangeArrowheads="1"/>
          </p:cNvSpPr>
          <p:nvPr userDrawn="1"/>
        </p:nvSpPr>
        <p:spPr bwMode="auto">
          <a:xfrm>
            <a:off x="0" y="6021392"/>
            <a:ext cx="9144000" cy="863600"/>
          </a:xfrm>
          <a:prstGeom prst="rect">
            <a:avLst/>
          </a:prstGeom>
          <a:gradFill rotWithShape="1">
            <a:gsLst>
              <a:gs pos="0">
                <a:srgbClr val="99CCFF">
                  <a:alpha val="10001"/>
                </a:srgbClr>
              </a:gs>
              <a:gs pos="100000">
                <a:srgbClr val="99CCFF">
                  <a:gamma/>
                  <a:shade val="76078"/>
                  <a:invGamma/>
                  <a:alpha val="75999"/>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pPr algn="ctr"/>
            <a:endParaRPr lang="en-GB"/>
          </a:p>
        </p:txBody>
      </p:sp>
      <p:sp>
        <p:nvSpPr>
          <p:cNvPr id="278531" name="Rectangle 3"/>
          <p:cNvSpPr>
            <a:spLocks noChangeArrowheads="1"/>
          </p:cNvSpPr>
          <p:nvPr userDrawn="1"/>
        </p:nvSpPr>
        <p:spPr bwMode="auto">
          <a:xfrm>
            <a:off x="0" y="0"/>
            <a:ext cx="9144000" cy="908050"/>
          </a:xfrm>
          <a:prstGeom prst="rect">
            <a:avLst/>
          </a:prstGeom>
          <a:gradFill rotWithShape="1">
            <a:gsLst>
              <a:gs pos="0">
                <a:srgbClr val="6BA2CC">
                  <a:gamma/>
                  <a:shade val="86275"/>
                  <a:invGamma/>
                  <a:alpha val="75999"/>
                </a:srgbClr>
              </a:gs>
              <a:gs pos="100000">
                <a:srgbClr val="6BA2CC">
                  <a:alpha val="10001"/>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pPr algn="ctr"/>
            <a:endParaRPr lang="en-GB"/>
          </a:p>
        </p:txBody>
      </p:sp>
      <p:sp>
        <p:nvSpPr>
          <p:cNvPr id="278532" name="Text Box 4"/>
          <p:cNvSpPr txBox="1">
            <a:spLocks noChangeArrowheads="1"/>
          </p:cNvSpPr>
          <p:nvPr/>
        </p:nvSpPr>
        <p:spPr bwMode="auto">
          <a:xfrm>
            <a:off x="7993063" y="6410329"/>
            <a:ext cx="11874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fontAlgn="t">
              <a:lnSpc>
                <a:spcPct val="85000"/>
              </a:lnSpc>
            </a:pPr>
            <a:r>
              <a:rPr lang="en-GB" sz="1200" b="1">
                <a:solidFill>
                  <a:schemeClr val="bg1"/>
                </a:solidFill>
                <a:latin typeface="Times New Roman" pitchFamily="18" charset="0"/>
                <a:cs typeface="Times New Roman" pitchFamily="18" charset="0"/>
              </a:rPr>
              <a:t>World Health </a:t>
            </a:r>
          </a:p>
          <a:p>
            <a:pPr algn="ctr" fontAlgn="t">
              <a:lnSpc>
                <a:spcPct val="85000"/>
              </a:lnSpc>
            </a:pPr>
            <a:r>
              <a:rPr lang="en-GB" sz="1200" b="1">
                <a:solidFill>
                  <a:schemeClr val="bg1"/>
                </a:solidFill>
                <a:latin typeface="Times New Roman" pitchFamily="18" charset="0"/>
                <a:cs typeface="Times New Roman" pitchFamily="18" charset="0"/>
              </a:rPr>
              <a:t>Organization</a:t>
            </a:r>
            <a:endParaRPr lang="en-US" sz="1200" b="1">
              <a:solidFill>
                <a:schemeClr val="bg1"/>
              </a:solidFill>
              <a:latin typeface="Times New Roman" pitchFamily="18" charset="0"/>
              <a:cs typeface="Times New Roman" pitchFamily="18" charset="0"/>
            </a:endParaRPr>
          </a:p>
        </p:txBody>
      </p:sp>
      <p:sp>
        <p:nvSpPr>
          <p:cNvPr id="278533" name="Text Box 5"/>
          <p:cNvSpPr txBox="1">
            <a:spLocks noChangeArrowheads="1"/>
          </p:cNvSpPr>
          <p:nvPr userDrawn="1"/>
        </p:nvSpPr>
        <p:spPr bwMode="auto">
          <a:xfrm>
            <a:off x="1" y="6524628"/>
            <a:ext cx="6300788" cy="329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US" sz="1500" b="1" dirty="0" smtClean="0">
                <a:solidFill>
                  <a:schemeClr val="bg1"/>
                </a:solidFill>
                <a:effectLst>
                  <a:outerShdw blurRad="38100" dist="38100" dir="2700000" algn="tl">
                    <a:srgbClr val="C0C0C0"/>
                  </a:outerShdw>
                </a:effectLst>
              </a:rPr>
              <a:t>Department of Management of Noncommunicable Diseases</a:t>
            </a:r>
            <a:endParaRPr lang="en-US" sz="1500" b="1" dirty="0">
              <a:solidFill>
                <a:schemeClr val="bg1"/>
              </a:solidFill>
              <a:effectLst>
                <a:outerShdw blurRad="38100" dist="38100" dir="2700000" algn="tl">
                  <a:srgbClr val="C0C0C0"/>
                </a:outerShdw>
              </a:effectLst>
            </a:endParaRPr>
          </a:p>
        </p:txBody>
      </p:sp>
      <p:sp>
        <p:nvSpPr>
          <p:cNvPr id="278534" name="Rectangle 6"/>
          <p:cNvSpPr>
            <a:spLocks noGrp="1" noChangeArrowheads="1"/>
          </p:cNvSpPr>
          <p:nvPr>
            <p:ph type="title"/>
          </p:nvPr>
        </p:nvSpPr>
        <p:spPr bwMode="auto">
          <a:xfrm>
            <a:off x="468329" y="0"/>
            <a:ext cx="8207375"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635" rIns="0" bIns="45635" numCol="1" anchor="ctr" anchorCtr="0" compatLnSpc="1">
            <a:prstTxWarp prst="textNoShape">
              <a:avLst/>
            </a:prstTxWarp>
          </a:bodyPr>
          <a:lstStyle/>
          <a:p>
            <a:pPr lvl="0"/>
            <a:r>
              <a:rPr lang="en-GB" smtClean="0"/>
              <a:t>Click to edit Master title style</a:t>
            </a:r>
          </a:p>
        </p:txBody>
      </p:sp>
      <p:sp>
        <p:nvSpPr>
          <p:cNvPr id="278535" name="Rectangle 7"/>
          <p:cNvSpPr>
            <a:spLocks noGrp="1" noChangeArrowheads="1"/>
          </p:cNvSpPr>
          <p:nvPr>
            <p:ph type="body" idx="1"/>
          </p:nvPr>
        </p:nvSpPr>
        <p:spPr bwMode="auto">
          <a:xfrm>
            <a:off x="457200" y="1339850"/>
            <a:ext cx="8229600" cy="446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271" tIns="45635" rIns="91271" bIns="4563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78536" name="Picture 8"/>
          <p:cNvPicPr>
            <a:picLocks noChangeAspect="1" noChangeArrowheads="1"/>
          </p:cNvPicPr>
          <p:nvPr userDrawn="1"/>
        </p:nvPicPr>
        <p:blipFill>
          <a:blip r:embed="rId14" cstate="print">
            <a:clrChange>
              <a:clrFrom>
                <a:srgbClr val="FDFDFD"/>
              </a:clrFrom>
              <a:clrTo>
                <a:srgbClr val="FDFDFD">
                  <a:alpha val="0"/>
                </a:srgbClr>
              </a:clrTo>
            </a:clrChange>
            <a:grayscl/>
            <a:biLevel thresh="50000"/>
            <a:extLst>
              <a:ext uri="{28A0092B-C50C-407E-A947-70E740481C1C}">
                <a14:useLocalDpi xmlns:a14="http://schemas.microsoft.com/office/drawing/2010/main" xmlns="" val="0"/>
              </a:ext>
            </a:extLst>
          </a:blip>
          <a:srcRect/>
          <a:stretch>
            <a:fillRect/>
          </a:stretch>
        </p:blipFill>
        <p:spPr bwMode="auto">
          <a:xfrm>
            <a:off x="8243888" y="5805488"/>
            <a:ext cx="649287" cy="60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803" r:id="rId12"/>
  </p:sldLayoutIdLst>
  <p:transition spd="slow"/>
  <p:timing>
    <p:tnLst>
      <p:par>
        <p:cTn id="1" dur="indefinite" restart="never" nodeType="tmRoot"/>
      </p:par>
    </p:tnLst>
  </p:timing>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3600">
          <a:solidFill>
            <a:schemeClr val="tx1"/>
          </a:solidFill>
          <a:latin typeface="Times New Roman" pitchFamily="18" charset="0"/>
          <a:cs typeface="Times New Roman" pitchFamily="18" charset="0"/>
        </a:defRPr>
      </a:lvl2pPr>
      <a:lvl3pPr algn="l" rtl="0" fontAlgn="base">
        <a:spcBef>
          <a:spcPct val="0"/>
        </a:spcBef>
        <a:spcAft>
          <a:spcPct val="0"/>
        </a:spcAft>
        <a:defRPr sz="3600">
          <a:solidFill>
            <a:schemeClr val="tx1"/>
          </a:solidFill>
          <a:latin typeface="Times New Roman" pitchFamily="18" charset="0"/>
          <a:cs typeface="Times New Roman" pitchFamily="18" charset="0"/>
        </a:defRPr>
      </a:lvl3pPr>
      <a:lvl4pPr algn="l" rtl="0" fontAlgn="base">
        <a:spcBef>
          <a:spcPct val="0"/>
        </a:spcBef>
        <a:spcAft>
          <a:spcPct val="0"/>
        </a:spcAft>
        <a:defRPr sz="3600">
          <a:solidFill>
            <a:schemeClr val="tx1"/>
          </a:solidFill>
          <a:latin typeface="Times New Roman" pitchFamily="18" charset="0"/>
          <a:cs typeface="Times New Roman" pitchFamily="18" charset="0"/>
        </a:defRPr>
      </a:lvl4pPr>
      <a:lvl5pPr algn="l" rtl="0" fontAlgn="base">
        <a:spcBef>
          <a:spcPct val="0"/>
        </a:spcBef>
        <a:spcAft>
          <a:spcPct val="0"/>
        </a:spcAft>
        <a:defRPr sz="3600">
          <a:solidFill>
            <a:schemeClr val="tx1"/>
          </a:solidFill>
          <a:latin typeface="Times New Roman" pitchFamily="18" charset="0"/>
          <a:cs typeface="Times New Roman" pitchFamily="18" charset="0"/>
        </a:defRPr>
      </a:lvl5pPr>
      <a:lvl6pPr marL="456353" algn="l" rtl="0" fontAlgn="base">
        <a:spcBef>
          <a:spcPct val="0"/>
        </a:spcBef>
        <a:spcAft>
          <a:spcPct val="0"/>
        </a:spcAft>
        <a:defRPr sz="3600">
          <a:solidFill>
            <a:schemeClr val="tx1"/>
          </a:solidFill>
          <a:latin typeface="Times New Roman" pitchFamily="18" charset="0"/>
          <a:cs typeface="Times New Roman" pitchFamily="18" charset="0"/>
        </a:defRPr>
      </a:lvl6pPr>
      <a:lvl7pPr marL="912702" algn="l" rtl="0" fontAlgn="base">
        <a:spcBef>
          <a:spcPct val="0"/>
        </a:spcBef>
        <a:spcAft>
          <a:spcPct val="0"/>
        </a:spcAft>
        <a:defRPr sz="3600">
          <a:solidFill>
            <a:schemeClr val="tx1"/>
          </a:solidFill>
          <a:latin typeface="Times New Roman" pitchFamily="18" charset="0"/>
          <a:cs typeface="Times New Roman" pitchFamily="18" charset="0"/>
        </a:defRPr>
      </a:lvl7pPr>
      <a:lvl8pPr marL="1369055" algn="l" rtl="0" fontAlgn="base">
        <a:spcBef>
          <a:spcPct val="0"/>
        </a:spcBef>
        <a:spcAft>
          <a:spcPct val="0"/>
        </a:spcAft>
        <a:defRPr sz="3600">
          <a:solidFill>
            <a:schemeClr val="tx1"/>
          </a:solidFill>
          <a:latin typeface="Times New Roman" pitchFamily="18" charset="0"/>
          <a:cs typeface="Times New Roman" pitchFamily="18" charset="0"/>
        </a:defRPr>
      </a:lvl8pPr>
      <a:lvl9pPr marL="1825406" algn="l" rtl="0" fontAlgn="base">
        <a:spcBef>
          <a:spcPct val="0"/>
        </a:spcBef>
        <a:spcAft>
          <a:spcPct val="0"/>
        </a:spcAft>
        <a:defRPr sz="3600">
          <a:solidFill>
            <a:schemeClr val="tx1"/>
          </a:solidFill>
          <a:latin typeface="Times New Roman" pitchFamily="18" charset="0"/>
          <a:cs typeface="Times New Roman" pitchFamily="18" charset="0"/>
        </a:defRPr>
      </a:lvl9pPr>
    </p:titleStyle>
    <p:bodyStyle>
      <a:lvl1pPr marL="342263" indent="-342263" algn="l" rtl="0" fontAlgn="base">
        <a:spcBef>
          <a:spcPct val="20000"/>
        </a:spcBef>
        <a:spcAft>
          <a:spcPct val="0"/>
        </a:spcAft>
        <a:buChar char="•"/>
        <a:defRPr sz="2800">
          <a:solidFill>
            <a:schemeClr val="tx1"/>
          </a:solidFill>
          <a:latin typeface="+mn-lt"/>
          <a:ea typeface="+mn-ea"/>
          <a:cs typeface="+mn-cs"/>
        </a:defRPr>
      </a:lvl1pPr>
      <a:lvl2pPr marL="741569" indent="-285217" algn="l" rtl="0" fontAlgn="base">
        <a:spcBef>
          <a:spcPct val="20000"/>
        </a:spcBef>
        <a:spcAft>
          <a:spcPct val="0"/>
        </a:spcAft>
        <a:buChar char="–"/>
        <a:defRPr sz="2400">
          <a:solidFill>
            <a:schemeClr val="tx1"/>
          </a:solidFill>
          <a:latin typeface="+mn-lt"/>
          <a:cs typeface="+mn-cs"/>
        </a:defRPr>
      </a:lvl2pPr>
      <a:lvl3pPr marL="1140880" indent="-228177" algn="l" rtl="0" fontAlgn="base">
        <a:spcBef>
          <a:spcPct val="20000"/>
        </a:spcBef>
        <a:spcAft>
          <a:spcPct val="0"/>
        </a:spcAft>
        <a:buChar char="•"/>
        <a:defRPr sz="2000">
          <a:solidFill>
            <a:schemeClr val="tx1"/>
          </a:solidFill>
          <a:latin typeface="+mn-lt"/>
          <a:cs typeface="+mn-cs"/>
        </a:defRPr>
      </a:lvl3pPr>
      <a:lvl4pPr marL="1597230" indent="-228177" algn="l" rtl="0" fontAlgn="base">
        <a:spcBef>
          <a:spcPct val="20000"/>
        </a:spcBef>
        <a:spcAft>
          <a:spcPct val="0"/>
        </a:spcAft>
        <a:buChar char="–"/>
        <a:defRPr>
          <a:solidFill>
            <a:schemeClr val="tx1"/>
          </a:solidFill>
          <a:latin typeface="+mn-lt"/>
          <a:cs typeface="+mn-cs"/>
        </a:defRPr>
      </a:lvl4pPr>
      <a:lvl5pPr marL="2053581" indent="-228177" algn="l" rtl="0" fontAlgn="base">
        <a:spcBef>
          <a:spcPct val="20000"/>
        </a:spcBef>
        <a:spcAft>
          <a:spcPct val="0"/>
        </a:spcAft>
        <a:buChar char="»"/>
        <a:defRPr>
          <a:solidFill>
            <a:schemeClr val="tx1"/>
          </a:solidFill>
          <a:latin typeface="+mn-lt"/>
          <a:cs typeface="+mn-cs"/>
        </a:defRPr>
      </a:lvl5pPr>
      <a:lvl6pPr marL="2509934" indent="-228177" algn="l" rtl="0" fontAlgn="base">
        <a:spcBef>
          <a:spcPct val="20000"/>
        </a:spcBef>
        <a:spcAft>
          <a:spcPct val="0"/>
        </a:spcAft>
        <a:buChar char="»"/>
        <a:defRPr>
          <a:solidFill>
            <a:schemeClr val="tx1"/>
          </a:solidFill>
          <a:latin typeface="+mn-lt"/>
          <a:cs typeface="+mn-cs"/>
        </a:defRPr>
      </a:lvl6pPr>
      <a:lvl7pPr marL="2966287" indent="-228177" algn="l" rtl="0" fontAlgn="base">
        <a:spcBef>
          <a:spcPct val="20000"/>
        </a:spcBef>
        <a:spcAft>
          <a:spcPct val="0"/>
        </a:spcAft>
        <a:buChar char="»"/>
        <a:defRPr>
          <a:solidFill>
            <a:schemeClr val="tx1"/>
          </a:solidFill>
          <a:latin typeface="+mn-lt"/>
          <a:cs typeface="+mn-cs"/>
        </a:defRPr>
      </a:lvl7pPr>
      <a:lvl8pPr marL="3422637" indent="-228177" algn="l" rtl="0" fontAlgn="base">
        <a:spcBef>
          <a:spcPct val="20000"/>
        </a:spcBef>
        <a:spcAft>
          <a:spcPct val="0"/>
        </a:spcAft>
        <a:buChar char="»"/>
        <a:defRPr>
          <a:solidFill>
            <a:schemeClr val="tx1"/>
          </a:solidFill>
          <a:latin typeface="+mn-lt"/>
          <a:cs typeface="+mn-cs"/>
        </a:defRPr>
      </a:lvl8pPr>
      <a:lvl9pPr marL="3878986" indent="-228177"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2702" rtl="0" eaLnBrk="1" latinLnBrk="0" hangingPunct="1">
        <a:defRPr sz="1800" kern="1200">
          <a:solidFill>
            <a:schemeClr val="tx1"/>
          </a:solidFill>
          <a:latin typeface="+mn-lt"/>
          <a:ea typeface="+mn-ea"/>
          <a:cs typeface="+mn-cs"/>
        </a:defRPr>
      </a:lvl1pPr>
      <a:lvl2pPr marL="456353" algn="l" defTabSz="912702" rtl="0" eaLnBrk="1" latinLnBrk="0" hangingPunct="1">
        <a:defRPr sz="1800" kern="1200">
          <a:solidFill>
            <a:schemeClr val="tx1"/>
          </a:solidFill>
          <a:latin typeface="+mn-lt"/>
          <a:ea typeface="+mn-ea"/>
          <a:cs typeface="+mn-cs"/>
        </a:defRPr>
      </a:lvl2pPr>
      <a:lvl3pPr marL="912702" algn="l" defTabSz="912702" rtl="0" eaLnBrk="1" latinLnBrk="0" hangingPunct="1">
        <a:defRPr sz="1800" kern="1200">
          <a:solidFill>
            <a:schemeClr val="tx1"/>
          </a:solidFill>
          <a:latin typeface="+mn-lt"/>
          <a:ea typeface="+mn-ea"/>
          <a:cs typeface="+mn-cs"/>
        </a:defRPr>
      </a:lvl3pPr>
      <a:lvl4pPr marL="1369055" algn="l" defTabSz="912702" rtl="0" eaLnBrk="1" latinLnBrk="0" hangingPunct="1">
        <a:defRPr sz="1800" kern="1200">
          <a:solidFill>
            <a:schemeClr val="tx1"/>
          </a:solidFill>
          <a:latin typeface="+mn-lt"/>
          <a:ea typeface="+mn-ea"/>
          <a:cs typeface="+mn-cs"/>
        </a:defRPr>
      </a:lvl4pPr>
      <a:lvl5pPr marL="1825406" algn="l" defTabSz="912702" rtl="0" eaLnBrk="1" latinLnBrk="0" hangingPunct="1">
        <a:defRPr sz="1800" kern="1200">
          <a:solidFill>
            <a:schemeClr val="tx1"/>
          </a:solidFill>
          <a:latin typeface="+mn-lt"/>
          <a:ea typeface="+mn-ea"/>
          <a:cs typeface="+mn-cs"/>
        </a:defRPr>
      </a:lvl5pPr>
      <a:lvl6pPr marL="2281758" algn="l" defTabSz="912702" rtl="0" eaLnBrk="1" latinLnBrk="0" hangingPunct="1">
        <a:defRPr sz="1800" kern="1200">
          <a:solidFill>
            <a:schemeClr val="tx1"/>
          </a:solidFill>
          <a:latin typeface="+mn-lt"/>
          <a:ea typeface="+mn-ea"/>
          <a:cs typeface="+mn-cs"/>
        </a:defRPr>
      </a:lvl6pPr>
      <a:lvl7pPr marL="2738110" algn="l" defTabSz="912702" rtl="0" eaLnBrk="1" latinLnBrk="0" hangingPunct="1">
        <a:defRPr sz="1800" kern="1200">
          <a:solidFill>
            <a:schemeClr val="tx1"/>
          </a:solidFill>
          <a:latin typeface="+mn-lt"/>
          <a:ea typeface="+mn-ea"/>
          <a:cs typeface="+mn-cs"/>
        </a:defRPr>
      </a:lvl7pPr>
      <a:lvl8pPr marL="3194460" algn="l" defTabSz="912702" rtl="0" eaLnBrk="1" latinLnBrk="0" hangingPunct="1">
        <a:defRPr sz="1800" kern="1200">
          <a:solidFill>
            <a:schemeClr val="tx1"/>
          </a:solidFill>
          <a:latin typeface="+mn-lt"/>
          <a:ea typeface="+mn-ea"/>
          <a:cs typeface="+mn-cs"/>
        </a:defRPr>
      </a:lvl8pPr>
      <a:lvl9pPr marL="3650808" algn="l" defTabSz="9127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3.xml"/></Relationships>
</file>

<file path=ppt/slides/_rels/slide1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61.xml"/><Relationship Id="rId4" Type="http://schemas.openxmlformats.org/officeDocument/2006/relationships/image" Target="../media/image54.jpeg"/></Relationships>
</file>

<file path=ppt/slides/_rels/slide1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61.xml"/><Relationship Id="rId4" Type="http://schemas.openxmlformats.org/officeDocument/2006/relationships/image" Target="../media/image54.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5.xml"/></Relationships>
</file>

<file path=ppt/slides/_rels/slide12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4.xml"/><Relationship Id="rId1" Type="http://schemas.openxmlformats.org/officeDocument/2006/relationships/slideLayout" Target="../slideLayouts/slideLayout151.xml"/></Relationships>
</file>

<file path=ppt/slides/_rels/slide12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5.xml"/><Relationship Id="rId1" Type="http://schemas.openxmlformats.org/officeDocument/2006/relationships/slideLayout" Target="../slideLayouts/slideLayout15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Graphique_Microsoft_Office_Excel1.xls"/></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losone.org/article/info:doi/10.1371/journal.pone.0027455" TargetMode="External"/><Relationship Id="rId2" Type="http://schemas.openxmlformats.org/officeDocument/2006/relationships/image" Target="../media/image18.png"/><Relationship Id="rId1" Type="http://schemas.openxmlformats.org/officeDocument/2006/relationships/slideLayout" Target="../slideLayouts/slideLayout139.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7.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9.xml"/><Relationship Id="rId1" Type="http://schemas.openxmlformats.org/officeDocument/2006/relationships/vmlDrawing" Target="../drawings/vmlDrawing3.vml"/><Relationship Id="rId4" Type="http://schemas.openxmlformats.org/officeDocument/2006/relationships/oleObject" Target="../embeddings/Feuille_Microsoft_Office_Excel_97-20032.xls"/></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4.xml"/><Relationship Id="rId1" Type="http://schemas.openxmlformats.org/officeDocument/2006/relationships/vmlDrawing" Target="../drawings/vmlDrawing5.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4.xml"/><Relationship Id="rId1" Type="http://schemas.openxmlformats.org/officeDocument/2006/relationships/vmlDrawing" Target="../drawings/vmlDrawing6.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4.xml"/><Relationship Id="rId1" Type="http://schemas.openxmlformats.org/officeDocument/2006/relationships/vmlDrawing" Target="../drawings/vmlDrawing7.vml"/><Relationship Id="rId4" Type="http://schemas.openxmlformats.org/officeDocument/2006/relationships/oleObject" Target="../embeddings/Feuille_Microsoft_Office_Excel_97-20033.xls"/></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2.xml"/><Relationship Id="rId4" Type="http://schemas.openxmlformats.org/officeDocument/2006/relationships/image" Target="../media/image31.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04.xml"/><Relationship Id="rId1" Type="http://schemas.openxmlformats.org/officeDocument/2006/relationships/vmlDrawing" Target="../drawings/vmlDrawing8.vml"/><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9.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0.xml"/><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4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2.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1.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2.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3.xml"/><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vmlDrawing" Target="../drawings/vmlDrawing9.vml"/><Relationship Id="rId4" Type="http://schemas.openxmlformats.org/officeDocument/2006/relationships/oleObject" Target="../embeddings/oleObject6.bin"/></Relationships>
</file>

<file path=ppt/slides/_rels/slide9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419478" y="4003679"/>
            <a:ext cx="1970754" cy="457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r>
              <a:rPr lang="en-GB" sz="2400"/>
              <a:t>Gojka Roglic</a:t>
            </a:r>
            <a:endParaRPr lang="en-US" sz="2400"/>
          </a:p>
        </p:txBody>
      </p:sp>
      <p:sp>
        <p:nvSpPr>
          <p:cNvPr id="5123" name="Rectangle 3"/>
          <p:cNvSpPr>
            <a:spLocks noGrp="1" noChangeArrowheads="1"/>
          </p:cNvSpPr>
          <p:nvPr>
            <p:ph type="ctrTitle"/>
          </p:nvPr>
        </p:nvSpPr>
        <p:spPr>
          <a:xfrm>
            <a:off x="215900" y="1412776"/>
            <a:ext cx="8928100" cy="1484313"/>
          </a:xfrm>
        </p:spPr>
        <p:txBody>
          <a:bodyPr/>
          <a:lstStyle/>
          <a:p>
            <a:r>
              <a:rPr lang="en-US" sz="4000" dirty="0"/>
              <a:t>Working towards meeting the global diabetes target for 2025: a comprehensive approach through public health and health care </a:t>
            </a:r>
            <a:r>
              <a:rPr lang="en-US" sz="4800" dirty="0"/>
              <a:t/>
            </a:r>
            <a:br>
              <a:rPr lang="en-US" sz="4800" dirty="0"/>
            </a:br>
            <a:endParaRPr lang="en-GB" sz="480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395288" y="7"/>
            <a:ext cx="8229600" cy="561975"/>
          </a:xfrm>
        </p:spPr>
        <p:txBody>
          <a:bodyPr/>
          <a:lstStyle/>
          <a:p>
            <a:r>
              <a:rPr lang="en-GB" sz="2400"/>
              <a:t>Diabetes prevalence trend 1980-2008</a:t>
            </a:r>
            <a:r>
              <a:rPr lang="en-GB" sz="2000"/>
              <a:t> </a:t>
            </a:r>
            <a:r>
              <a:rPr lang="en-GB" sz="1600"/>
              <a:t>(Danaei et al, 2011)</a:t>
            </a:r>
            <a:endParaRPr lang="en-US" sz="1600"/>
          </a:p>
        </p:txBody>
      </p:sp>
      <p:sp>
        <p:nvSpPr>
          <p:cNvPr id="408579" name="Rectangle 3"/>
          <p:cNvSpPr>
            <a:spLocks noGrp="1" noChangeArrowheads="1"/>
          </p:cNvSpPr>
          <p:nvPr>
            <p:ph idx="1"/>
          </p:nvPr>
        </p:nvSpPr>
        <p:spPr/>
        <p:txBody>
          <a:bodyPr/>
          <a:lstStyle/>
          <a:p>
            <a:endParaRPr lang="en-US"/>
          </a:p>
        </p:txBody>
      </p:sp>
      <p:pic>
        <p:nvPicPr>
          <p:cNvPr id="408580" name="Picture 4" descr="Diabetes Prevalen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 y="752482"/>
            <a:ext cx="9174163" cy="56292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845751" y="393602"/>
            <a:ext cx="4752528" cy="6464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body" idx="1"/>
          </p:nvPr>
        </p:nvSpPr>
        <p:spPr>
          <a:xfrm>
            <a:off x="0" y="981076"/>
            <a:ext cx="8763000" cy="5543550"/>
          </a:xfrm>
        </p:spPr>
        <p:txBody>
          <a:bodyPr/>
          <a:lstStyle/>
          <a:p>
            <a:endParaRPr lang="en-GB"/>
          </a:p>
          <a:p>
            <a:r>
              <a:rPr lang="en-GB" sz="3600"/>
              <a:t>Questionnaires (diabetes score)</a:t>
            </a:r>
          </a:p>
          <a:p>
            <a:endParaRPr lang="en-GB" sz="3600"/>
          </a:p>
          <a:p>
            <a:r>
              <a:rPr lang="en-GB" sz="3600"/>
              <a:t>Biochemical tests (blood, urine)</a:t>
            </a:r>
          </a:p>
          <a:p>
            <a:pPr>
              <a:buFontTx/>
              <a:buNone/>
            </a:pPr>
            <a:endParaRPr lang="en-US" sz="3600"/>
          </a:p>
        </p:txBody>
      </p:sp>
      <p:sp>
        <p:nvSpPr>
          <p:cNvPr id="258051" name="Text Box 3"/>
          <p:cNvSpPr txBox="1">
            <a:spLocks noChangeArrowheads="1"/>
          </p:cNvSpPr>
          <p:nvPr/>
        </p:nvSpPr>
        <p:spPr bwMode="auto">
          <a:xfrm>
            <a:off x="395290" y="4"/>
            <a:ext cx="874871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Two major screening methods:</a:t>
            </a:r>
            <a:endParaRPr kumimoji="1" lang="en-US" sz="4800" b="1">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body" idx="1"/>
          </p:nvPr>
        </p:nvSpPr>
        <p:spPr>
          <a:xfrm>
            <a:off x="0" y="981076"/>
            <a:ext cx="8763000" cy="5543550"/>
          </a:xfrm>
        </p:spPr>
        <p:txBody>
          <a:bodyPr/>
          <a:lstStyle/>
          <a:p>
            <a:endParaRPr lang="en-GB"/>
          </a:p>
          <a:p>
            <a:r>
              <a:rPr lang="en-GB" sz="3600"/>
              <a:t>Some have been shown to perform well (</a:t>
            </a:r>
            <a:r>
              <a:rPr lang="en-GB"/>
              <a:t>e.g. Finnish Diabetes Risk Score</a:t>
            </a:r>
            <a:r>
              <a:rPr lang="en-GB" sz="3600"/>
              <a:t>), but are population-specific</a:t>
            </a:r>
          </a:p>
          <a:p>
            <a:endParaRPr lang="en-GB" sz="3600"/>
          </a:p>
          <a:p>
            <a:pPr>
              <a:buFontTx/>
              <a:buNone/>
            </a:pPr>
            <a:endParaRPr lang="en-GB" sz="3600"/>
          </a:p>
          <a:p>
            <a:pPr>
              <a:buFontTx/>
              <a:buNone/>
            </a:pPr>
            <a:endParaRPr lang="en-US" sz="3600"/>
          </a:p>
        </p:txBody>
      </p:sp>
      <p:sp>
        <p:nvSpPr>
          <p:cNvPr id="259075" name="Text Box 3"/>
          <p:cNvSpPr txBox="1">
            <a:spLocks noChangeArrowheads="1"/>
          </p:cNvSpPr>
          <p:nvPr/>
        </p:nvSpPr>
        <p:spPr bwMode="auto">
          <a:xfrm>
            <a:off x="395290" y="4"/>
            <a:ext cx="874871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Questionnaires:</a:t>
            </a:r>
            <a:endParaRPr kumimoji="1" lang="en-US" sz="4800" b="1">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body" idx="1"/>
          </p:nvPr>
        </p:nvSpPr>
        <p:spPr>
          <a:xfrm>
            <a:off x="0" y="981076"/>
            <a:ext cx="8763000" cy="5543550"/>
          </a:xfrm>
        </p:spPr>
        <p:txBody>
          <a:bodyPr/>
          <a:lstStyle/>
          <a:p>
            <a:endParaRPr lang="en-US" sz="3600"/>
          </a:p>
        </p:txBody>
      </p:sp>
      <p:sp>
        <p:nvSpPr>
          <p:cNvPr id="260099" name="Text Box 3"/>
          <p:cNvSpPr txBox="1">
            <a:spLocks noChangeArrowheads="1"/>
          </p:cNvSpPr>
          <p:nvPr/>
        </p:nvSpPr>
        <p:spPr bwMode="auto">
          <a:xfrm>
            <a:off x="395290" y="4"/>
            <a:ext cx="874871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Biochemical tests:</a:t>
            </a:r>
            <a:endParaRPr kumimoji="1" lang="en-US" sz="4800" b="1">
              <a:solidFill>
                <a:schemeClr val="bg1"/>
              </a:solidFill>
              <a:latin typeface="Times New Roman" pitchFamily="18" charset="0"/>
            </a:endParaRPr>
          </a:p>
        </p:txBody>
      </p:sp>
      <p:graphicFrame>
        <p:nvGraphicFramePr>
          <p:cNvPr id="260100" name="Group 4"/>
          <p:cNvGraphicFramePr>
            <a:graphicFrameLocks noGrp="1"/>
          </p:cNvGraphicFramePr>
          <p:nvPr/>
        </p:nvGraphicFramePr>
        <p:xfrm>
          <a:off x="0" y="1125538"/>
          <a:ext cx="9144000" cy="8739632"/>
        </p:xfrm>
        <a:graphic>
          <a:graphicData uri="http://schemas.openxmlformats.org/drawingml/2006/table">
            <a:tbl>
              <a:tblPr/>
              <a:tblGrid>
                <a:gridCol w="1547813"/>
                <a:gridCol w="1511300"/>
                <a:gridCol w="2160587"/>
                <a:gridCol w="1944688"/>
                <a:gridCol w="1979612"/>
              </a:tblGrid>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smtClean="0">
                          <a:ln>
                            <a:noFill/>
                          </a:ln>
                          <a:solidFill>
                            <a:schemeClr val="bg1"/>
                          </a:solidFill>
                          <a:effectLst/>
                          <a:latin typeface="Arial Rounded MT Bold" pitchFamily="34" charset="0"/>
                        </a:rPr>
                        <a:t>Test</a:t>
                      </a:r>
                      <a:endParaRPr kumimoji="0" lang="en-US" sz="2400" b="1" i="0" u="none" strike="noStrike" cap="none" normalizeH="0" baseline="0" smtClean="0">
                        <a:ln>
                          <a:noFill/>
                        </a:ln>
                        <a:solidFill>
                          <a:schemeClr val="bg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smtClean="0">
                          <a:ln>
                            <a:noFill/>
                          </a:ln>
                          <a:solidFill>
                            <a:schemeClr val="bg1"/>
                          </a:solidFill>
                          <a:effectLst/>
                          <a:latin typeface="Arial Rounded MT Bold" pitchFamily="34" charset="0"/>
                        </a:rPr>
                        <a:t>Sample</a:t>
                      </a:r>
                      <a:endParaRPr kumimoji="0" lang="en-US" sz="2400" b="1" i="0" u="none" strike="noStrike" cap="none" normalizeH="0" baseline="0" smtClean="0">
                        <a:ln>
                          <a:noFill/>
                        </a:ln>
                        <a:solidFill>
                          <a:schemeClr val="bg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smtClean="0">
                          <a:ln>
                            <a:noFill/>
                          </a:ln>
                          <a:solidFill>
                            <a:schemeClr val="bg1"/>
                          </a:solidFill>
                          <a:effectLst/>
                          <a:latin typeface="Arial Rounded MT Bold" pitchFamily="34" charset="0"/>
                        </a:rPr>
                        <a:t>Cut-off</a:t>
                      </a:r>
                      <a:endParaRPr kumimoji="0" lang="en-US" sz="2400" b="1" i="0" u="none" strike="noStrike" cap="none" normalizeH="0" baseline="0" smtClean="0">
                        <a:ln>
                          <a:noFill/>
                        </a:ln>
                        <a:solidFill>
                          <a:schemeClr val="bg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smtClean="0">
                          <a:ln>
                            <a:noFill/>
                          </a:ln>
                          <a:solidFill>
                            <a:schemeClr val="bg1"/>
                          </a:solidFill>
                          <a:effectLst/>
                          <a:latin typeface="Arial Rounded MT Bold" pitchFamily="34" charset="0"/>
                        </a:rPr>
                        <a:t>Sensitivity</a:t>
                      </a:r>
                      <a:endParaRPr kumimoji="0" lang="en-US" sz="2400" b="1" i="0" u="none" strike="noStrike" cap="none" normalizeH="0" baseline="0" smtClean="0">
                        <a:ln>
                          <a:noFill/>
                        </a:ln>
                        <a:solidFill>
                          <a:schemeClr val="bg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smtClean="0">
                          <a:ln>
                            <a:noFill/>
                          </a:ln>
                          <a:solidFill>
                            <a:schemeClr val="bg1"/>
                          </a:solidFill>
                          <a:effectLst/>
                          <a:latin typeface="Arial Rounded MT Bold" pitchFamily="34" charset="0"/>
                        </a:rPr>
                        <a:t>Specificity</a:t>
                      </a:r>
                      <a:endParaRPr kumimoji="0" lang="en-US" sz="2400" b="1" i="0" u="none" strike="noStrike" cap="none" normalizeH="0" baseline="0" smtClean="0">
                        <a:ln>
                          <a:noFill/>
                        </a:ln>
                        <a:solidFill>
                          <a:schemeClr val="bg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126187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GB" sz="2400" b="0" i="0" u="none" strike="noStrike" cap="none" normalizeH="0" baseline="0" smtClean="0">
                        <a:ln>
                          <a:noFill/>
                        </a:ln>
                        <a:solidFill>
                          <a:srgbClr val="800080"/>
                        </a:solidFill>
                        <a:effectLst/>
                        <a:latin typeface="Arial Rounded MT Bold"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Urine glucose</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GB" sz="2400" b="0" i="0" u="none" strike="noStrike" cap="none" normalizeH="0" baseline="0" smtClean="0">
                        <a:ln>
                          <a:noFill/>
                        </a:ln>
                        <a:solidFill>
                          <a:srgbClr val="800080"/>
                        </a:solidFill>
                        <a:effectLst/>
                        <a:latin typeface="Arial Rounded MT Bold"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Random</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GB" sz="2400" b="0" i="0" u="none" strike="noStrike" cap="none" normalizeH="0" baseline="0" smtClean="0">
                        <a:ln>
                          <a:noFill/>
                        </a:ln>
                        <a:solidFill>
                          <a:srgbClr val="800080"/>
                        </a:solidFill>
                        <a:effectLst/>
                        <a:latin typeface="Arial Rounded MT Bold"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Trace</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GB" sz="2400" b="0" i="0" u="none" strike="noStrike" cap="none" normalizeH="0" baseline="0" smtClean="0">
                        <a:ln>
                          <a:noFill/>
                        </a:ln>
                        <a:solidFill>
                          <a:srgbClr val="800080"/>
                        </a:solidFill>
                        <a:effectLst/>
                        <a:latin typeface="Arial Rounded MT Bold"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18-64%</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GB" sz="2400" b="0" i="0" u="none" strike="noStrike" cap="none" normalizeH="0" baseline="0" smtClean="0">
                        <a:ln>
                          <a:noFill/>
                        </a:ln>
                        <a:solidFill>
                          <a:srgbClr val="800080"/>
                        </a:solidFill>
                        <a:effectLst/>
                        <a:latin typeface="Arial Rounded MT Bold"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99%</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8229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Venous glucose</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Fasting</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&gt;=7mmol/l</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40-59%</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96-99%</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8229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Venous glucose</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Fasting</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&gt;=6.1mmol/l</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66-95%</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90-96%</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8229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Venous glucose</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2h-OGTT</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&gt;=11.1mmol/l</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90-93%</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100%</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8229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Capillary glucose</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Fasting</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&gt;=5.5mmol/l</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90%</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94%</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8229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Capillary glucose</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Random</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&gt;=7.2mmol/l</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80%</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80%</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8229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Capillary glucose</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Random</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&gt;=8.0mmol/l</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69%</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smtClean="0">
                          <a:ln>
                            <a:noFill/>
                          </a:ln>
                          <a:solidFill>
                            <a:srgbClr val="800080"/>
                          </a:solidFill>
                          <a:effectLst/>
                          <a:latin typeface="Arial Rounded MT Bold" pitchFamily="34" charset="0"/>
                        </a:rPr>
                        <a:t>95%</a:t>
                      </a: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800080"/>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body" idx="1"/>
          </p:nvPr>
        </p:nvSpPr>
        <p:spPr>
          <a:xfrm>
            <a:off x="0" y="981076"/>
            <a:ext cx="8763000" cy="5543550"/>
          </a:xfrm>
        </p:spPr>
        <p:txBody>
          <a:bodyPr/>
          <a:lstStyle/>
          <a:p>
            <a:endParaRPr lang="en-GB"/>
          </a:p>
          <a:p>
            <a:r>
              <a:rPr lang="en-GB" sz="3600"/>
              <a:t>Does treatment after early detection yield superior benefits?</a:t>
            </a:r>
            <a:endParaRPr lang="en-US" sz="3600"/>
          </a:p>
          <a:p>
            <a:pPr>
              <a:buFontTx/>
              <a:buNone/>
            </a:pPr>
            <a:endParaRPr lang="en-US" sz="3600"/>
          </a:p>
        </p:txBody>
      </p:sp>
      <p:sp>
        <p:nvSpPr>
          <p:cNvPr id="253955" name="Text Box 3"/>
          <p:cNvSpPr txBox="1">
            <a:spLocks noChangeArrowheads="1"/>
          </p:cNvSpPr>
          <p:nvPr/>
        </p:nvSpPr>
        <p:spPr bwMode="auto">
          <a:xfrm>
            <a:off x="395288" y="4"/>
            <a:ext cx="799306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Conditions for screening</a:t>
            </a:r>
            <a:endParaRPr kumimoji="1" lang="en-US" sz="4800" b="1">
              <a:solidFill>
                <a:schemeClr val="bg1"/>
              </a:solidFill>
              <a:latin typeface="Times New Roman" pitchFamily="18" charset="0"/>
            </a:endParaRPr>
          </a:p>
        </p:txBody>
      </p:sp>
      <p:sp>
        <p:nvSpPr>
          <p:cNvPr id="253956" name="Text Box 4"/>
          <p:cNvSpPr txBox="1">
            <a:spLocks noChangeArrowheads="1"/>
          </p:cNvSpPr>
          <p:nvPr/>
        </p:nvSpPr>
        <p:spPr bwMode="auto">
          <a:xfrm>
            <a:off x="2843213" y="3789366"/>
            <a:ext cx="360045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4000">
                <a:solidFill>
                  <a:srgbClr val="FF0000"/>
                </a:solidFill>
              </a:rPr>
              <a:t>Possibly YES, not proven</a:t>
            </a:r>
            <a:endParaRPr lang="en-US" sz="4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3956"/>
                                        </p:tgtEl>
                                        <p:attrNameLst>
                                          <p:attrName>style.visibility</p:attrName>
                                        </p:attrNameLst>
                                      </p:cBhvr>
                                      <p:to>
                                        <p:strVal val="visible"/>
                                      </p:to>
                                    </p:set>
                                    <p:anim calcmode="lin" valueType="num">
                                      <p:cBhvr>
                                        <p:cTn id="7" dur="1000" fill="hold"/>
                                        <p:tgtEl>
                                          <p:spTgt spid="253956"/>
                                        </p:tgtEl>
                                        <p:attrNameLst>
                                          <p:attrName>ppt_w</p:attrName>
                                        </p:attrNameLst>
                                      </p:cBhvr>
                                      <p:tavLst>
                                        <p:tav tm="0">
                                          <p:val>
                                            <p:strVal val="#ppt_w*0.70"/>
                                          </p:val>
                                        </p:tav>
                                        <p:tav tm="100000">
                                          <p:val>
                                            <p:strVal val="#ppt_w"/>
                                          </p:val>
                                        </p:tav>
                                      </p:tavLst>
                                    </p:anim>
                                    <p:anim calcmode="lin" valueType="num">
                                      <p:cBhvr>
                                        <p:cTn id="8" dur="1000" fill="hold"/>
                                        <p:tgtEl>
                                          <p:spTgt spid="253956"/>
                                        </p:tgtEl>
                                        <p:attrNameLst>
                                          <p:attrName>ppt_h</p:attrName>
                                        </p:attrNameLst>
                                      </p:cBhvr>
                                      <p:tavLst>
                                        <p:tav tm="0">
                                          <p:val>
                                            <p:strVal val="#ppt_h"/>
                                          </p:val>
                                        </p:tav>
                                        <p:tav tm="100000">
                                          <p:val>
                                            <p:strVal val="#ppt_h"/>
                                          </p:val>
                                        </p:tav>
                                      </p:tavLst>
                                    </p:anim>
                                    <p:animEffect transition="in" filter="fade">
                                      <p:cBhvr>
                                        <p:cTn id="9" dur="1000"/>
                                        <p:tgtEl>
                                          <p:spTgt spid="25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a:xfrm>
            <a:off x="0" y="981076"/>
            <a:ext cx="8763000" cy="5543550"/>
          </a:xfrm>
        </p:spPr>
        <p:txBody>
          <a:bodyPr/>
          <a:lstStyle/>
          <a:p>
            <a:endParaRPr lang="en-GB" dirty="0"/>
          </a:p>
          <a:p>
            <a:r>
              <a:rPr lang="en-GB" sz="3600" dirty="0"/>
              <a:t>Benefits of improved </a:t>
            </a:r>
            <a:r>
              <a:rPr lang="en-GB" sz="3600" dirty="0" err="1"/>
              <a:t>glycemic</a:t>
            </a:r>
            <a:r>
              <a:rPr lang="en-GB" sz="3600" dirty="0"/>
              <a:t> and  cardiovascular risk factor control in people with diabetes have been established in rigorous trials </a:t>
            </a:r>
          </a:p>
          <a:p>
            <a:pPr>
              <a:buFontTx/>
              <a:buNone/>
            </a:pPr>
            <a:endParaRPr lang="en-US" sz="3600" dirty="0"/>
          </a:p>
        </p:txBody>
      </p:sp>
      <p:sp>
        <p:nvSpPr>
          <p:cNvPr id="254979" name="Text Box 3"/>
          <p:cNvSpPr txBox="1">
            <a:spLocks noChangeArrowheads="1"/>
          </p:cNvSpPr>
          <p:nvPr/>
        </p:nvSpPr>
        <p:spPr bwMode="auto">
          <a:xfrm>
            <a:off x="395288" y="4"/>
            <a:ext cx="799306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Possibly, because:</a:t>
            </a:r>
            <a:endParaRPr kumimoji="1" lang="en-US" sz="4800" b="1">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body" idx="1"/>
          </p:nvPr>
        </p:nvSpPr>
        <p:spPr>
          <a:xfrm>
            <a:off x="0" y="1341454"/>
            <a:ext cx="8763000" cy="5183187"/>
          </a:xfrm>
        </p:spPr>
        <p:txBody>
          <a:bodyPr/>
          <a:lstStyle/>
          <a:p>
            <a:pPr>
              <a:lnSpc>
                <a:spcPct val="90000"/>
              </a:lnSpc>
            </a:pPr>
            <a:r>
              <a:rPr lang="en-GB" dirty="0" smtClean="0"/>
              <a:t>Currently, only 1 randomized </a:t>
            </a:r>
            <a:r>
              <a:rPr lang="en-GB" dirty="0"/>
              <a:t>controlled </a:t>
            </a:r>
            <a:r>
              <a:rPr lang="en-GB" dirty="0" smtClean="0"/>
              <a:t>trial </a:t>
            </a:r>
            <a:r>
              <a:rPr lang="en-GB" sz="1800" dirty="0"/>
              <a:t>(ADDITION Study, UK) </a:t>
            </a:r>
            <a:r>
              <a:rPr lang="en-GB" sz="2400" dirty="0"/>
              <a:t>showed</a:t>
            </a:r>
            <a:r>
              <a:rPr lang="en-GB" sz="1800" dirty="0"/>
              <a:t> </a:t>
            </a:r>
            <a:r>
              <a:rPr lang="en-US" dirty="0"/>
              <a:t>10-year  mortality not lower in screened </a:t>
            </a:r>
            <a:r>
              <a:rPr lang="en-US" dirty="0" smtClean="0"/>
              <a:t>population </a:t>
            </a:r>
            <a:r>
              <a:rPr lang="en-US" sz="1800" dirty="0"/>
              <a:t>(Simmons, 2012)</a:t>
            </a:r>
            <a:endParaRPr lang="en-US" sz="4000" dirty="0"/>
          </a:p>
          <a:p>
            <a:pPr>
              <a:lnSpc>
                <a:spcPct val="90000"/>
              </a:lnSpc>
            </a:pPr>
            <a:r>
              <a:rPr lang="en-GB" dirty="0" smtClean="0"/>
              <a:t>Adherence </a:t>
            </a:r>
            <a:r>
              <a:rPr lang="en-GB" dirty="0"/>
              <a:t>to treatment in absence of symptoms</a:t>
            </a:r>
            <a:r>
              <a:rPr lang="en-GB" dirty="0" smtClean="0"/>
              <a:t>?</a:t>
            </a:r>
          </a:p>
          <a:p>
            <a:pPr>
              <a:lnSpc>
                <a:spcPct val="90000"/>
              </a:lnSpc>
            </a:pPr>
            <a:endParaRPr lang="en-GB" dirty="0"/>
          </a:p>
          <a:p>
            <a:pPr>
              <a:lnSpc>
                <a:spcPct val="90000"/>
              </a:lnSpc>
            </a:pPr>
            <a:r>
              <a:rPr lang="en-GB" dirty="0" smtClean="0"/>
              <a:t>Other available </a:t>
            </a:r>
            <a:r>
              <a:rPr lang="en-GB" dirty="0"/>
              <a:t>evidence suffers from bias:</a:t>
            </a:r>
          </a:p>
          <a:p>
            <a:pPr lvl="1">
              <a:lnSpc>
                <a:spcPct val="90000"/>
              </a:lnSpc>
            </a:pPr>
            <a:r>
              <a:rPr lang="en-GB" sz="2400" i="1" dirty="0">
                <a:solidFill>
                  <a:srgbClr val="008000"/>
                </a:solidFill>
              </a:rPr>
              <a:t>Selection (volunteers)</a:t>
            </a:r>
          </a:p>
          <a:p>
            <a:pPr lvl="1">
              <a:lnSpc>
                <a:spcPct val="90000"/>
              </a:lnSpc>
            </a:pPr>
            <a:r>
              <a:rPr lang="en-GB" sz="2400" i="1" dirty="0">
                <a:solidFill>
                  <a:srgbClr val="008000"/>
                </a:solidFill>
              </a:rPr>
              <a:t>Lead time (artificial lengthening of duration)</a:t>
            </a:r>
          </a:p>
          <a:p>
            <a:pPr lvl="1">
              <a:lnSpc>
                <a:spcPct val="90000"/>
              </a:lnSpc>
            </a:pPr>
            <a:r>
              <a:rPr lang="en-GB" sz="2400" i="1" dirty="0">
                <a:solidFill>
                  <a:srgbClr val="008000"/>
                </a:solidFill>
              </a:rPr>
              <a:t>Length time (screening detects milder cases)</a:t>
            </a:r>
          </a:p>
          <a:p>
            <a:pPr lvl="1">
              <a:lnSpc>
                <a:spcPct val="90000"/>
              </a:lnSpc>
            </a:pPr>
            <a:r>
              <a:rPr lang="en-GB" sz="2400" i="1" dirty="0" err="1">
                <a:solidFill>
                  <a:srgbClr val="008000"/>
                </a:solidFill>
              </a:rPr>
              <a:t>Overdiagnosis</a:t>
            </a:r>
            <a:r>
              <a:rPr lang="en-GB" sz="2400" i="1" dirty="0">
                <a:solidFill>
                  <a:srgbClr val="008000"/>
                </a:solidFill>
              </a:rPr>
              <a:t> (false positives give impression of better outcome)</a:t>
            </a:r>
            <a:endParaRPr lang="en-US" sz="2400" i="1" dirty="0">
              <a:solidFill>
                <a:srgbClr val="008000"/>
              </a:solidFill>
            </a:endParaRPr>
          </a:p>
        </p:txBody>
      </p:sp>
      <p:sp>
        <p:nvSpPr>
          <p:cNvPr id="256003" name="Text Box 3"/>
          <p:cNvSpPr txBox="1">
            <a:spLocks noChangeArrowheads="1"/>
          </p:cNvSpPr>
          <p:nvPr/>
        </p:nvSpPr>
        <p:spPr bwMode="auto">
          <a:xfrm>
            <a:off x="179389" y="7"/>
            <a:ext cx="8964612" cy="1209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3600" b="1" dirty="0">
                <a:solidFill>
                  <a:schemeClr val="bg1"/>
                </a:solidFill>
              </a:rPr>
              <a:t>But, what about diagnosing asymptomatic individuals?</a:t>
            </a:r>
            <a:endParaRPr lang="en-US" sz="3600" b="1" dirty="0">
              <a:solidFill>
                <a:schemeClr val="bg1"/>
              </a:solidFill>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body" idx="1"/>
          </p:nvPr>
        </p:nvSpPr>
        <p:spPr>
          <a:xfrm>
            <a:off x="0" y="981076"/>
            <a:ext cx="8763000" cy="5543550"/>
          </a:xfrm>
        </p:spPr>
        <p:txBody>
          <a:bodyPr/>
          <a:lstStyle/>
          <a:p>
            <a:endParaRPr lang="en-GB"/>
          </a:p>
          <a:p>
            <a:r>
              <a:rPr lang="en-GB" sz="3600"/>
              <a:t>Is it cost-effective?</a:t>
            </a:r>
            <a:endParaRPr lang="en-US" sz="3600"/>
          </a:p>
          <a:p>
            <a:pPr>
              <a:buFontTx/>
              <a:buNone/>
            </a:pPr>
            <a:endParaRPr lang="en-US" sz="3600"/>
          </a:p>
        </p:txBody>
      </p:sp>
      <p:sp>
        <p:nvSpPr>
          <p:cNvPr id="261123" name="Text Box 3"/>
          <p:cNvSpPr txBox="1">
            <a:spLocks noChangeArrowheads="1"/>
          </p:cNvSpPr>
          <p:nvPr/>
        </p:nvSpPr>
        <p:spPr bwMode="auto">
          <a:xfrm>
            <a:off x="395288" y="4"/>
            <a:ext cx="799306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Conditions for screening</a:t>
            </a:r>
            <a:endParaRPr kumimoji="1" lang="en-US" sz="4800" b="1">
              <a:solidFill>
                <a:schemeClr val="bg1"/>
              </a:solidFill>
              <a:latin typeface="Times New Roman" pitchFamily="18" charset="0"/>
            </a:endParaRPr>
          </a:p>
        </p:txBody>
      </p:sp>
      <p:sp>
        <p:nvSpPr>
          <p:cNvPr id="261124" name="Text Box 4"/>
          <p:cNvSpPr txBox="1">
            <a:spLocks noChangeArrowheads="1"/>
          </p:cNvSpPr>
          <p:nvPr/>
        </p:nvSpPr>
        <p:spPr bwMode="auto">
          <a:xfrm>
            <a:off x="2339979" y="3141666"/>
            <a:ext cx="33115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4000">
                <a:solidFill>
                  <a:srgbClr val="FF0000"/>
                </a:solidFill>
              </a:rPr>
              <a:t>Uncertain</a:t>
            </a:r>
            <a:endParaRPr lang="en-US" sz="4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1124"/>
                                        </p:tgtEl>
                                        <p:attrNameLst>
                                          <p:attrName>style.visibility</p:attrName>
                                        </p:attrNameLst>
                                      </p:cBhvr>
                                      <p:to>
                                        <p:strVal val="visible"/>
                                      </p:to>
                                    </p:set>
                                    <p:anim calcmode="lin" valueType="num">
                                      <p:cBhvr>
                                        <p:cTn id="7" dur="1000" fill="hold"/>
                                        <p:tgtEl>
                                          <p:spTgt spid="261124"/>
                                        </p:tgtEl>
                                        <p:attrNameLst>
                                          <p:attrName>ppt_w</p:attrName>
                                        </p:attrNameLst>
                                      </p:cBhvr>
                                      <p:tavLst>
                                        <p:tav tm="0">
                                          <p:val>
                                            <p:strVal val="#ppt_w*0.70"/>
                                          </p:val>
                                        </p:tav>
                                        <p:tav tm="100000">
                                          <p:val>
                                            <p:strVal val="#ppt_w"/>
                                          </p:val>
                                        </p:tav>
                                      </p:tavLst>
                                    </p:anim>
                                    <p:anim calcmode="lin" valueType="num">
                                      <p:cBhvr>
                                        <p:cTn id="8" dur="1000" fill="hold"/>
                                        <p:tgtEl>
                                          <p:spTgt spid="261124"/>
                                        </p:tgtEl>
                                        <p:attrNameLst>
                                          <p:attrName>ppt_h</p:attrName>
                                        </p:attrNameLst>
                                      </p:cBhvr>
                                      <p:tavLst>
                                        <p:tav tm="0">
                                          <p:val>
                                            <p:strVal val="#ppt_h"/>
                                          </p:val>
                                        </p:tav>
                                        <p:tav tm="100000">
                                          <p:val>
                                            <p:strVal val="#ppt_h"/>
                                          </p:val>
                                        </p:tav>
                                      </p:tavLst>
                                    </p:anim>
                                    <p:animEffect transition="in" filter="fade">
                                      <p:cBhvr>
                                        <p:cTn id="9" dur="1000"/>
                                        <p:tgtEl>
                                          <p:spTgt spid="26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body" idx="1"/>
          </p:nvPr>
        </p:nvSpPr>
        <p:spPr>
          <a:xfrm>
            <a:off x="0" y="981076"/>
            <a:ext cx="8763000" cy="5543550"/>
          </a:xfrm>
        </p:spPr>
        <p:txBody>
          <a:bodyPr/>
          <a:lstStyle/>
          <a:p>
            <a:endParaRPr lang="en-GB" dirty="0"/>
          </a:p>
          <a:p>
            <a:endParaRPr lang="en-GB" sz="3600" dirty="0"/>
          </a:p>
          <a:p>
            <a:r>
              <a:rPr lang="en-GB" sz="3600" dirty="0"/>
              <a:t>Universal screening  –</a:t>
            </a:r>
            <a:r>
              <a:rPr lang="en-GB" sz="3600" dirty="0">
                <a:solidFill>
                  <a:srgbClr val="FF0000"/>
                </a:solidFill>
              </a:rPr>
              <a:t> NO</a:t>
            </a:r>
          </a:p>
          <a:p>
            <a:endParaRPr lang="en-GB" sz="3600" dirty="0"/>
          </a:p>
          <a:p>
            <a:r>
              <a:rPr lang="en-GB" sz="3600" dirty="0"/>
              <a:t>Selective screening (high risk groups with high DM prevalence and cardiovascular risk) – </a:t>
            </a:r>
            <a:r>
              <a:rPr lang="en-GB" sz="3600" dirty="0">
                <a:solidFill>
                  <a:srgbClr val="FF0000"/>
                </a:solidFill>
              </a:rPr>
              <a:t>POSSIBLY, NOT PROVEN</a:t>
            </a:r>
            <a:endParaRPr lang="en-US" dirty="0">
              <a:solidFill>
                <a:srgbClr val="FF0000"/>
              </a:solidFill>
            </a:endParaRPr>
          </a:p>
          <a:p>
            <a:pPr>
              <a:buFontTx/>
              <a:buNone/>
            </a:pPr>
            <a:endParaRPr lang="en-US" dirty="0">
              <a:solidFill>
                <a:srgbClr val="FF0000"/>
              </a:solidFill>
            </a:endParaRPr>
          </a:p>
        </p:txBody>
      </p:sp>
      <p:sp>
        <p:nvSpPr>
          <p:cNvPr id="262147" name="Text Box 3"/>
          <p:cNvSpPr txBox="1">
            <a:spLocks noChangeArrowheads="1"/>
          </p:cNvSpPr>
          <p:nvPr/>
        </p:nvSpPr>
        <p:spPr bwMode="auto">
          <a:xfrm>
            <a:off x="395288" y="0"/>
            <a:ext cx="7993062" cy="1572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Cost-effectiveness of screening for type 2 diabetes</a:t>
            </a:r>
            <a:endParaRPr kumimoji="1" lang="en-US" sz="4800" b="1">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body" idx="1"/>
          </p:nvPr>
        </p:nvSpPr>
        <p:spPr>
          <a:xfrm>
            <a:off x="0" y="981076"/>
            <a:ext cx="8763000" cy="5543550"/>
          </a:xfrm>
        </p:spPr>
        <p:txBody>
          <a:bodyPr/>
          <a:lstStyle/>
          <a:p>
            <a:endParaRPr lang="en-GB" dirty="0"/>
          </a:p>
          <a:p>
            <a:endParaRPr lang="en-GB" sz="3600" dirty="0"/>
          </a:p>
          <a:p>
            <a:r>
              <a:rPr lang="en-GB" sz="3600" dirty="0"/>
              <a:t>Selective screening (high risk groups with high DM prevalence and cardiovascular risk) – </a:t>
            </a:r>
            <a:r>
              <a:rPr lang="en-GB" sz="3600" dirty="0">
                <a:solidFill>
                  <a:srgbClr val="FF0000"/>
                </a:solidFill>
              </a:rPr>
              <a:t>POSSIBLY, NOT PROVEN  </a:t>
            </a:r>
            <a:r>
              <a:rPr lang="en-GB" dirty="0" smtClean="0">
                <a:solidFill>
                  <a:srgbClr val="FF0000"/>
                </a:solidFill>
              </a:rPr>
              <a:t>(ADDITION </a:t>
            </a:r>
            <a:r>
              <a:rPr lang="en-GB" dirty="0">
                <a:solidFill>
                  <a:srgbClr val="FF0000"/>
                </a:solidFill>
              </a:rPr>
              <a:t>Study)</a:t>
            </a:r>
            <a:endParaRPr lang="en-US" dirty="0">
              <a:solidFill>
                <a:srgbClr val="FF0000"/>
              </a:solidFill>
            </a:endParaRPr>
          </a:p>
          <a:p>
            <a:pPr>
              <a:buFontTx/>
              <a:buNone/>
            </a:pPr>
            <a:endParaRPr lang="en-US" dirty="0">
              <a:solidFill>
                <a:srgbClr val="FF0000"/>
              </a:solidFill>
            </a:endParaRPr>
          </a:p>
        </p:txBody>
      </p:sp>
      <p:sp>
        <p:nvSpPr>
          <p:cNvPr id="262147" name="Text Box 3"/>
          <p:cNvSpPr txBox="1">
            <a:spLocks noChangeArrowheads="1"/>
          </p:cNvSpPr>
          <p:nvPr/>
        </p:nvSpPr>
        <p:spPr bwMode="auto">
          <a:xfrm>
            <a:off x="395288" y="0"/>
            <a:ext cx="7993062" cy="1572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Cost-effectiveness of screening for type 2 diabetes</a:t>
            </a:r>
            <a:endParaRPr kumimoji="1" lang="en-US" sz="4800" b="1">
              <a:solidFill>
                <a:schemeClr val="bg1"/>
              </a:solidFill>
              <a:latin typeface="Times New Roman" pitchFamily="18" charset="0"/>
            </a:endParaRPr>
          </a:p>
        </p:txBody>
      </p:sp>
    </p:spTree>
    <p:extLst>
      <p:ext uri="{BB962C8B-B14F-4D97-AF65-F5344CB8AC3E}">
        <p14:creationId xmlns:p14="http://schemas.microsoft.com/office/powerpoint/2010/main" xmlns="" val="1072645925"/>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body" idx="1"/>
          </p:nvPr>
        </p:nvSpPr>
        <p:spPr>
          <a:xfrm>
            <a:off x="0" y="981076"/>
            <a:ext cx="8763000" cy="5543550"/>
          </a:xfrm>
        </p:spPr>
        <p:txBody>
          <a:bodyPr/>
          <a:lstStyle/>
          <a:p>
            <a:endParaRPr lang="en-GB"/>
          </a:p>
          <a:p>
            <a:r>
              <a:rPr lang="en-GB" sz="3600"/>
              <a:t>Are facilities and resources available to treat all newly detected cases?</a:t>
            </a:r>
            <a:endParaRPr lang="en-US" sz="3600"/>
          </a:p>
          <a:p>
            <a:pPr>
              <a:buFontTx/>
              <a:buNone/>
            </a:pPr>
            <a:endParaRPr lang="en-US" sz="3600"/>
          </a:p>
        </p:txBody>
      </p:sp>
      <p:sp>
        <p:nvSpPr>
          <p:cNvPr id="263171" name="Text Box 3"/>
          <p:cNvSpPr txBox="1">
            <a:spLocks noChangeArrowheads="1"/>
          </p:cNvSpPr>
          <p:nvPr/>
        </p:nvSpPr>
        <p:spPr bwMode="auto">
          <a:xfrm>
            <a:off x="395288" y="4"/>
            <a:ext cx="799306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Conditions for screening</a:t>
            </a:r>
            <a:endParaRPr kumimoji="1" lang="en-US" sz="4800" b="1">
              <a:solidFill>
                <a:schemeClr val="bg1"/>
              </a:solidFill>
              <a:latin typeface="Times New Roman" pitchFamily="18" charset="0"/>
            </a:endParaRPr>
          </a:p>
        </p:txBody>
      </p:sp>
      <p:sp>
        <p:nvSpPr>
          <p:cNvPr id="263172" name="Text Box 4"/>
          <p:cNvSpPr txBox="1">
            <a:spLocks noChangeArrowheads="1"/>
          </p:cNvSpPr>
          <p:nvPr/>
        </p:nvSpPr>
        <p:spPr bwMode="auto">
          <a:xfrm>
            <a:off x="1763721" y="3500448"/>
            <a:ext cx="5761037" cy="776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4400" dirty="0">
                <a:solidFill>
                  <a:srgbClr val="FF0000"/>
                </a:solidFill>
              </a:rPr>
              <a:t>No, in most settings!</a:t>
            </a:r>
            <a:endParaRPr lang="en-US" sz="4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p:cTn id="7" dur="1000" fill="hold"/>
                                        <p:tgtEl>
                                          <p:spTgt spid="263172"/>
                                        </p:tgtEl>
                                        <p:attrNameLst>
                                          <p:attrName>ppt_w</p:attrName>
                                        </p:attrNameLst>
                                      </p:cBhvr>
                                      <p:tavLst>
                                        <p:tav tm="0">
                                          <p:val>
                                            <p:strVal val="#ppt_w*0.70"/>
                                          </p:val>
                                        </p:tav>
                                        <p:tav tm="100000">
                                          <p:val>
                                            <p:strVal val="#ppt_w"/>
                                          </p:val>
                                        </p:tav>
                                      </p:tavLst>
                                    </p:anim>
                                    <p:anim calcmode="lin" valueType="num">
                                      <p:cBhvr>
                                        <p:cTn id="8" dur="1000" fill="hold"/>
                                        <p:tgtEl>
                                          <p:spTgt spid="263172"/>
                                        </p:tgtEl>
                                        <p:attrNameLst>
                                          <p:attrName>ppt_h</p:attrName>
                                        </p:attrNameLst>
                                      </p:cBhvr>
                                      <p:tavLst>
                                        <p:tav tm="0">
                                          <p:val>
                                            <p:strVal val="#ppt_h"/>
                                          </p:val>
                                        </p:tav>
                                        <p:tav tm="100000">
                                          <p:val>
                                            <p:strVal val="#ppt_h"/>
                                          </p:val>
                                        </p:tav>
                                      </p:tavLst>
                                    </p:anim>
                                    <p:animEffect transition="in" filter="fade">
                                      <p:cBhvr>
                                        <p:cTn id="9" dur="1000"/>
                                        <p:tgtEl>
                                          <p:spTgt spid="26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468318" y="260354"/>
            <a:ext cx="8675687" cy="908050"/>
          </a:xfrm>
        </p:spPr>
        <p:txBody>
          <a:bodyPr/>
          <a:lstStyle/>
          <a:p>
            <a:r>
              <a:rPr lang="en-GB" sz="4000" b="1" dirty="0">
                <a:solidFill>
                  <a:srgbClr val="FF0000"/>
                </a:solidFill>
              </a:rPr>
              <a:t>Incidence of (diagnosed) type 2diabetes</a:t>
            </a:r>
            <a:endParaRPr lang="en-US" sz="4000" dirty="0">
              <a:solidFill>
                <a:srgbClr val="FF0000"/>
              </a:solidFill>
            </a:endParaRPr>
          </a:p>
        </p:txBody>
      </p:sp>
      <p:sp>
        <p:nvSpPr>
          <p:cNvPr id="409603" name="Rectangle 3"/>
          <p:cNvSpPr>
            <a:spLocks noGrp="1" noChangeArrowheads="1"/>
          </p:cNvSpPr>
          <p:nvPr>
            <p:ph type="body" idx="1"/>
          </p:nvPr>
        </p:nvSpPr>
        <p:spPr>
          <a:xfrm>
            <a:off x="323851" y="1484313"/>
            <a:ext cx="8229600" cy="4824412"/>
          </a:xfrm>
        </p:spPr>
        <p:txBody>
          <a:bodyPr/>
          <a:lstStyle/>
          <a:p>
            <a:r>
              <a:rPr lang="en-GB" b="1"/>
              <a:t>UK population 25-79yrs		4.7/1000 p-y</a:t>
            </a:r>
          </a:p>
          <a:p>
            <a:pPr>
              <a:buFontTx/>
              <a:buNone/>
            </a:pPr>
            <a:r>
              <a:rPr lang="en-GB" sz="1800" b="1"/>
              <a:t>(Hippisley-Cox, 2009)</a:t>
            </a:r>
          </a:p>
          <a:p>
            <a:pPr>
              <a:buFontTx/>
              <a:buNone/>
            </a:pPr>
            <a:endParaRPr lang="en-GB" sz="1800" b="1"/>
          </a:p>
          <a:p>
            <a:r>
              <a:rPr lang="en-GB" b="1"/>
              <a:t>Finnish population 40-69yrs	4.5/1000 p-y</a:t>
            </a:r>
          </a:p>
          <a:p>
            <a:pPr>
              <a:buFontTx/>
              <a:buNone/>
            </a:pPr>
            <a:r>
              <a:rPr lang="en-GB" sz="1800" b="1"/>
              <a:t>(Montonen, 2005)</a:t>
            </a:r>
          </a:p>
          <a:p>
            <a:endParaRPr lang="en-GB" sz="1800" b="1"/>
          </a:p>
          <a:p>
            <a:r>
              <a:rPr lang="en-GB" b="1"/>
              <a:t>Chinese women 25+ yrs		5.4/1000 p-y</a:t>
            </a:r>
          </a:p>
          <a:p>
            <a:pPr>
              <a:buFontTx/>
              <a:buNone/>
            </a:pPr>
            <a:r>
              <a:rPr lang="en-GB" sz="1800" b="1"/>
              <a:t>(Villegas, 2008)</a:t>
            </a:r>
          </a:p>
          <a:p>
            <a:endParaRPr lang="en-GB" sz="1800" b="1"/>
          </a:p>
          <a:p>
            <a:r>
              <a:rPr lang="en-GB" b="1"/>
              <a:t>US female nurses 38-63yrs	3.8/1000 p-y</a:t>
            </a:r>
          </a:p>
          <a:p>
            <a:pPr>
              <a:buFontTx/>
              <a:buNone/>
            </a:pPr>
            <a:r>
              <a:rPr lang="en-GB" sz="1800" b="1"/>
              <a:t>(Bazzano, 2008)</a:t>
            </a:r>
          </a:p>
          <a:p>
            <a:pPr>
              <a:buFontTx/>
              <a:buNone/>
            </a:pPr>
            <a:endParaRPr lang="en-GB" sz="1800" b="1"/>
          </a:p>
          <a:p>
            <a:endParaRPr lang="en-GB" b="1">
              <a:solidFill>
                <a:srgbClr val="FF0000"/>
              </a:solidFill>
            </a:endParaRPr>
          </a:p>
          <a:p>
            <a:endParaRPr lang="en-US"/>
          </a:p>
        </p:txBody>
      </p:sp>
    </p:spTree>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body" idx="1"/>
          </p:nvPr>
        </p:nvSpPr>
        <p:spPr>
          <a:xfrm>
            <a:off x="0" y="981076"/>
            <a:ext cx="8763000" cy="5543550"/>
          </a:xfrm>
        </p:spPr>
        <p:txBody>
          <a:bodyPr/>
          <a:lstStyle/>
          <a:p>
            <a:endParaRPr lang="en-GB" dirty="0"/>
          </a:p>
          <a:p>
            <a:pPr>
              <a:buFontTx/>
              <a:buNone/>
            </a:pPr>
            <a:r>
              <a:rPr lang="en-GB" sz="3600" dirty="0"/>
              <a:t>Use resources to screen for undiagnosed type 2 diabetes?</a:t>
            </a:r>
          </a:p>
          <a:p>
            <a:pPr lvl="4"/>
            <a:endParaRPr lang="en-GB" sz="3200" dirty="0"/>
          </a:p>
          <a:p>
            <a:pPr lvl="4">
              <a:buFontTx/>
              <a:buNone/>
            </a:pPr>
            <a:r>
              <a:rPr lang="en-GB" sz="3200" dirty="0">
                <a:solidFill>
                  <a:srgbClr val="FF3300"/>
                </a:solidFill>
              </a:rPr>
              <a:t>OR</a:t>
            </a:r>
          </a:p>
          <a:p>
            <a:pPr lvl="4">
              <a:buFontTx/>
              <a:buNone/>
            </a:pPr>
            <a:endParaRPr lang="en-GB" sz="3200" dirty="0">
              <a:solidFill>
                <a:srgbClr val="FF3300"/>
              </a:solidFill>
            </a:endParaRPr>
          </a:p>
          <a:p>
            <a:pPr>
              <a:buFontTx/>
              <a:buNone/>
            </a:pPr>
            <a:r>
              <a:rPr lang="en-GB" sz="4000" dirty="0"/>
              <a:t>Use resources to improve care of the already diagnosed?</a:t>
            </a:r>
            <a:endParaRPr lang="en-US" sz="4000"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a:xfrm>
            <a:off x="0" y="981076"/>
            <a:ext cx="8763000" cy="5543550"/>
          </a:xfrm>
        </p:spPr>
        <p:txBody>
          <a:bodyPr/>
          <a:lstStyle/>
          <a:p>
            <a:endParaRPr lang="en-GB"/>
          </a:p>
          <a:p>
            <a:r>
              <a:rPr lang="en-GB" sz="3600"/>
              <a:t>Rare illness</a:t>
            </a:r>
          </a:p>
          <a:p>
            <a:r>
              <a:rPr lang="en-GB" sz="3600"/>
              <a:t>Short asymptomatic period</a:t>
            </a:r>
          </a:p>
          <a:p>
            <a:pPr>
              <a:buFontTx/>
              <a:buNone/>
            </a:pPr>
            <a:endParaRPr lang="en-GB" sz="3600"/>
          </a:p>
          <a:p>
            <a:pPr>
              <a:buFontTx/>
              <a:buNone/>
            </a:pPr>
            <a:endParaRPr lang="en-GB" sz="3600"/>
          </a:p>
          <a:p>
            <a:pPr>
              <a:buFontTx/>
              <a:buNone/>
            </a:pPr>
            <a:endParaRPr lang="en-US" sz="3600"/>
          </a:p>
          <a:p>
            <a:pPr>
              <a:buFontTx/>
              <a:buNone/>
            </a:pPr>
            <a:endParaRPr lang="en-US" sz="3600"/>
          </a:p>
        </p:txBody>
      </p:sp>
      <p:sp>
        <p:nvSpPr>
          <p:cNvPr id="265219" name="Text Box 3"/>
          <p:cNvSpPr txBox="1">
            <a:spLocks noChangeArrowheads="1"/>
          </p:cNvSpPr>
          <p:nvPr/>
        </p:nvSpPr>
        <p:spPr bwMode="auto">
          <a:xfrm>
            <a:off x="395288" y="4"/>
            <a:ext cx="8497887"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Screening for type 1 diabetes ?</a:t>
            </a:r>
            <a:endParaRPr kumimoji="1" lang="en-US" sz="4800" b="1">
              <a:solidFill>
                <a:schemeClr val="bg1"/>
              </a:solidFill>
              <a:latin typeface="Times New Roman" pitchFamily="18" charset="0"/>
            </a:endParaRPr>
          </a:p>
        </p:txBody>
      </p:sp>
      <p:sp>
        <p:nvSpPr>
          <p:cNvPr id="265220" name="Text Box 4"/>
          <p:cNvSpPr txBox="1">
            <a:spLocks noChangeArrowheads="1"/>
          </p:cNvSpPr>
          <p:nvPr/>
        </p:nvSpPr>
        <p:spPr bwMode="auto">
          <a:xfrm>
            <a:off x="3348038" y="3716348"/>
            <a:ext cx="1079500" cy="776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4400">
                <a:solidFill>
                  <a:srgbClr val="FF0000"/>
                </a:solidFill>
              </a:rPr>
              <a:t>No</a:t>
            </a:r>
            <a:endParaRPr lang="en-US" sz="4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5220"/>
                                        </p:tgtEl>
                                        <p:attrNameLst>
                                          <p:attrName>style.visibility</p:attrName>
                                        </p:attrNameLst>
                                      </p:cBhvr>
                                      <p:to>
                                        <p:strVal val="visible"/>
                                      </p:to>
                                    </p:set>
                                    <p:anim calcmode="lin" valueType="num">
                                      <p:cBhvr>
                                        <p:cTn id="7" dur="1000" fill="hold"/>
                                        <p:tgtEl>
                                          <p:spTgt spid="265220"/>
                                        </p:tgtEl>
                                        <p:attrNameLst>
                                          <p:attrName>ppt_w</p:attrName>
                                        </p:attrNameLst>
                                      </p:cBhvr>
                                      <p:tavLst>
                                        <p:tav tm="0">
                                          <p:val>
                                            <p:strVal val="#ppt_w*0.70"/>
                                          </p:val>
                                        </p:tav>
                                        <p:tav tm="100000">
                                          <p:val>
                                            <p:strVal val="#ppt_w"/>
                                          </p:val>
                                        </p:tav>
                                      </p:tavLst>
                                    </p:anim>
                                    <p:anim calcmode="lin" valueType="num">
                                      <p:cBhvr>
                                        <p:cTn id="8" dur="1000" fill="hold"/>
                                        <p:tgtEl>
                                          <p:spTgt spid="265220"/>
                                        </p:tgtEl>
                                        <p:attrNameLst>
                                          <p:attrName>ppt_h</p:attrName>
                                        </p:attrNameLst>
                                      </p:cBhvr>
                                      <p:tavLst>
                                        <p:tav tm="0">
                                          <p:val>
                                            <p:strVal val="#ppt_h"/>
                                          </p:val>
                                        </p:tav>
                                        <p:tav tm="100000">
                                          <p:val>
                                            <p:strVal val="#ppt_h"/>
                                          </p:val>
                                        </p:tav>
                                      </p:tavLst>
                                    </p:anim>
                                    <p:animEffect transition="in" filter="fade">
                                      <p:cBhvr>
                                        <p:cTn id="9" dur="10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04800" y="260350"/>
            <a:ext cx="8839200" cy="1066800"/>
          </a:xfrm>
        </p:spPr>
        <p:txBody>
          <a:bodyPr/>
          <a:lstStyle/>
          <a:p>
            <a:pPr eaLnBrk="1" hangingPunct="1"/>
            <a:endParaRPr lang="en-US" dirty="0" smtClean="0"/>
          </a:p>
        </p:txBody>
      </p:sp>
      <p:sp>
        <p:nvSpPr>
          <p:cNvPr id="20483" name="Rectangle 3"/>
          <p:cNvSpPr>
            <a:spLocks noGrp="1" noChangeArrowheads="1"/>
          </p:cNvSpPr>
          <p:nvPr>
            <p:ph type="body" idx="4294967295"/>
          </p:nvPr>
        </p:nvSpPr>
        <p:spPr>
          <a:xfrm>
            <a:off x="0" y="1989138"/>
            <a:ext cx="8763000" cy="3810000"/>
          </a:xfrm>
        </p:spPr>
        <p:txBody>
          <a:bodyPr/>
          <a:lstStyle/>
          <a:p>
            <a:pPr marL="532778" indent="-532778" eaLnBrk="1" hangingPunct="1">
              <a:spcBef>
                <a:spcPct val="50000"/>
              </a:spcBef>
              <a:buClrTx/>
              <a:buNone/>
            </a:pPr>
            <a:r>
              <a:rPr kumimoji="1" lang="en-GB" sz="3600" b="1">
                <a:solidFill>
                  <a:schemeClr val="bg2"/>
                </a:solidFill>
              </a:rPr>
              <a:t>     Update of the WHO classification and diagnosis of hyperglycaemia first detected in pregnancy</a:t>
            </a:r>
            <a:endParaRPr lang="en-US" sz="2000" b="1"/>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7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097582710"/>
              </p:ext>
            </p:extLst>
          </p:nvPr>
        </p:nvGraphicFramePr>
        <p:xfrm>
          <a:off x="467544" y="836715"/>
          <a:ext cx="8208913" cy="5719213"/>
        </p:xfrm>
        <a:graphic>
          <a:graphicData uri="http://schemas.openxmlformats.org/drawingml/2006/table">
            <a:tbl>
              <a:tblPr firstRow="1" firstCol="1" bandRow="1">
                <a:tableStyleId>{21E4AEA4-8DFA-4A89-87EB-49C32662AFE0}</a:tableStyleId>
              </a:tblPr>
              <a:tblGrid>
                <a:gridCol w="2497078"/>
                <a:gridCol w="1044612"/>
                <a:gridCol w="1282847"/>
                <a:gridCol w="1008112"/>
                <a:gridCol w="1080120"/>
                <a:gridCol w="1296144"/>
              </a:tblGrid>
              <a:tr h="1237129">
                <a:tc>
                  <a:txBody>
                    <a:bodyPr/>
                    <a:lstStyle/>
                    <a:p>
                      <a:pPr>
                        <a:lnSpc>
                          <a:spcPct val="115000"/>
                        </a:lnSpc>
                        <a:spcAft>
                          <a:spcPts val="1000"/>
                        </a:spcAft>
                      </a:pPr>
                      <a:r>
                        <a:rPr lang="en-AU" sz="1800" dirty="0">
                          <a:effectLst/>
                        </a:rPr>
                        <a:t>Organisation</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Fasting Plasma glucose </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Glucose Challenge</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1-h plasma glucose</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2-h plasma glucose</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3-h plasma glucose </a:t>
                      </a:r>
                      <a:endParaRPr lang="en-US" sz="1600">
                        <a:effectLst/>
                        <a:latin typeface="Calibri"/>
                        <a:ea typeface="Times New Roman"/>
                        <a:cs typeface="Times New Roman"/>
                      </a:endParaRPr>
                    </a:p>
                  </a:txBody>
                  <a:tcPr marL="68580" marR="68580" marT="0" marB="0"/>
                </a:tc>
              </a:tr>
              <a:tr h="757936">
                <a:tc>
                  <a:txBody>
                    <a:bodyPr/>
                    <a:lstStyle/>
                    <a:p>
                      <a:pPr>
                        <a:lnSpc>
                          <a:spcPct val="115000"/>
                        </a:lnSpc>
                        <a:spcAft>
                          <a:spcPts val="1000"/>
                        </a:spcAft>
                      </a:pPr>
                      <a:r>
                        <a:rPr lang="en-AU" sz="1800" dirty="0">
                          <a:effectLst/>
                        </a:rPr>
                        <a:t>WHO </a:t>
                      </a:r>
                      <a:r>
                        <a:rPr lang="en-AU" sz="1800" dirty="0" smtClean="0">
                          <a:effectLst/>
                        </a:rPr>
                        <a:t>1999*</a:t>
                      </a:r>
                      <a:endParaRPr lang="en-US" sz="1600" dirty="0">
                        <a:effectLst/>
                      </a:endParaRPr>
                    </a:p>
                    <a:p>
                      <a:pPr>
                        <a:lnSpc>
                          <a:spcPct val="115000"/>
                        </a:lnSpc>
                        <a:spcAft>
                          <a:spcPts val="1000"/>
                        </a:spcAft>
                      </a:pPr>
                      <a:r>
                        <a:rPr lang="en-AU" sz="1800" dirty="0">
                          <a:effectLst/>
                        </a:rPr>
                        <a:t> </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 7.0</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75g OGTT</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Not required</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 7.8</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Not required</a:t>
                      </a:r>
                      <a:endParaRPr lang="en-US" sz="1600">
                        <a:effectLst/>
                        <a:latin typeface="Calibri"/>
                        <a:ea typeface="Times New Roman"/>
                        <a:cs typeface="Times New Roman"/>
                      </a:endParaRPr>
                    </a:p>
                  </a:txBody>
                  <a:tcPr marL="68580" marR="68580" marT="0" marB="0"/>
                </a:tc>
              </a:tr>
              <a:tr h="1388872">
                <a:tc>
                  <a:txBody>
                    <a:bodyPr/>
                    <a:lstStyle/>
                    <a:p>
                      <a:pPr>
                        <a:lnSpc>
                          <a:spcPct val="115000"/>
                        </a:lnSpc>
                        <a:spcAft>
                          <a:spcPts val="1000"/>
                        </a:spcAft>
                      </a:pPr>
                      <a:r>
                        <a:rPr lang="en-AU" sz="1800" dirty="0">
                          <a:effectLst/>
                        </a:rPr>
                        <a:t>American Congress of Obstetricians and </a:t>
                      </a:r>
                      <a:r>
                        <a:rPr lang="en-AU" sz="1800" dirty="0" err="1" smtClean="0">
                          <a:effectLst/>
                        </a:rPr>
                        <a:t>Gynecologists</a:t>
                      </a:r>
                      <a:r>
                        <a:rPr lang="en-AU" sz="1800" dirty="0" smtClean="0">
                          <a:effectLst/>
                        </a:rPr>
                        <a:t>**</a:t>
                      </a:r>
                      <a:endParaRPr lang="en-US" sz="1600" dirty="0">
                        <a:effectLst/>
                      </a:endParaRPr>
                    </a:p>
                    <a:p>
                      <a:pPr>
                        <a:lnSpc>
                          <a:spcPct val="115000"/>
                        </a:lnSpc>
                        <a:spcAft>
                          <a:spcPts val="1000"/>
                        </a:spcAft>
                      </a:pPr>
                      <a:r>
                        <a:rPr lang="en-AU" sz="1800" dirty="0">
                          <a:effectLst/>
                        </a:rPr>
                        <a:t> </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≥5.3</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100g OGTT</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≥10.0</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≥8.6</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≥7.8</a:t>
                      </a:r>
                      <a:endParaRPr lang="en-US" sz="1600" dirty="0">
                        <a:effectLst/>
                        <a:latin typeface="Calibri"/>
                        <a:ea typeface="Times New Roman"/>
                        <a:cs typeface="Times New Roman"/>
                      </a:endParaRPr>
                    </a:p>
                  </a:txBody>
                  <a:tcPr marL="68580" marR="68580" marT="0" marB="0"/>
                </a:tc>
              </a:tr>
              <a:tr h="1073404">
                <a:tc>
                  <a:txBody>
                    <a:bodyPr/>
                    <a:lstStyle/>
                    <a:p>
                      <a:pPr>
                        <a:lnSpc>
                          <a:spcPct val="115000"/>
                        </a:lnSpc>
                        <a:spcAft>
                          <a:spcPts val="1000"/>
                        </a:spcAft>
                      </a:pPr>
                      <a:r>
                        <a:rPr lang="en-AU" sz="1800" dirty="0">
                          <a:effectLst/>
                        </a:rPr>
                        <a:t>Canadian Diabetes </a:t>
                      </a:r>
                      <a:r>
                        <a:rPr lang="en-AU" sz="1800" dirty="0" smtClean="0">
                          <a:effectLst/>
                        </a:rPr>
                        <a:t>Association**</a:t>
                      </a:r>
                      <a:endParaRPr lang="en-US" sz="1600" dirty="0">
                        <a:effectLst/>
                      </a:endParaRPr>
                    </a:p>
                    <a:p>
                      <a:pPr>
                        <a:lnSpc>
                          <a:spcPct val="115000"/>
                        </a:lnSpc>
                        <a:spcAft>
                          <a:spcPts val="1000"/>
                        </a:spcAft>
                      </a:pPr>
                      <a:r>
                        <a:rPr lang="en-AU" sz="1800" dirty="0">
                          <a:effectLst/>
                        </a:rPr>
                        <a:t> </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≥5.3</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75g OGTT</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≥10.6</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≥8.9</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Not required</a:t>
                      </a:r>
                      <a:endParaRPr lang="en-US" sz="1600" dirty="0">
                        <a:effectLst/>
                        <a:latin typeface="Calibri"/>
                        <a:ea typeface="Times New Roman"/>
                        <a:cs typeface="Times New Roman"/>
                      </a:endParaRPr>
                    </a:p>
                  </a:txBody>
                  <a:tcPr marL="68580" marR="68580" marT="0" marB="0"/>
                </a:tc>
              </a:tr>
              <a:tr h="1261872">
                <a:tc>
                  <a:txBody>
                    <a:bodyPr/>
                    <a:lstStyle/>
                    <a:p>
                      <a:pPr>
                        <a:lnSpc>
                          <a:spcPct val="115000"/>
                        </a:lnSpc>
                        <a:spcAft>
                          <a:spcPts val="1000"/>
                        </a:spcAft>
                      </a:pPr>
                      <a:r>
                        <a:rPr lang="en-AU" sz="1800" dirty="0" smtClean="0">
                          <a:effectLst/>
                        </a:rPr>
                        <a:t>International </a:t>
                      </a:r>
                      <a:r>
                        <a:rPr lang="en-AU" sz="1800" dirty="0" err="1" smtClean="0">
                          <a:effectLst/>
                        </a:rPr>
                        <a:t>Assoc</a:t>
                      </a:r>
                      <a:r>
                        <a:rPr lang="en-AU" sz="1800" baseline="0" dirty="0" smtClean="0">
                          <a:effectLst/>
                        </a:rPr>
                        <a:t> of </a:t>
                      </a:r>
                      <a:r>
                        <a:rPr lang="en-AU" sz="1800" dirty="0" smtClean="0">
                          <a:effectLst/>
                        </a:rPr>
                        <a:t>Diab in Pregnancy Study Group (IADPSG)*</a:t>
                      </a:r>
                      <a:r>
                        <a:rPr lang="en-AU" sz="1800" dirty="0">
                          <a:effectLst/>
                        </a:rPr>
                        <a:t> </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≥5.1</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75g OGTT</a:t>
                      </a:r>
                      <a:endParaRPr lang="en-US" sz="16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≥10.0</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a:effectLst/>
                        </a:rPr>
                        <a:t>≥8.5</a:t>
                      </a:r>
                      <a:endParaRPr lang="en-US" sz="1600">
                        <a:effectLst/>
                        <a:latin typeface="Calibri"/>
                        <a:ea typeface="Times New Roman"/>
                        <a:cs typeface="Times New Roman"/>
                      </a:endParaRPr>
                    </a:p>
                  </a:txBody>
                  <a:tcPr marL="68580" marR="68580" marT="0" marB="0"/>
                </a:tc>
                <a:tc>
                  <a:txBody>
                    <a:bodyPr/>
                    <a:lstStyle/>
                    <a:p>
                      <a:pPr>
                        <a:lnSpc>
                          <a:spcPct val="115000"/>
                        </a:lnSpc>
                        <a:spcAft>
                          <a:spcPts val="1000"/>
                        </a:spcAft>
                      </a:pPr>
                      <a:r>
                        <a:rPr lang="en-AU" sz="1800" dirty="0">
                          <a:effectLst/>
                        </a:rPr>
                        <a:t>Not required</a:t>
                      </a:r>
                      <a:endParaRPr lang="en-US" sz="1600" dirty="0">
                        <a:effectLst/>
                        <a:latin typeface="Calibri"/>
                        <a:ea typeface="Times New Roman"/>
                        <a:cs typeface="Times New Roman"/>
                      </a:endParaRPr>
                    </a:p>
                  </a:txBody>
                  <a:tcPr marL="68580" marR="68580" marT="0" marB="0"/>
                </a:tc>
              </a:tr>
            </a:tbl>
          </a:graphicData>
        </a:graphic>
      </p:graphicFrame>
      <p:sp>
        <p:nvSpPr>
          <p:cNvPr id="3" name="Rectangle 2"/>
          <p:cNvSpPr/>
          <p:nvPr/>
        </p:nvSpPr>
        <p:spPr>
          <a:xfrm>
            <a:off x="323529" y="260650"/>
            <a:ext cx="8820472" cy="461665"/>
          </a:xfrm>
          <a:prstGeom prst="rect">
            <a:avLst/>
          </a:prstGeom>
        </p:spPr>
        <p:txBody>
          <a:bodyPr wrap="square" lIns="91333" tIns="45667" rIns="91333" bIns="45667">
            <a:spAutoFit/>
          </a:bodyPr>
          <a:lstStyle/>
          <a:p>
            <a:pPr fontAlgn="auto">
              <a:spcBef>
                <a:spcPts val="0"/>
              </a:spcBef>
              <a:spcAft>
                <a:spcPts val="0"/>
              </a:spcAft>
            </a:pPr>
            <a:r>
              <a:rPr lang="en-US" sz="2400" b="1" dirty="0">
                <a:solidFill>
                  <a:srgbClr val="000000"/>
                </a:solidFill>
                <a:latin typeface="Arial"/>
                <a:cs typeface="+mn-cs"/>
              </a:rPr>
              <a:t>Most commonly used guidelines for the diagnosis of GDM</a:t>
            </a:r>
          </a:p>
        </p:txBody>
      </p:sp>
      <p:sp>
        <p:nvSpPr>
          <p:cNvPr id="4" name="Rectangle 3"/>
          <p:cNvSpPr/>
          <p:nvPr/>
        </p:nvSpPr>
        <p:spPr>
          <a:xfrm>
            <a:off x="4427984" y="6237312"/>
            <a:ext cx="4572000" cy="738664"/>
          </a:xfrm>
          <a:prstGeom prst="rect">
            <a:avLst/>
          </a:prstGeom>
        </p:spPr>
        <p:txBody>
          <a:bodyPr lIns="91333" tIns="45667" rIns="91333" bIns="45667">
            <a:spAutoFit/>
          </a:bodyPr>
          <a:lstStyle/>
          <a:p>
            <a:pPr fontAlgn="auto">
              <a:spcBef>
                <a:spcPts val="0"/>
              </a:spcBef>
              <a:spcAft>
                <a:spcPts val="0"/>
              </a:spcAft>
            </a:pPr>
            <a:r>
              <a:rPr lang="en-US" sz="1400" dirty="0">
                <a:solidFill>
                  <a:srgbClr val="000000"/>
                </a:solidFill>
                <a:latin typeface="Arial"/>
                <a:cs typeface="+mn-cs"/>
              </a:rPr>
              <a:t>*one value is sufficient for diagnosis</a:t>
            </a:r>
          </a:p>
          <a:p>
            <a:pPr fontAlgn="auto">
              <a:spcBef>
                <a:spcPts val="0"/>
              </a:spcBef>
              <a:spcAft>
                <a:spcPts val="0"/>
              </a:spcAft>
            </a:pPr>
            <a:r>
              <a:rPr lang="en-US" sz="1400" dirty="0">
                <a:solidFill>
                  <a:srgbClr val="000000"/>
                </a:solidFill>
                <a:latin typeface="Arial"/>
                <a:cs typeface="+mn-cs"/>
              </a:rPr>
              <a:t>** two or more values are required for diagnosis</a:t>
            </a:r>
          </a:p>
          <a:p>
            <a:pPr fontAlgn="auto">
              <a:spcBef>
                <a:spcPts val="0"/>
              </a:spcBef>
              <a:spcAft>
                <a:spcPts val="0"/>
              </a:spcAft>
            </a:pPr>
            <a:endParaRPr lang="en-US" sz="1400" dirty="0">
              <a:solidFill>
                <a:srgbClr val="000000"/>
              </a:solidFill>
              <a:latin typeface="Arial"/>
              <a:cs typeface="+mn-cs"/>
            </a:endParaRPr>
          </a:p>
        </p:txBody>
      </p:sp>
    </p:spTree>
    <p:extLst>
      <p:ext uri="{BB962C8B-B14F-4D97-AF65-F5344CB8AC3E}">
        <p14:creationId xmlns:p14="http://schemas.microsoft.com/office/powerpoint/2010/main" xmlns="" val="39828599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816" y="332666"/>
            <a:ext cx="8839200" cy="1143001"/>
          </a:xfrm>
        </p:spPr>
        <p:txBody>
          <a:bodyPr/>
          <a:lstStyle/>
          <a:p>
            <a:pPr eaLnBrk="1" hangingPunct="1"/>
            <a:r>
              <a:rPr lang="en-GB" dirty="0" smtClean="0"/>
              <a:t>1999 WHO definition of Gestational Diabetes Mellitus</a:t>
            </a:r>
            <a:endParaRPr lang="en-US" dirty="0" smtClean="0"/>
          </a:p>
        </p:txBody>
      </p:sp>
      <p:sp>
        <p:nvSpPr>
          <p:cNvPr id="18435" name="Rectangle 3"/>
          <p:cNvSpPr>
            <a:spLocks noGrp="1" noChangeArrowheads="1"/>
          </p:cNvSpPr>
          <p:nvPr>
            <p:ph type="body" idx="1"/>
          </p:nvPr>
        </p:nvSpPr>
        <p:spPr>
          <a:xfrm>
            <a:off x="0" y="1341438"/>
            <a:ext cx="8763000" cy="5184775"/>
          </a:xfrm>
        </p:spPr>
        <p:txBody>
          <a:bodyPr/>
          <a:lstStyle/>
          <a:p>
            <a:pPr marL="532778" indent="-532778" eaLnBrk="1" hangingPunct="1">
              <a:buNone/>
            </a:pPr>
            <a:endParaRPr lang="en-GB" sz="3200" dirty="0"/>
          </a:p>
          <a:p>
            <a:pPr marL="532778" indent="-532778" eaLnBrk="1" hangingPunct="1">
              <a:buNone/>
            </a:pPr>
            <a:r>
              <a:rPr lang="en-GB" sz="3200" dirty="0"/>
              <a:t>" GDM is a carbohydrate intolerance resulting in hyperglycaemia of variable severity </a:t>
            </a:r>
            <a:r>
              <a:rPr lang="en-GB" sz="3200" dirty="0">
                <a:solidFill>
                  <a:srgbClr val="000099"/>
                </a:solidFill>
              </a:rPr>
              <a:t>with onset or first recognition</a:t>
            </a:r>
            <a:r>
              <a:rPr lang="en-GB" sz="3200" dirty="0"/>
              <a:t> during pregnancy"</a:t>
            </a:r>
            <a:endParaRPr lang="en-US" sz="3200" dirty="0"/>
          </a:p>
        </p:txBody>
      </p:sp>
    </p:spTree>
    <p:extLst>
      <p:ext uri="{BB962C8B-B14F-4D97-AF65-F5344CB8AC3E}">
        <p14:creationId xmlns:p14="http://schemas.microsoft.com/office/powerpoint/2010/main" xmlns="" val="647042971"/>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56793"/>
            <a:ext cx="7772400" cy="1470025"/>
          </a:xfrm>
        </p:spPr>
        <p:txBody>
          <a:bodyPr>
            <a:normAutofit fontScale="90000"/>
          </a:bodyPr>
          <a:lstStyle/>
          <a:p>
            <a:r>
              <a:rPr lang="en-US" sz="4900" dirty="0" smtClean="0"/>
              <a:t>Current definition of gestational diabetes covers a wide range of blood glucose values……</a:t>
            </a:r>
            <a:r>
              <a:rPr lang="en-US" dirty="0" smtClean="0"/>
              <a:t>…..</a:t>
            </a:r>
            <a:endParaRPr lang="en-US" dirty="0"/>
          </a:p>
        </p:txBody>
      </p:sp>
      <p:sp>
        <p:nvSpPr>
          <p:cNvPr id="3" name="Subtitle 2"/>
          <p:cNvSpPr>
            <a:spLocks noGrp="1"/>
          </p:cNvSpPr>
          <p:nvPr>
            <p:ph type="subTitle" idx="1"/>
          </p:nvPr>
        </p:nvSpPr>
        <p:spPr>
          <a:xfrm>
            <a:off x="251520" y="3886200"/>
            <a:ext cx="8640960" cy="1752600"/>
          </a:xfrm>
        </p:spPr>
        <p:txBody>
          <a:bodyPr>
            <a:normAutofit fontScale="92500" lnSpcReduction="20000"/>
          </a:bodyPr>
          <a:lstStyle/>
          <a:p>
            <a:r>
              <a:rPr lang="en-US" b="1" dirty="0" smtClean="0">
                <a:solidFill>
                  <a:srgbClr val="FF0000"/>
                </a:solidFill>
              </a:rPr>
              <a:t>Type 1 diabetes + Type 2 diabetes + </a:t>
            </a:r>
            <a:r>
              <a:rPr lang="en-US" b="1" dirty="0" err="1" smtClean="0">
                <a:solidFill>
                  <a:srgbClr val="FF0000"/>
                </a:solidFill>
              </a:rPr>
              <a:t>nondiabetic</a:t>
            </a:r>
            <a:r>
              <a:rPr lang="en-US" b="1" dirty="0" smtClean="0">
                <a:solidFill>
                  <a:srgbClr val="FF0000"/>
                </a:solidFill>
              </a:rPr>
              <a:t> </a:t>
            </a:r>
            <a:r>
              <a:rPr lang="en-US" b="1" dirty="0" err="1" smtClean="0">
                <a:solidFill>
                  <a:srgbClr val="FF0000"/>
                </a:solidFill>
              </a:rPr>
              <a:t>hyperglycaemia</a:t>
            </a:r>
            <a:r>
              <a:rPr lang="en-US" b="1" dirty="0" smtClean="0">
                <a:solidFill>
                  <a:srgbClr val="FF0000"/>
                </a:solidFill>
              </a:rPr>
              <a:t> in pregnancy</a:t>
            </a:r>
          </a:p>
          <a:p>
            <a:endParaRPr lang="en-US" b="1" dirty="0">
              <a:solidFill>
                <a:srgbClr val="FF0000"/>
              </a:solidFill>
            </a:endParaRPr>
          </a:p>
          <a:p>
            <a:r>
              <a:rPr lang="en-US" b="1" dirty="0" smtClean="0">
                <a:solidFill>
                  <a:srgbClr val="FF0000"/>
                </a:solidFill>
              </a:rPr>
              <a:t>IADPSG distinguishes "overt diabetes" from GDM</a:t>
            </a:r>
            <a:endParaRPr lang="en-US" b="1" dirty="0">
              <a:solidFill>
                <a:srgbClr val="FF0000"/>
              </a:solidFill>
            </a:endParaRPr>
          </a:p>
        </p:txBody>
      </p:sp>
    </p:spTree>
    <p:extLst>
      <p:ext uri="{BB962C8B-B14F-4D97-AF65-F5344CB8AC3E}">
        <p14:creationId xmlns:p14="http://schemas.microsoft.com/office/powerpoint/2010/main" xmlns="" val="18985321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Only IADPSG criteria are based on the association of non-diabetic glycaemia and adverse maternal and perinatal outcome of index pregnancy </a:t>
            </a:r>
            <a:endParaRPr lang="en-US" dirty="0"/>
          </a:p>
        </p:txBody>
      </p:sp>
    </p:spTree>
    <p:extLst>
      <p:ext uri="{BB962C8B-B14F-4D97-AF65-F5344CB8AC3E}">
        <p14:creationId xmlns:p14="http://schemas.microsoft.com/office/powerpoint/2010/main" xmlns="" val="180099813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0423" y="6257085"/>
            <a:ext cx="2529897" cy="3781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3637" y="679358"/>
            <a:ext cx="7314045" cy="548107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2" name="AutoShape 3"/>
          <p:cNvSpPr>
            <a:spLocks noChangeArrowheads="1"/>
          </p:cNvSpPr>
          <p:nvPr/>
        </p:nvSpPr>
        <p:spPr bwMode="auto">
          <a:xfrm>
            <a:off x="415637" y="161085"/>
            <a:ext cx="8312727" cy="645739"/>
          </a:xfrm>
          <a:custGeom>
            <a:avLst/>
            <a:gdLst>
              <a:gd name="T0" fmla="*/ 9144000 w 21600"/>
              <a:gd name="T1" fmla="*/ 365919 h 21600"/>
              <a:gd name="T2" fmla="*/ 4572000 w 21600"/>
              <a:gd name="T3" fmla="*/ 731837 h 21600"/>
              <a:gd name="T4" fmla="*/ 0 w 21600"/>
              <a:gd name="T5" fmla="*/ 365919 h 21600"/>
              <a:gd name="T6" fmla="*/ 45720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nchorCtr="1"/>
          <a:lstStyle/>
          <a:p>
            <a:pPr algn="ctr" defTabSz="410243">
              <a:lnSpc>
                <a:spcPct val="97000"/>
              </a:lnSpc>
              <a:buClr>
                <a:srgbClr val="000000"/>
              </a:buClr>
              <a:buSzPct val="100000"/>
              <a:tabLst>
                <a:tab pos="649552" algn="l"/>
                <a:tab pos="1299104" algn="l"/>
                <a:tab pos="1948657" algn="l"/>
                <a:tab pos="2598207" algn="l"/>
                <a:tab pos="3247759" algn="l"/>
                <a:tab pos="3897311" algn="l"/>
                <a:tab pos="4546864" algn="l"/>
                <a:tab pos="5196415" algn="l"/>
                <a:tab pos="5845968" algn="l"/>
                <a:tab pos="6495519" algn="l"/>
                <a:tab pos="7145070" algn="l"/>
                <a:tab pos="7794623" algn="l"/>
              </a:tabLst>
            </a:pPr>
            <a:r>
              <a:rPr lang="en-US" b="1">
                <a:solidFill>
                  <a:srgbClr val="FFFFFF"/>
                </a:solidFill>
                <a:ea typeface="ＭＳ Ｐゴシック" charset="-128"/>
                <a:cs typeface="Arial Unicode MS" pitchFamily="32" charset="0"/>
              </a:rPr>
              <a:t>Frequency of Primary Pregnancy Outcomes across the Glucose Categories</a:t>
            </a:r>
          </a:p>
        </p:txBody>
      </p:sp>
      <p:sp>
        <p:nvSpPr>
          <p:cNvPr id="2053" name="Text Box 4"/>
          <p:cNvSpPr txBox="1">
            <a:spLocks noChangeArrowheads="1"/>
          </p:cNvSpPr>
          <p:nvPr/>
        </p:nvSpPr>
        <p:spPr bwMode="auto">
          <a:xfrm>
            <a:off x="578716" y="6343932"/>
            <a:ext cx="5113193" cy="3207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12209" rIns="0" bIns="0" anchor="ctr"/>
          <a:lstStyle>
            <a:lvl1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9pPr>
          </a:lstStyle>
          <a:p>
            <a:pPr defTabSz="410243" eaLnBrk="1" hangingPunct="1">
              <a:lnSpc>
                <a:spcPct val="93000"/>
              </a:lnSpc>
              <a:buClr>
                <a:srgbClr val="000000"/>
              </a:buClr>
              <a:buSzPct val="100000"/>
            </a:pPr>
            <a:r>
              <a:rPr lang="en-US" sz="1100" b="1">
                <a:solidFill>
                  <a:srgbClr val="FFFFFF"/>
                </a:solidFill>
                <a:cs typeface="Arial Unicode MS" pitchFamily="32" charset="0"/>
              </a:rPr>
              <a:t>The HAPO Study Cooperative Research Group. N Engl J Med 2008;358:1991-2002.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0423" y="6257085"/>
            <a:ext cx="2529897" cy="3781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3637" y="679358"/>
            <a:ext cx="7314045" cy="548107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2" name="AutoShape 3"/>
          <p:cNvSpPr>
            <a:spLocks noChangeArrowheads="1"/>
          </p:cNvSpPr>
          <p:nvPr/>
        </p:nvSpPr>
        <p:spPr bwMode="auto">
          <a:xfrm>
            <a:off x="415637" y="161085"/>
            <a:ext cx="8312727" cy="645739"/>
          </a:xfrm>
          <a:custGeom>
            <a:avLst/>
            <a:gdLst>
              <a:gd name="T0" fmla="*/ 9144000 w 21600"/>
              <a:gd name="T1" fmla="*/ 365919 h 21600"/>
              <a:gd name="T2" fmla="*/ 4572000 w 21600"/>
              <a:gd name="T3" fmla="*/ 731837 h 21600"/>
              <a:gd name="T4" fmla="*/ 0 w 21600"/>
              <a:gd name="T5" fmla="*/ 365919 h 21600"/>
              <a:gd name="T6" fmla="*/ 45720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nchorCtr="1"/>
          <a:lstStyle/>
          <a:p>
            <a:pPr algn="ctr" defTabSz="410243">
              <a:lnSpc>
                <a:spcPct val="97000"/>
              </a:lnSpc>
              <a:buClr>
                <a:srgbClr val="000000"/>
              </a:buClr>
              <a:buSzPct val="100000"/>
              <a:tabLst>
                <a:tab pos="649552" algn="l"/>
                <a:tab pos="1299104" algn="l"/>
                <a:tab pos="1948657" algn="l"/>
                <a:tab pos="2598207" algn="l"/>
                <a:tab pos="3247759" algn="l"/>
                <a:tab pos="3897311" algn="l"/>
                <a:tab pos="4546864" algn="l"/>
                <a:tab pos="5196415" algn="l"/>
                <a:tab pos="5845968" algn="l"/>
                <a:tab pos="6495519" algn="l"/>
                <a:tab pos="7145070" algn="l"/>
                <a:tab pos="7794623" algn="l"/>
              </a:tabLst>
            </a:pPr>
            <a:r>
              <a:rPr lang="en-US" b="1">
                <a:solidFill>
                  <a:srgbClr val="FFFFFF"/>
                </a:solidFill>
                <a:ea typeface="ＭＳ Ｐゴシック" charset="-128"/>
                <a:cs typeface="Arial Unicode MS" pitchFamily="32" charset="0"/>
              </a:rPr>
              <a:t>Frequency of Primary Pregnancy Outcomes across the Glucose Categories</a:t>
            </a:r>
          </a:p>
        </p:txBody>
      </p:sp>
      <p:sp>
        <p:nvSpPr>
          <p:cNvPr id="2053" name="Text Box 4"/>
          <p:cNvSpPr txBox="1">
            <a:spLocks noChangeArrowheads="1"/>
          </p:cNvSpPr>
          <p:nvPr/>
        </p:nvSpPr>
        <p:spPr bwMode="auto">
          <a:xfrm>
            <a:off x="578716" y="6343932"/>
            <a:ext cx="5113193" cy="3207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12209" rIns="0" bIns="0" anchor="ctr"/>
          <a:lstStyle>
            <a:lvl1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128"/>
              </a:defRPr>
            </a:lvl9pPr>
          </a:lstStyle>
          <a:p>
            <a:pPr defTabSz="410243" eaLnBrk="1" hangingPunct="1">
              <a:lnSpc>
                <a:spcPct val="93000"/>
              </a:lnSpc>
              <a:buClr>
                <a:srgbClr val="000000"/>
              </a:buClr>
              <a:buSzPct val="100000"/>
            </a:pPr>
            <a:r>
              <a:rPr lang="en-US" sz="1100" b="1">
                <a:solidFill>
                  <a:srgbClr val="FFFFFF"/>
                </a:solidFill>
                <a:cs typeface="Arial Unicode MS" pitchFamily="32" charset="0"/>
              </a:rPr>
              <a:t>The HAPO Study Cooperative Research Group. N Engl J Med 2008;358:1991-2002.</a:t>
            </a:r>
          </a:p>
        </p:txBody>
      </p:sp>
      <p:sp>
        <p:nvSpPr>
          <p:cNvPr id="2" name="TextBox 1"/>
          <p:cNvSpPr txBox="1"/>
          <p:nvPr/>
        </p:nvSpPr>
        <p:spPr>
          <a:xfrm>
            <a:off x="2788880" y="2996951"/>
            <a:ext cx="3694647" cy="830997"/>
          </a:xfrm>
          <a:prstGeom prst="rect">
            <a:avLst/>
          </a:prstGeom>
          <a:solidFill>
            <a:schemeClr val="accent2"/>
          </a:solidFill>
        </p:spPr>
        <p:txBody>
          <a:bodyPr wrap="square" rtlCol="0">
            <a:spAutoFit/>
          </a:bodyPr>
          <a:lstStyle/>
          <a:p>
            <a:r>
              <a:rPr lang="en-US" sz="2400" dirty="0" smtClean="0">
                <a:solidFill>
                  <a:schemeClr val="accent1">
                    <a:lumMod val="20000"/>
                    <a:lumOff val="80000"/>
                  </a:schemeClr>
                </a:solidFill>
              </a:rPr>
              <a:t>NO OBVIOUS CUT-OFF DIAGNOSTIC POINT</a:t>
            </a:r>
            <a:endParaRPr lang="en-US" sz="2400" dirty="0">
              <a:solidFill>
                <a:schemeClr val="accent1">
                  <a:lumMod val="20000"/>
                  <a:lumOff val="80000"/>
                </a:schemeClr>
              </a:solidFill>
            </a:endParaRPr>
          </a:p>
        </p:txBody>
      </p:sp>
    </p:spTree>
    <p:extLst>
      <p:ext uri="{BB962C8B-B14F-4D97-AF65-F5344CB8AC3E}">
        <p14:creationId xmlns:p14="http://schemas.microsoft.com/office/powerpoint/2010/main" xmlns="" val="4216885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7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993663377"/>
              </p:ext>
            </p:extLst>
          </p:nvPr>
        </p:nvGraphicFramePr>
        <p:xfrm>
          <a:off x="107504" y="1772816"/>
          <a:ext cx="8856984" cy="3816424"/>
        </p:xfrm>
        <a:graphic>
          <a:graphicData uri="http://schemas.openxmlformats.org/drawingml/2006/table">
            <a:tbl>
              <a:tblPr firstRow="1" bandRow="1">
                <a:tableStyleId>{5C22544A-7EE6-4342-B048-85BDC9FD1C3A}</a:tableStyleId>
              </a:tblPr>
              <a:tblGrid>
                <a:gridCol w="1540346"/>
                <a:gridCol w="1155259"/>
                <a:gridCol w="1048811"/>
                <a:gridCol w="1224136"/>
                <a:gridCol w="1257009"/>
                <a:gridCol w="1347802"/>
                <a:gridCol w="1283621"/>
              </a:tblGrid>
              <a:tr h="1380409">
                <a:tc>
                  <a:txBody>
                    <a:bodyPr/>
                    <a:lstStyle/>
                    <a:p>
                      <a:endParaRPr lang="en-US" sz="1800" dirty="0"/>
                    </a:p>
                  </a:txBody>
                  <a:tcPr/>
                </a:tc>
                <a:tc>
                  <a:txBody>
                    <a:bodyPr/>
                    <a:lstStyle/>
                    <a:p>
                      <a:r>
                        <a:rPr lang="en-US" sz="1600" dirty="0" smtClean="0"/>
                        <a:t>Congenital anomalies/ miscarriage</a:t>
                      </a:r>
                      <a:endParaRPr lang="en-US" sz="1600" dirty="0"/>
                    </a:p>
                  </a:txBody>
                  <a:tcPr/>
                </a:tc>
                <a:tc>
                  <a:txBody>
                    <a:bodyPr/>
                    <a:lstStyle/>
                    <a:p>
                      <a:r>
                        <a:rPr lang="en-US" sz="1600" dirty="0" smtClean="0"/>
                        <a:t>Perinatal mortality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Neonatal </a:t>
                      </a:r>
                      <a:r>
                        <a:rPr lang="en-US" sz="1600" dirty="0" err="1" smtClean="0"/>
                        <a:t>macrosomia</a:t>
                      </a:r>
                      <a:endParaRPr lang="en-US" sz="1600" dirty="0" smtClean="0"/>
                    </a:p>
                    <a:p>
                      <a:endParaRPr lang="en-US" sz="1600" dirty="0"/>
                    </a:p>
                  </a:txBody>
                  <a:tcPr/>
                </a:tc>
                <a:tc>
                  <a:txBody>
                    <a:bodyPr/>
                    <a:lstStyle/>
                    <a:p>
                      <a:r>
                        <a:rPr lang="en-US" sz="1600" dirty="0" smtClean="0"/>
                        <a:t>Future DM in offspring</a:t>
                      </a:r>
                      <a:endParaRPr lang="en-US" sz="1600" dirty="0"/>
                    </a:p>
                  </a:txBody>
                  <a:tcPr/>
                </a:tc>
                <a:tc>
                  <a:txBody>
                    <a:bodyPr/>
                    <a:lstStyle/>
                    <a:p>
                      <a:r>
                        <a:rPr lang="en-US" sz="1600" dirty="0" smtClean="0"/>
                        <a:t>Hypertensive disorders of pregnancy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Future DM in mother</a:t>
                      </a:r>
                    </a:p>
                    <a:p>
                      <a:endParaRPr lang="en-US" sz="1600" dirty="0"/>
                    </a:p>
                  </a:txBody>
                  <a:tcPr/>
                </a:tc>
              </a:tr>
              <a:tr h="708169">
                <a:tc>
                  <a:txBody>
                    <a:bodyPr/>
                    <a:lstStyle/>
                    <a:p>
                      <a:pPr algn="l"/>
                      <a:r>
                        <a:rPr lang="en-US" sz="1800" b="1" dirty="0" smtClean="0"/>
                        <a:t>Type 1 DM</a:t>
                      </a:r>
                      <a:endParaRPr lang="en-US" sz="18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n/a</a:t>
                      </a:r>
                      <a:endParaRPr lang="en-US" sz="2400" b="1" dirty="0"/>
                    </a:p>
                  </a:txBody>
                  <a:tcPr/>
                </a:tc>
              </a:tr>
              <a:tr h="708169">
                <a:tc>
                  <a:txBody>
                    <a:bodyPr/>
                    <a:lstStyle/>
                    <a:p>
                      <a:pPr algn="l"/>
                      <a:r>
                        <a:rPr lang="en-US" sz="1800" b="1" dirty="0" smtClean="0"/>
                        <a:t>Type 2 DM</a:t>
                      </a:r>
                      <a:endParaRPr lang="en-US" sz="18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n/a</a:t>
                      </a:r>
                      <a:endParaRPr lang="en-US" sz="2400" b="1" dirty="0"/>
                    </a:p>
                  </a:txBody>
                  <a:tcPr/>
                </a:tc>
              </a:tr>
              <a:tr h="1019677">
                <a:tc>
                  <a:txBody>
                    <a:bodyPr/>
                    <a:lstStyle/>
                    <a:p>
                      <a:pPr algn="l"/>
                      <a:r>
                        <a:rPr lang="en-US" sz="1800" b="1" dirty="0" smtClean="0"/>
                        <a:t>Non-diabetic </a:t>
                      </a:r>
                      <a:r>
                        <a:rPr lang="en-US" sz="1800" b="1" dirty="0" err="1" smtClean="0"/>
                        <a:t>hyperglycaemia</a:t>
                      </a:r>
                      <a:r>
                        <a:rPr lang="en-US" sz="1800" b="1" dirty="0" smtClean="0"/>
                        <a:t> </a:t>
                      </a:r>
                      <a:endParaRPr lang="en-US" sz="18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r>
            </a:tbl>
          </a:graphicData>
        </a:graphic>
      </p:graphicFrame>
      <p:sp>
        <p:nvSpPr>
          <p:cNvPr id="3" name="Title 2"/>
          <p:cNvSpPr>
            <a:spLocks noGrp="1"/>
          </p:cNvSpPr>
          <p:nvPr>
            <p:ph type="title"/>
          </p:nvPr>
        </p:nvSpPr>
        <p:spPr/>
        <p:txBody>
          <a:bodyPr>
            <a:normAutofit fontScale="90000"/>
          </a:bodyPr>
          <a:lstStyle/>
          <a:p>
            <a:r>
              <a:rPr lang="en-US" sz="3600" b="1" dirty="0">
                <a:solidFill>
                  <a:srgbClr val="FFFF00"/>
                </a:solidFill>
              </a:rPr>
              <a:t>Most frequent adverse pregnancy outcomes in </a:t>
            </a:r>
            <a:r>
              <a:rPr lang="en-US" sz="3600" b="1" dirty="0" err="1">
                <a:solidFill>
                  <a:srgbClr val="FFFF00"/>
                </a:solidFill>
              </a:rPr>
              <a:t>hyperglycaemia</a:t>
            </a:r>
            <a:endParaRPr lang="en-US" sz="3600" b="1" dirty="0">
              <a:solidFill>
                <a:srgbClr val="FFFF00"/>
              </a:solidFill>
            </a:endParaRPr>
          </a:p>
        </p:txBody>
      </p:sp>
    </p:spTree>
    <p:extLst>
      <p:ext uri="{BB962C8B-B14F-4D97-AF65-F5344CB8AC3E}">
        <p14:creationId xmlns:p14="http://schemas.microsoft.com/office/powerpoint/2010/main" xmlns="" val="285970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42940" y="214313"/>
            <a:ext cx="4476750" cy="285750"/>
          </a:xfrm>
        </p:spPr>
        <p:txBody>
          <a:bodyPr>
            <a:noAutofit/>
          </a:bodyPr>
          <a:lstStyle/>
          <a:p>
            <a:pPr algn="l"/>
            <a:r>
              <a:rPr lang="en-GB" sz="1200">
                <a:solidFill>
                  <a:srgbClr val="898989"/>
                </a:solidFill>
              </a:rPr>
              <a:t>FIGURE  2.4</a:t>
            </a:r>
          </a:p>
        </p:txBody>
      </p:sp>
      <p:sp>
        <p:nvSpPr>
          <p:cNvPr id="411651" name="Subtitle 2"/>
          <p:cNvSpPr>
            <a:spLocks noGrp="1"/>
          </p:cNvSpPr>
          <p:nvPr>
            <p:ph type="subTitle" idx="4294967295"/>
          </p:nvPr>
        </p:nvSpPr>
        <p:spPr>
          <a:xfrm>
            <a:off x="642939" y="428625"/>
            <a:ext cx="7786687" cy="1143000"/>
          </a:xfrm>
        </p:spPr>
        <p:txBody>
          <a:bodyPr/>
          <a:lstStyle/>
          <a:p>
            <a:pPr marL="0" indent="0">
              <a:lnSpc>
                <a:spcPct val="90000"/>
              </a:lnSpc>
              <a:spcBef>
                <a:spcPct val="0"/>
              </a:spcBef>
              <a:buNone/>
            </a:pPr>
            <a:r>
              <a:rPr lang="en-GB" sz="2400"/>
              <a:t>Estimated number of prevalent cases of type 1 diabetes in children, 0-14 years, by region, 2010     </a:t>
            </a:r>
            <a:r>
              <a:rPr lang="en-GB" sz="2000"/>
              <a:t> </a:t>
            </a:r>
            <a:r>
              <a:rPr lang="en-GB" sz="1600" b="1"/>
              <a:t>(IDF Atlas, 4</a:t>
            </a:r>
            <a:r>
              <a:rPr lang="en-GB" sz="1600" b="1" baseline="30000"/>
              <a:t>th</a:t>
            </a:r>
            <a:r>
              <a:rPr lang="en-GB" sz="1600" b="1"/>
              <a:t> ed)</a:t>
            </a:r>
          </a:p>
        </p:txBody>
      </p:sp>
      <p:pic>
        <p:nvPicPr>
          <p:cNvPr id="411652" name="Picture 3" descr="Figure 2.4_Number of T1DM_2010.jpg"/>
          <p:cNvPicPr>
            <a:picLocks noChangeAspect="1"/>
          </p:cNvPicPr>
          <p:nvPr/>
        </p:nvPicPr>
        <p:blipFill>
          <a:blip r:embed="rId2" cstate="print">
            <a:extLst>
              <a:ext uri="{28A0092B-C50C-407E-A947-70E740481C1C}">
                <a14:useLocalDpi xmlns:a14="http://schemas.microsoft.com/office/drawing/2010/main" xmlns="" val="0"/>
              </a:ext>
            </a:extLst>
          </a:blip>
          <a:srcRect l="13428" t="12987" b="7793"/>
          <a:stretch>
            <a:fillRect/>
          </a:stretch>
        </p:blipFill>
        <p:spPr bwMode="auto">
          <a:xfrm>
            <a:off x="5" y="1196991"/>
            <a:ext cx="8964613" cy="517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8748464" cy="1686049"/>
          </a:xfrm>
        </p:spPr>
        <p:txBody>
          <a:bodyPr>
            <a:noAutofit/>
          </a:bodyPr>
          <a:lstStyle/>
          <a:p>
            <a:pPr algn="l"/>
            <a:r>
              <a:rPr lang="en-US" sz="3200" dirty="0"/>
              <a:t/>
            </a:r>
            <a:br>
              <a:rPr lang="en-US" sz="3200" dirty="0"/>
            </a:br>
            <a:r>
              <a:rPr lang="en-US" sz="3200" b="1" dirty="0"/>
              <a:t>Despite the knowledge of the continuous association of </a:t>
            </a:r>
            <a:r>
              <a:rPr lang="en-US" sz="3200" b="1" dirty="0" err="1"/>
              <a:t>glycaemia</a:t>
            </a:r>
            <a:r>
              <a:rPr lang="en-US" sz="3200" b="1" dirty="0"/>
              <a:t> and several short and long-term undesirable pregnancy outcomes……</a:t>
            </a:r>
            <a:r>
              <a:rPr lang="en-US" sz="3200" dirty="0"/>
              <a:t>..</a:t>
            </a:r>
            <a:br>
              <a:rPr lang="en-US" sz="3200" dirty="0"/>
            </a:br>
            <a:endParaRPr lang="en-US" sz="3200" dirty="0"/>
          </a:p>
        </p:txBody>
      </p:sp>
      <p:sp>
        <p:nvSpPr>
          <p:cNvPr id="3" name="Subtitle 2"/>
          <p:cNvSpPr>
            <a:spLocks noGrp="1"/>
          </p:cNvSpPr>
          <p:nvPr>
            <p:ph type="subTitle" idx="1"/>
          </p:nvPr>
        </p:nvSpPr>
        <p:spPr>
          <a:xfrm>
            <a:off x="107504" y="2060850"/>
            <a:ext cx="8640960" cy="3312368"/>
          </a:xfrm>
        </p:spPr>
        <p:txBody>
          <a:bodyPr>
            <a:noAutofit/>
          </a:bodyPr>
          <a:lstStyle/>
          <a:p>
            <a:pPr marL="456668" indent="-456668" algn="l">
              <a:buFont typeface="Arial" pitchFamily="34" charset="0"/>
              <a:buChar char="•"/>
            </a:pPr>
            <a:r>
              <a:rPr lang="en-US" sz="2800" b="1" dirty="0">
                <a:solidFill>
                  <a:srgbClr val="FF0000"/>
                </a:solidFill>
              </a:rPr>
              <a:t>How much of the burden of obstetric complications can be attributed to </a:t>
            </a:r>
            <a:r>
              <a:rPr lang="en-US" sz="2800" b="1" dirty="0" err="1">
                <a:solidFill>
                  <a:srgbClr val="FF0000"/>
                </a:solidFill>
              </a:rPr>
              <a:t>hyperglycaemia</a:t>
            </a:r>
            <a:r>
              <a:rPr lang="en-US" sz="2800" b="1" dirty="0">
                <a:solidFill>
                  <a:srgbClr val="FF0000"/>
                </a:solidFill>
              </a:rPr>
              <a:t>?</a:t>
            </a:r>
          </a:p>
          <a:p>
            <a:pPr marL="456668" indent="-456668" algn="l">
              <a:buFont typeface="Arial" pitchFamily="34" charset="0"/>
              <a:buChar char="•"/>
            </a:pPr>
            <a:endParaRPr lang="en-US" sz="2800" b="1" dirty="0">
              <a:solidFill>
                <a:srgbClr val="FF0000"/>
              </a:solidFill>
            </a:endParaRPr>
          </a:p>
          <a:p>
            <a:pPr marL="456668" indent="-456668" algn="l">
              <a:buFont typeface="Arial" pitchFamily="34" charset="0"/>
              <a:buChar char="•"/>
            </a:pPr>
            <a:r>
              <a:rPr lang="en-US" sz="2800" b="1" dirty="0">
                <a:solidFill>
                  <a:srgbClr val="FF0000"/>
                </a:solidFill>
              </a:rPr>
              <a:t>How much of the future burden of diabetes (and obesity) could be avoided by rigorously treating diabetic and non-diabetic </a:t>
            </a:r>
            <a:r>
              <a:rPr lang="en-US" sz="2800" b="1" dirty="0" err="1">
                <a:solidFill>
                  <a:srgbClr val="FF0000"/>
                </a:solidFill>
              </a:rPr>
              <a:t>hyperglycaemia</a:t>
            </a:r>
            <a:r>
              <a:rPr lang="en-US" sz="2800" b="1" dirty="0">
                <a:solidFill>
                  <a:srgbClr val="FF0000"/>
                </a:solidFill>
              </a:rPr>
              <a:t> in pregnancy?</a:t>
            </a:r>
            <a:endParaRPr lang="en-US" sz="2000" b="1" dirty="0">
              <a:solidFill>
                <a:srgbClr val="FF0000"/>
              </a:solidFill>
            </a:endParaRPr>
          </a:p>
        </p:txBody>
      </p:sp>
    </p:spTree>
    <p:extLst>
      <p:ext uri="{BB962C8B-B14F-4D97-AF65-F5344CB8AC3E}">
        <p14:creationId xmlns:p14="http://schemas.microsoft.com/office/powerpoint/2010/main" xmlns="" val="208630785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114" name="Picture 66" descr="who-EN-W-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475" y="6418273"/>
            <a:ext cx="1435100" cy="439737"/>
          </a:xfrm>
          <a:prstGeom prst="rect">
            <a:avLst/>
          </a:prstGeom>
          <a:noFill/>
          <a:extLst>
            <a:ext uri="{909E8E84-426E-40DD-AFC4-6F175D3DCCD1}">
              <a14:hiddenFill xmlns:a14="http://schemas.microsoft.com/office/drawing/2010/main" xmlns="">
                <a:solidFill>
                  <a:srgbClr val="FFFFFF"/>
                </a:solidFill>
              </a14:hiddenFill>
            </a:ext>
          </a:extLst>
        </p:spPr>
      </p:pic>
      <p:sp>
        <p:nvSpPr>
          <p:cNvPr id="130121" name="Text Box 73"/>
          <p:cNvSpPr txBox="1">
            <a:spLocks noChangeArrowheads="1"/>
          </p:cNvSpPr>
          <p:nvPr/>
        </p:nvSpPr>
        <p:spPr bwMode="auto">
          <a:xfrm>
            <a:off x="498480" y="579445"/>
            <a:ext cx="184514" cy="36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33" tIns="45667" rIns="91333" bIns="45667">
            <a:spAutoFit/>
          </a:bodyPr>
          <a:lstStyle/>
          <a:p>
            <a:endParaRPr lang="en-US">
              <a:solidFill>
                <a:srgbClr val="000000"/>
              </a:solidFill>
              <a:latin typeface="Arial"/>
            </a:endParaRPr>
          </a:p>
        </p:txBody>
      </p:sp>
      <p:sp>
        <p:nvSpPr>
          <p:cNvPr id="2" name="Content Placeholder 1"/>
          <p:cNvSpPr>
            <a:spLocks noGrp="1"/>
          </p:cNvSpPr>
          <p:nvPr>
            <p:ph idx="1"/>
          </p:nvPr>
        </p:nvSpPr>
        <p:spPr>
          <a:xfrm>
            <a:off x="402950" y="136426"/>
            <a:ext cx="8229600" cy="1252736"/>
          </a:xfrm>
        </p:spPr>
        <p:txBody>
          <a:bodyPr/>
          <a:lstStyle/>
          <a:p>
            <a:pPr marL="0" indent="0">
              <a:buNone/>
            </a:pPr>
            <a:r>
              <a:rPr lang="en-US" sz="2400" dirty="0"/>
              <a:t>Distribution of  leading causes of maternal death </a:t>
            </a:r>
            <a:r>
              <a:rPr lang="en-US" sz="1600" dirty="0"/>
              <a:t>(WHO, 2006)</a:t>
            </a:r>
            <a:r>
              <a:rPr lang="en-US" sz="1400" dirty="0"/>
              <a:t>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xmlns="" val="2895823415"/>
              </p:ext>
            </p:extLst>
          </p:nvPr>
        </p:nvGraphicFramePr>
        <p:xfrm>
          <a:off x="590550" y="953294"/>
          <a:ext cx="8033345" cy="5394960"/>
        </p:xfrm>
        <a:graphic>
          <a:graphicData uri="http://schemas.openxmlformats.org/drawingml/2006/table">
            <a:tbl>
              <a:tblPr firstRow="1" bandRow="1">
                <a:tableStyleId>{21E4AEA4-8DFA-4A89-87EB-49C32662AFE0}</a:tableStyleId>
              </a:tblPr>
              <a:tblGrid>
                <a:gridCol w="1841277"/>
                <a:gridCol w="1584176"/>
                <a:gridCol w="1394554"/>
                <a:gridCol w="1606669"/>
                <a:gridCol w="1606669"/>
              </a:tblGrid>
              <a:tr h="914400">
                <a:tc>
                  <a:txBody>
                    <a:bodyPr/>
                    <a:lstStyle/>
                    <a:p>
                      <a:r>
                        <a:rPr lang="en-US" sz="1800" dirty="0" smtClean="0"/>
                        <a:t>Cause</a:t>
                      </a:r>
                      <a:r>
                        <a:rPr lang="en-US" sz="1800" baseline="0" dirty="0" smtClean="0"/>
                        <a:t> of death</a:t>
                      </a:r>
                      <a:endParaRPr lang="en-US" sz="1800" dirty="0"/>
                    </a:p>
                  </a:txBody>
                  <a:tcPr/>
                </a:tc>
                <a:tc>
                  <a:txBody>
                    <a:bodyPr/>
                    <a:lstStyle/>
                    <a:p>
                      <a:r>
                        <a:rPr lang="en-US" sz="1800" dirty="0" smtClean="0"/>
                        <a:t>Developed countries</a:t>
                      </a:r>
                      <a:endParaRPr lang="en-US" sz="1800" dirty="0"/>
                    </a:p>
                  </a:txBody>
                  <a:tcPr/>
                </a:tc>
                <a:tc>
                  <a:txBody>
                    <a:bodyPr/>
                    <a:lstStyle/>
                    <a:p>
                      <a:r>
                        <a:rPr lang="en-US" sz="1800" dirty="0" smtClean="0"/>
                        <a:t>AFRICA</a:t>
                      </a:r>
                      <a:endParaRPr lang="en-US" sz="1800" dirty="0"/>
                    </a:p>
                  </a:txBody>
                  <a:tcPr/>
                </a:tc>
                <a:tc>
                  <a:txBody>
                    <a:bodyPr/>
                    <a:lstStyle/>
                    <a:p>
                      <a:r>
                        <a:rPr lang="en-US" sz="1800" dirty="0" smtClean="0"/>
                        <a:t>ASIA</a:t>
                      </a:r>
                      <a:endParaRPr lang="en-US" sz="1800" dirty="0"/>
                    </a:p>
                  </a:txBody>
                  <a:tcPr/>
                </a:tc>
                <a:tc>
                  <a:txBody>
                    <a:bodyPr/>
                    <a:lstStyle/>
                    <a:p>
                      <a:r>
                        <a:rPr lang="en-US" sz="1800" dirty="0" smtClean="0"/>
                        <a:t>LATIN AMERICA &amp; CARIBBEAN</a:t>
                      </a:r>
                      <a:endParaRPr lang="en-US" sz="1800" dirty="0"/>
                    </a:p>
                  </a:txBody>
                  <a:tcPr/>
                </a:tc>
              </a:tr>
              <a:tr h="640080">
                <a:tc>
                  <a:txBody>
                    <a:bodyPr/>
                    <a:lstStyle/>
                    <a:p>
                      <a:pPr algn="ctr"/>
                      <a:r>
                        <a:rPr lang="en-US" sz="1800" dirty="0" err="1" smtClean="0"/>
                        <a:t>Haemorrhage</a:t>
                      </a:r>
                      <a:endParaRPr lang="en-US" sz="1800" dirty="0" smtClean="0"/>
                    </a:p>
                    <a:p>
                      <a:pPr algn="ctr"/>
                      <a:endParaRPr lang="en-US" sz="1800" dirty="0" smtClean="0"/>
                    </a:p>
                  </a:txBody>
                  <a:tcPr/>
                </a:tc>
                <a:tc>
                  <a:txBody>
                    <a:bodyPr/>
                    <a:lstStyle/>
                    <a:p>
                      <a:pPr algn="ctr"/>
                      <a:r>
                        <a:rPr lang="en-US" sz="1800" dirty="0" smtClean="0"/>
                        <a:t>13.4%</a:t>
                      </a:r>
                      <a:endParaRPr lang="en-US" sz="1800" dirty="0"/>
                    </a:p>
                  </a:txBody>
                  <a:tcPr/>
                </a:tc>
                <a:tc>
                  <a:txBody>
                    <a:bodyPr/>
                    <a:lstStyle/>
                    <a:p>
                      <a:pPr algn="ctr"/>
                      <a:r>
                        <a:rPr lang="en-US" sz="1800" dirty="0" smtClean="0"/>
                        <a:t>33.9%</a:t>
                      </a:r>
                      <a:endParaRPr lang="en-US" sz="1800" dirty="0"/>
                    </a:p>
                  </a:txBody>
                  <a:tcPr/>
                </a:tc>
                <a:tc>
                  <a:txBody>
                    <a:bodyPr/>
                    <a:lstStyle/>
                    <a:p>
                      <a:pPr algn="ctr"/>
                      <a:r>
                        <a:rPr lang="en-US" sz="1800" dirty="0" smtClean="0"/>
                        <a:t>30.8%</a:t>
                      </a:r>
                      <a:endParaRPr lang="en-US" sz="1800" dirty="0"/>
                    </a:p>
                  </a:txBody>
                  <a:tcPr/>
                </a:tc>
                <a:tc>
                  <a:txBody>
                    <a:bodyPr/>
                    <a:lstStyle/>
                    <a:p>
                      <a:pPr algn="ctr"/>
                      <a:r>
                        <a:rPr lang="en-US" sz="1800" dirty="0" smtClean="0"/>
                        <a:t>20.8%</a:t>
                      </a:r>
                      <a:endParaRPr lang="en-US" sz="1800" dirty="0"/>
                    </a:p>
                  </a:txBody>
                  <a:tcPr/>
                </a:tc>
              </a:tr>
              <a:tr h="640080">
                <a:tc>
                  <a:txBody>
                    <a:bodyPr/>
                    <a:lstStyle/>
                    <a:p>
                      <a:pPr algn="ctr"/>
                      <a:r>
                        <a:rPr lang="en-US" sz="1800" dirty="0" smtClean="0"/>
                        <a:t>Hypertensive</a:t>
                      </a:r>
                      <a:r>
                        <a:rPr lang="en-US" sz="1800" baseline="0" dirty="0" smtClean="0"/>
                        <a:t> disorders</a:t>
                      </a:r>
                      <a:endParaRPr lang="en-US" sz="1800" dirty="0"/>
                    </a:p>
                  </a:txBody>
                  <a:tcPr/>
                </a:tc>
                <a:tc>
                  <a:txBody>
                    <a:bodyPr/>
                    <a:lstStyle/>
                    <a:p>
                      <a:pPr algn="ctr"/>
                      <a:r>
                        <a:rPr lang="en-US" sz="1800" dirty="0" smtClean="0"/>
                        <a:t>16.1%</a:t>
                      </a:r>
                      <a:endParaRPr lang="en-US" sz="1800" dirty="0"/>
                    </a:p>
                  </a:txBody>
                  <a:tcPr/>
                </a:tc>
                <a:tc>
                  <a:txBody>
                    <a:bodyPr/>
                    <a:lstStyle/>
                    <a:p>
                      <a:pPr algn="ctr"/>
                      <a:r>
                        <a:rPr lang="en-US" sz="1800" dirty="0" smtClean="0"/>
                        <a:t>9.1%</a:t>
                      </a:r>
                      <a:endParaRPr lang="en-US" sz="1800" dirty="0"/>
                    </a:p>
                  </a:txBody>
                  <a:tcPr/>
                </a:tc>
                <a:tc>
                  <a:txBody>
                    <a:bodyPr/>
                    <a:lstStyle/>
                    <a:p>
                      <a:pPr algn="ctr"/>
                      <a:r>
                        <a:rPr lang="en-US" sz="1800" dirty="0" smtClean="0"/>
                        <a:t>9.1%</a:t>
                      </a:r>
                      <a:endParaRPr lang="en-US" sz="1800" dirty="0"/>
                    </a:p>
                  </a:txBody>
                  <a:tcPr/>
                </a:tc>
                <a:tc>
                  <a:txBody>
                    <a:bodyPr/>
                    <a:lstStyle/>
                    <a:p>
                      <a:pPr algn="ctr"/>
                      <a:r>
                        <a:rPr lang="en-US" sz="1800" dirty="0" smtClean="0"/>
                        <a:t>25.7%</a:t>
                      </a:r>
                      <a:endParaRPr lang="en-US" sz="1800" dirty="0"/>
                    </a:p>
                  </a:txBody>
                  <a:tcPr/>
                </a:tc>
              </a:tr>
              <a:tr h="640080">
                <a:tc>
                  <a:txBody>
                    <a:bodyPr/>
                    <a:lstStyle/>
                    <a:p>
                      <a:pPr algn="ctr"/>
                      <a:r>
                        <a:rPr lang="en-US" sz="1800" dirty="0" smtClean="0"/>
                        <a:t>Infection/sepsis</a:t>
                      </a:r>
                    </a:p>
                    <a:p>
                      <a:pPr algn="ctr"/>
                      <a:endParaRPr lang="en-US" sz="1800" dirty="0"/>
                    </a:p>
                  </a:txBody>
                  <a:tcPr/>
                </a:tc>
                <a:tc>
                  <a:txBody>
                    <a:bodyPr/>
                    <a:lstStyle/>
                    <a:p>
                      <a:pPr algn="ctr"/>
                      <a:r>
                        <a:rPr lang="en-US" sz="1800" dirty="0" smtClean="0"/>
                        <a:t>2.1%</a:t>
                      </a:r>
                      <a:endParaRPr lang="en-US" sz="1800" dirty="0"/>
                    </a:p>
                  </a:txBody>
                  <a:tcPr/>
                </a:tc>
                <a:tc>
                  <a:txBody>
                    <a:bodyPr/>
                    <a:lstStyle/>
                    <a:p>
                      <a:pPr algn="ctr"/>
                      <a:r>
                        <a:rPr lang="en-US" sz="1800" dirty="0" smtClean="0"/>
                        <a:t>9.7%</a:t>
                      </a:r>
                      <a:endParaRPr lang="en-US" sz="1800" dirty="0"/>
                    </a:p>
                  </a:txBody>
                  <a:tcPr/>
                </a:tc>
                <a:tc>
                  <a:txBody>
                    <a:bodyPr/>
                    <a:lstStyle/>
                    <a:p>
                      <a:pPr algn="ctr"/>
                      <a:r>
                        <a:rPr lang="en-US" sz="1800" dirty="0" smtClean="0"/>
                        <a:t>11.6%</a:t>
                      </a:r>
                      <a:endParaRPr lang="en-US" sz="1800" dirty="0"/>
                    </a:p>
                  </a:txBody>
                  <a:tcPr/>
                </a:tc>
                <a:tc>
                  <a:txBody>
                    <a:bodyPr/>
                    <a:lstStyle/>
                    <a:p>
                      <a:pPr algn="ctr"/>
                      <a:r>
                        <a:rPr lang="en-US" sz="1800" dirty="0" smtClean="0"/>
                        <a:t>7.7%</a:t>
                      </a:r>
                      <a:endParaRPr lang="en-US" sz="1800" dirty="0"/>
                    </a:p>
                  </a:txBody>
                  <a:tcPr/>
                </a:tc>
              </a:tr>
              <a:tr h="640080">
                <a:tc>
                  <a:txBody>
                    <a:bodyPr/>
                    <a:lstStyle/>
                    <a:p>
                      <a:pPr algn="ctr"/>
                      <a:r>
                        <a:rPr lang="en-US" sz="1800" dirty="0" smtClean="0"/>
                        <a:t>Abortion</a:t>
                      </a:r>
                    </a:p>
                    <a:p>
                      <a:pPr algn="ctr"/>
                      <a:endParaRPr lang="en-US" sz="1800" dirty="0"/>
                    </a:p>
                  </a:txBody>
                  <a:tcPr/>
                </a:tc>
                <a:tc>
                  <a:txBody>
                    <a:bodyPr/>
                    <a:lstStyle/>
                    <a:p>
                      <a:pPr algn="ctr"/>
                      <a:r>
                        <a:rPr lang="en-US" sz="1800" dirty="0" smtClean="0"/>
                        <a:t>8.2%</a:t>
                      </a:r>
                      <a:endParaRPr lang="en-US" sz="1800" dirty="0"/>
                    </a:p>
                  </a:txBody>
                  <a:tcPr/>
                </a:tc>
                <a:tc>
                  <a:txBody>
                    <a:bodyPr/>
                    <a:lstStyle/>
                    <a:p>
                      <a:pPr algn="ctr"/>
                      <a:r>
                        <a:rPr lang="en-US" sz="1800" dirty="0" smtClean="0"/>
                        <a:t>3.9%</a:t>
                      </a:r>
                      <a:endParaRPr lang="en-US" sz="1800" dirty="0"/>
                    </a:p>
                  </a:txBody>
                  <a:tcPr/>
                </a:tc>
                <a:tc>
                  <a:txBody>
                    <a:bodyPr/>
                    <a:lstStyle/>
                    <a:p>
                      <a:pPr algn="ctr"/>
                      <a:r>
                        <a:rPr lang="en-US" sz="1800" dirty="0" smtClean="0"/>
                        <a:t>5.7%</a:t>
                      </a:r>
                      <a:endParaRPr lang="en-US" sz="1800" dirty="0"/>
                    </a:p>
                  </a:txBody>
                  <a:tcPr/>
                </a:tc>
                <a:tc>
                  <a:txBody>
                    <a:bodyPr/>
                    <a:lstStyle/>
                    <a:p>
                      <a:pPr algn="ctr"/>
                      <a:r>
                        <a:rPr lang="en-US" sz="1800" dirty="0" smtClean="0"/>
                        <a:t>12.0%</a:t>
                      </a:r>
                      <a:endParaRPr lang="en-US" sz="1800" dirty="0"/>
                    </a:p>
                  </a:txBody>
                  <a:tcPr/>
                </a:tc>
              </a:tr>
              <a:tr h="640080">
                <a:tc>
                  <a:txBody>
                    <a:bodyPr/>
                    <a:lstStyle/>
                    <a:p>
                      <a:pPr algn="ctr"/>
                      <a:r>
                        <a:rPr lang="en-US" sz="1800" dirty="0" smtClean="0"/>
                        <a:t>Obstructed </a:t>
                      </a:r>
                      <a:r>
                        <a:rPr lang="en-US" sz="1800" dirty="0" err="1" smtClean="0"/>
                        <a:t>labour</a:t>
                      </a:r>
                      <a:endParaRPr lang="en-US" sz="1800" dirty="0"/>
                    </a:p>
                  </a:txBody>
                  <a:tcPr/>
                </a:tc>
                <a:tc>
                  <a:txBody>
                    <a:bodyPr/>
                    <a:lstStyle/>
                    <a:p>
                      <a:pPr algn="ctr"/>
                      <a:r>
                        <a:rPr lang="en-US" sz="1800" dirty="0" smtClean="0"/>
                        <a:t>0.0%</a:t>
                      </a:r>
                      <a:endParaRPr lang="en-US" sz="1800" dirty="0"/>
                    </a:p>
                  </a:txBody>
                  <a:tcPr/>
                </a:tc>
                <a:tc>
                  <a:txBody>
                    <a:bodyPr/>
                    <a:lstStyle/>
                    <a:p>
                      <a:pPr algn="ctr"/>
                      <a:r>
                        <a:rPr lang="en-US" sz="1800" dirty="0" smtClean="0"/>
                        <a:t>4.1%</a:t>
                      </a:r>
                      <a:endParaRPr lang="en-US" sz="1800" dirty="0"/>
                    </a:p>
                  </a:txBody>
                  <a:tcPr/>
                </a:tc>
                <a:tc>
                  <a:txBody>
                    <a:bodyPr/>
                    <a:lstStyle/>
                    <a:p>
                      <a:pPr algn="ctr"/>
                      <a:r>
                        <a:rPr lang="en-US" sz="1800" dirty="0" smtClean="0"/>
                        <a:t>9.4%</a:t>
                      </a:r>
                      <a:endParaRPr lang="en-US" sz="1800" dirty="0"/>
                    </a:p>
                  </a:txBody>
                  <a:tcPr/>
                </a:tc>
                <a:tc>
                  <a:txBody>
                    <a:bodyPr/>
                    <a:lstStyle/>
                    <a:p>
                      <a:pPr algn="ctr"/>
                      <a:r>
                        <a:rPr lang="en-US" sz="1800" dirty="0" smtClean="0"/>
                        <a:t>13.4%</a:t>
                      </a:r>
                      <a:endParaRPr lang="en-US" sz="1800" dirty="0"/>
                    </a:p>
                  </a:txBody>
                  <a:tcPr/>
                </a:tc>
              </a:tr>
              <a:tr h="640080">
                <a:tc>
                  <a:txBody>
                    <a:bodyPr/>
                    <a:lstStyle/>
                    <a:p>
                      <a:pPr algn="ctr"/>
                      <a:r>
                        <a:rPr lang="en-US" sz="1800" dirty="0" err="1" smtClean="0"/>
                        <a:t>Anaemia</a:t>
                      </a:r>
                      <a:endParaRPr lang="en-US" sz="1800" dirty="0" smtClean="0"/>
                    </a:p>
                    <a:p>
                      <a:pPr algn="ctr"/>
                      <a:endParaRPr lang="en-US" sz="1800" dirty="0"/>
                    </a:p>
                  </a:txBody>
                  <a:tcPr/>
                </a:tc>
                <a:tc>
                  <a:txBody>
                    <a:bodyPr/>
                    <a:lstStyle/>
                    <a:p>
                      <a:pPr algn="ctr"/>
                      <a:r>
                        <a:rPr lang="en-US" sz="1800" dirty="0" smtClean="0"/>
                        <a:t>0.0%</a:t>
                      </a:r>
                      <a:endParaRPr lang="en-US" sz="1800" dirty="0"/>
                    </a:p>
                  </a:txBody>
                  <a:tcPr/>
                </a:tc>
                <a:tc>
                  <a:txBody>
                    <a:bodyPr/>
                    <a:lstStyle/>
                    <a:p>
                      <a:pPr algn="ctr"/>
                      <a:r>
                        <a:rPr lang="en-US" sz="1800" dirty="0" smtClean="0"/>
                        <a:t>3.7</a:t>
                      </a:r>
                      <a:endParaRPr lang="en-US" sz="1800" dirty="0"/>
                    </a:p>
                  </a:txBody>
                  <a:tcPr/>
                </a:tc>
                <a:tc>
                  <a:txBody>
                    <a:bodyPr/>
                    <a:lstStyle/>
                    <a:p>
                      <a:pPr algn="ctr"/>
                      <a:r>
                        <a:rPr lang="en-US" sz="1800" dirty="0" smtClean="0"/>
                        <a:t>12.8%</a:t>
                      </a:r>
                      <a:endParaRPr lang="en-US" sz="1800" dirty="0"/>
                    </a:p>
                  </a:txBody>
                  <a:tcPr/>
                </a:tc>
                <a:tc>
                  <a:txBody>
                    <a:bodyPr/>
                    <a:lstStyle/>
                    <a:p>
                      <a:pPr algn="ctr"/>
                      <a:r>
                        <a:rPr lang="en-US" sz="1800" dirty="0" smtClean="0"/>
                        <a:t>0.1%</a:t>
                      </a:r>
                      <a:endParaRPr lang="en-US" sz="1800" dirty="0"/>
                    </a:p>
                  </a:txBody>
                  <a:tcPr/>
                </a:tc>
              </a:tr>
              <a:tr h="640080">
                <a:tc>
                  <a:txBody>
                    <a:bodyPr/>
                    <a:lstStyle/>
                    <a:p>
                      <a:pPr algn="ctr"/>
                      <a:r>
                        <a:rPr lang="en-US" sz="1800" dirty="0" smtClean="0"/>
                        <a:t>Embolism</a:t>
                      </a:r>
                    </a:p>
                    <a:p>
                      <a:pPr algn="ctr"/>
                      <a:endParaRPr lang="en-US" sz="1800" dirty="0"/>
                    </a:p>
                  </a:txBody>
                  <a:tcPr/>
                </a:tc>
                <a:tc>
                  <a:txBody>
                    <a:bodyPr/>
                    <a:lstStyle/>
                    <a:p>
                      <a:pPr algn="ctr"/>
                      <a:r>
                        <a:rPr lang="en-US" sz="1800" dirty="0" smtClean="0"/>
                        <a:t>14.9%</a:t>
                      </a:r>
                      <a:endParaRPr lang="en-US" sz="1800" dirty="0"/>
                    </a:p>
                  </a:txBody>
                  <a:tcPr/>
                </a:tc>
                <a:tc>
                  <a:txBody>
                    <a:bodyPr/>
                    <a:lstStyle/>
                    <a:p>
                      <a:pPr algn="ctr"/>
                      <a:r>
                        <a:rPr lang="en-US" sz="1800" dirty="0" smtClean="0"/>
                        <a:t>2.0%</a:t>
                      </a:r>
                      <a:endParaRPr lang="en-US" sz="1800" dirty="0"/>
                    </a:p>
                  </a:txBody>
                  <a:tcPr/>
                </a:tc>
                <a:tc>
                  <a:txBody>
                    <a:bodyPr/>
                    <a:lstStyle/>
                    <a:p>
                      <a:pPr algn="ctr"/>
                      <a:r>
                        <a:rPr lang="en-US" sz="1800" dirty="0" smtClean="0"/>
                        <a:t>0.4%</a:t>
                      </a:r>
                      <a:endParaRPr lang="en-US" sz="1800" dirty="0"/>
                    </a:p>
                  </a:txBody>
                  <a:tcPr/>
                </a:tc>
                <a:tc>
                  <a:txBody>
                    <a:bodyPr/>
                    <a:lstStyle/>
                    <a:p>
                      <a:pPr algn="ctr"/>
                      <a:r>
                        <a:rPr lang="en-US" sz="1800" dirty="0" smtClean="0"/>
                        <a:t>0.6%</a:t>
                      </a:r>
                      <a:endParaRPr lang="en-US" sz="1800" dirty="0"/>
                    </a:p>
                  </a:txBody>
                  <a:tcPr/>
                </a:tc>
              </a:tr>
            </a:tbl>
          </a:graphicData>
        </a:graphic>
      </p:graphicFrame>
      <p:sp>
        <p:nvSpPr>
          <p:cNvPr id="5" name="Oval 4"/>
          <p:cNvSpPr/>
          <p:nvPr/>
        </p:nvSpPr>
        <p:spPr>
          <a:xfrm>
            <a:off x="463793" y="4365106"/>
            <a:ext cx="2112293"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rtlCol="0" anchor="ctr"/>
          <a:lstStyle/>
          <a:p>
            <a:pPr algn="ctr" fontAlgn="auto">
              <a:spcBef>
                <a:spcPts val="0"/>
              </a:spcBef>
              <a:spcAft>
                <a:spcPts val="0"/>
              </a:spcAft>
            </a:pPr>
            <a:endParaRPr lang="en-US">
              <a:solidFill>
                <a:srgbClr val="FF0000"/>
              </a:solidFill>
            </a:endParaRPr>
          </a:p>
        </p:txBody>
      </p:sp>
      <p:sp>
        <p:nvSpPr>
          <p:cNvPr id="8" name="Oval 7"/>
          <p:cNvSpPr/>
          <p:nvPr/>
        </p:nvSpPr>
        <p:spPr>
          <a:xfrm>
            <a:off x="498475" y="2466527"/>
            <a:ext cx="2112293"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rtlCol="0" anchor="ctr"/>
          <a:lstStyle/>
          <a:p>
            <a:pPr algn="ctr" fontAlgn="auto">
              <a:spcBef>
                <a:spcPts val="0"/>
              </a:spcBef>
              <a:spcAft>
                <a:spcPts val="0"/>
              </a:spcAft>
            </a:pPr>
            <a:endParaRPr lang="en-US">
              <a:solidFill>
                <a:srgbClr val="FF0000"/>
              </a:solidFill>
            </a:endParaRPr>
          </a:p>
        </p:txBody>
      </p:sp>
    </p:spTree>
    <p:extLst>
      <p:ext uri="{BB962C8B-B14F-4D97-AF65-F5344CB8AC3E}">
        <p14:creationId xmlns:p14="http://schemas.microsoft.com/office/powerpoint/2010/main" xmlns="" val="1502529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114" name="Picture 66" descr="who-EN-W-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475" y="6418273"/>
            <a:ext cx="1435100" cy="439737"/>
          </a:xfrm>
          <a:prstGeom prst="rect">
            <a:avLst/>
          </a:prstGeom>
          <a:noFill/>
          <a:extLst>
            <a:ext uri="{909E8E84-426E-40DD-AFC4-6F175D3DCCD1}">
              <a14:hiddenFill xmlns:a14="http://schemas.microsoft.com/office/drawing/2010/main" xmlns="">
                <a:solidFill>
                  <a:srgbClr val="FFFFFF"/>
                </a:solidFill>
              </a14:hiddenFill>
            </a:ext>
          </a:extLst>
        </p:spPr>
      </p:pic>
      <p:sp>
        <p:nvSpPr>
          <p:cNvPr id="130121" name="Text Box 73"/>
          <p:cNvSpPr txBox="1">
            <a:spLocks noChangeArrowheads="1"/>
          </p:cNvSpPr>
          <p:nvPr/>
        </p:nvSpPr>
        <p:spPr bwMode="auto">
          <a:xfrm>
            <a:off x="498480" y="579445"/>
            <a:ext cx="184514" cy="36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33" tIns="45667" rIns="91333" bIns="45667">
            <a:spAutoFit/>
          </a:bodyPr>
          <a:lstStyle/>
          <a:p>
            <a:endParaRPr lang="en-US">
              <a:solidFill>
                <a:srgbClr val="000000"/>
              </a:solidFill>
              <a:latin typeface="Arial"/>
            </a:endParaRPr>
          </a:p>
        </p:txBody>
      </p:sp>
      <p:sp>
        <p:nvSpPr>
          <p:cNvPr id="2" name="Content Placeholder 1"/>
          <p:cNvSpPr>
            <a:spLocks noGrp="1"/>
          </p:cNvSpPr>
          <p:nvPr>
            <p:ph idx="1"/>
          </p:nvPr>
        </p:nvSpPr>
        <p:spPr>
          <a:xfrm>
            <a:off x="402950" y="136426"/>
            <a:ext cx="8229600" cy="1252736"/>
          </a:xfrm>
        </p:spPr>
        <p:txBody>
          <a:bodyPr/>
          <a:lstStyle/>
          <a:p>
            <a:pPr marL="0" indent="0">
              <a:buNone/>
            </a:pPr>
            <a:r>
              <a:rPr lang="en-US" sz="2400" b="1" dirty="0"/>
              <a:t>Comparison of 1990 and 2010 maternal mortality ratio </a:t>
            </a:r>
            <a:r>
              <a:rPr lang="en-US" sz="1800" b="1" dirty="0"/>
              <a:t>(MMR, maternal deaths per 100 000 live births)</a:t>
            </a:r>
            <a:r>
              <a:rPr lang="en-US" sz="2400" b="1" dirty="0"/>
              <a:t>, by World Bank income group  </a:t>
            </a:r>
            <a:r>
              <a:rPr lang="en-US" sz="1200" b="1" dirty="0"/>
              <a:t>(WHO, 2012)</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xmlns="" val="746206686"/>
              </p:ext>
            </p:extLst>
          </p:nvPr>
        </p:nvGraphicFramePr>
        <p:xfrm>
          <a:off x="498477" y="1844824"/>
          <a:ext cx="8033345" cy="4297680"/>
        </p:xfrm>
        <a:graphic>
          <a:graphicData uri="http://schemas.openxmlformats.org/drawingml/2006/table">
            <a:tbl>
              <a:tblPr firstRow="1" bandRow="1">
                <a:tableStyleId>{21E4AEA4-8DFA-4A89-87EB-49C32662AFE0}</a:tableStyleId>
              </a:tblPr>
              <a:tblGrid>
                <a:gridCol w="1841277"/>
                <a:gridCol w="1584176"/>
                <a:gridCol w="1394554"/>
                <a:gridCol w="1606669"/>
                <a:gridCol w="1606669"/>
              </a:tblGrid>
              <a:tr h="1188720">
                <a:tc>
                  <a:txBody>
                    <a:bodyPr/>
                    <a:lstStyle/>
                    <a:p>
                      <a:r>
                        <a:rPr lang="en-US" sz="1800" dirty="0" smtClean="0"/>
                        <a:t>Income group</a:t>
                      </a:r>
                      <a:endParaRPr lang="en-US" sz="1800" dirty="0"/>
                    </a:p>
                  </a:txBody>
                  <a:tcPr/>
                </a:tc>
                <a:tc>
                  <a:txBody>
                    <a:bodyPr/>
                    <a:lstStyle/>
                    <a:p>
                      <a:r>
                        <a:rPr lang="en-US" sz="1800" dirty="0" smtClean="0"/>
                        <a:t>MMR 1990</a:t>
                      </a:r>
                      <a:endParaRPr lang="en-US" sz="1800" dirty="0"/>
                    </a:p>
                  </a:txBody>
                  <a:tcPr/>
                </a:tc>
                <a:tc>
                  <a:txBody>
                    <a:bodyPr/>
                    <a:lstStyle/>
                    <a:p>
                      <a:r>
                        <a:rPr lang="en-US" sz="1800" dirty="0" smtClean="0"/>
                        <a:t>MMR 2010</a:t>
                      </a:r>
                      <a:endParaRPr lang="en-US" sz="1800" dirty="0"/>
                    </a:p>
                  </a:txBody>
                  <a:tcPr/>
                </a:tc>
                <a:tc>
                  <a:txBody>
                    <a:bodyPr/>
                    <a:lstStyle/>
                    <a:p>
                      <a:r>
                        <a:rPr lang="en-US" sz="1800" b="1" dirty="0" smtClean="0">
                          <a:solidFill>
                            <a:srgbClr val="FF0000"/>
                          </a:solidFill>
                        </a:rPr>
                        <a:t>% change in MMR </a:t>
                      </a:r>
                    </a:p>
                    <a:p>
                      <a:r>
                        <a:rPr lang="en-US" sz="1800" b="1" dirty="0" smtClean="0">
                          <a:solidFill>
                            <a:srgbClr val="FF0000"/>
                          </a:solidFill>
                        </a:rPr>
                        <a:t>1990-2010</a:t>
                      </a:r>
                      <a:endParaRPr lang="en-US" sz="1800" b="1" dirty="0">
                        <a:solidFill>
                          <a:srgbClr val="FF0000"/>
                        </a:solidFill>
                      </a:endParaRPr>
                    </a:p>
                  </a:txBody>
                  <a:tcPr/>
                </a:tc>
                <a:tc>
                  <a:txBody>
                    <a:bodyPr/>
                    <a:lstStyle/>
                    <a:p>
                      <a:r>
                        <a:rPr lang="en-US" sz="1800" dirty="0" smtClean="0"/>
                        <a:t>Average annual MMR change 1990-2010</a:t>
                      </a:r>
                      <a:endParaRPr lang="en-US" sz="1800" dirty="0"/>
                    </a:p>
                  </a:txBody>
                  <a:tcPr/>
                </a:tc>
              </a:tr>
              <a:tr h="640080">
                <a:tc>
                  <a:txBody>
                    <a:bodyPr/>
                    <a:lstStyle/>
                    <a:p>
                      <a:pPr algn="ctr"/>
                      <a:endParaRPr lang="en-US" sz="1800" dirty="0" smtClean="0"/>
                    </a:p>
                    <a:p>
                      <a:pPr algn="ctr"/>
                      <a:r>
                        <a:rPr lang="en-US" sz="1800" dirty="0" smtClean="0"/>
                        <a:t>Low income</a:t>
                      </a:r>
                      <a:endParaRPr lang="en-US" sz="1800" dirty="0"/>
                    </a:p>
                  </a:txBody>
                  <a:tcPr/>
                </a:tc>
                <a:tc>
                  <a:txBody>
                    <a:bodyPr/>
                    <a:lstStyle/>
                    <a:p>
                      <a:pPr algn="ctr"/>
                      <a:endParaRPr lang="en-US" sz="1800" dirty="0" smtClean="0"/>
                    </a:p>
                    <a:p>
                      <a:pPr algn="ctr"/>
                      <a:r>
                        <a:rPr lang="en-US" sz="1800" dirty="0" smtClean="0"/>
                        <a:t>810</a:t>
                      </a:r>
                      <a:endParaRPr lang="en-US" sz="1800" dirty="0"/>
                    </a:p>
                  </a:txBody>
                  <a:tcPr/>
                </a:tc>
                <a:tc>
                  <a:txBody>
                    <a:bodyPr/>
                    <a:lstStyle/>
                    <a:p>
                      <a:pPr algn="ctr"/>
                      <a:endParaRPr lang="en-US" sz="1800" dirty="0" smtClean="0"/>
                    </a:p>
                    <a:p>
                      <a:pPr algn="ctr"/>
                      <a:r>
                        <a:rPr lang="en-US" sz="1800" dirty="0" smtClean="0"/>
                        <a:t>410</a:t>
                      </a:r>
                      <a:endParaRPr lang="en-US" sz="1800" dirty="0"/>
                    </a:p>
                  </a:txBody>
                  <a:tcPr/>
                </a:tc>
                <a:tc>
                  <a:txBody>
                    <a:bodyPr/>
                    <a:lstStyle/>
                    <a:p>
                      <a:pPr algn="ctr"/>
                      <a:endParaRPr lang="en-US" sz="1800" b="1" dirty="0" smtClean="0">
                        <a:solidFill>
                          <a:srgbClr val="FF0000"/>
                        </a:solidFill>
                      </a:endParaRPr>
                    </a:p>
                    <a:p>
                      <a:pPr algn="ctr"/>
                      <a:r>
                        <a:rPr lang="en-US" sz="1800" b="1" dirty="0" smtClean="0">
                          <a:solidFill>
                            <a:srgbClr val="FF0000"/>
                          </a:solidFill>
                        </a:rPr>
                        <a:t>-49</a:t>
                      </a:r>
                      <a:endParaRPr lang="en-US" sz="1800" b="1" dirty="0">
                        <a:solidFill>
                          <a:srgbClr val="FF0000"/>
                        </a:solidFill>
                      </a:endParaRPr>
                    </a:p>
                  </a:txBody>
                  <a:tcPr/>
                </a:tc>
                <a:tc>
                  <a:txBody>
                    <a:bodyPr/>
                    <a:lstStyle/>
                    <a:p>
                      <a:pPr algn="ctr"/>
                      <a:endParaRPr lang="en-US" sz="1800" dirty="0" smtClean="0"/>
                    </a:p>
                    <a:p>
                      <a:pPr algn="ctr"/>
                      <a:r>
                        <a:rPr lang="en-US" sz="1800" dirty="0" smtClean="0"/>
                        <a:t>-3.3</a:t>
                      </a:r>
                      <a:endParaRPr lang="en-US" sz="1800" dirty="0"/>
                    </a:p>
                  </a:txBody>
                  <a:tcPr/>
                </a:tc>
              </a:tr>
              <a:tr h="914400">
                <a:tc>
                  <a:txBody>
                    <a:bodyPr/>
                    <a:lstStyle/>
                    <a:p>
                      <a:pPr algn="ctr"/>
                      <a:endParaRPr lang="en-US" sz="1800" dirty="0" smtClean="0"/>
                    </a:p>
                    <a:p>
                      <a:pPr algn="ctr"/>
                      <a:r>
                        <a:rPr lang="en-US" sz="1800" dirty="0" smtClean="0"/>
                        <a:t>Lower middle income</a:t>
                      </a:r>
                      <a:endParaRPr lang="en-US" sz="1800" dirty="0"/>
                    </a:p>
                  </a:txBody>
                  <a:tcPr/>
                </a:tc>
                <a:tc>
                  <a:txBody>
                    <a:bodyPr/>
                    <a:lstStyle/>
                    <a:p>
                      <a:pPr algn="ctr"/>
                      <a:endParaRPr lang="en-US" sz="1800" dirty="0" smtClean="0"/>
                    </a:p>
                    <a:p>
                      <a:pPr algn="ctr"/>
                      <a:r>
                        <a:rPr lang="en-US" sz="1800" dirty="0" smtClean="0"/>
                        <a:t>560</a:t>
                      </a:r>
                      <a:endParaRPr lang="en-US" sz="1800" dirty="0"/>
                    </a:p>
                  </a:txBody>
                  <a:tcPr/>
                </a:tc>
                <a:tc>
                  <a:txBody>
                    <a:bodyPr/>
                    <a:lstStyle/>
                    <a:p>
                      <a:pPr algn="ctr"/>
                      <a:endParaRPr lang="en-US" sz="1800" dirty="0" smtClean="0"/>
                    </a:p>
                    <a:p>
                      <a:pPr algn="ctr"/>
                      <a:r>
                        <a:rPr lang="en-US" sz="1800" dirty="0" smtClean="0"/>
                        <a:t>260</a:t>
                      </a:r>
                      <a:endParaRPr lang="en-US" sz="1800" dirty="0"/>
                    </a:p>
                  </a:txBody>
                  <a:tcPr/>
                </a:tc>
                <a:tc>
                  <a:txBody>
                    <a:bodyPr/>
                    <a:lstStyle/>
                    <a:p>
                      <a:pPr algn="ctr"/>
                      <a:endParaRPr lang="en-US" sz="1800" b="1" dirty="0" smtClean="0">
                        <a:solidFill>
                          <a:srgbClr val="FF0000"/>
                        </a:solidFill>
                      </a:endParaRPr>
                    </a:p>
                    <a:p>
                      <a:pPr algn="ctr"/>
                      <a:r>
                        <a:rPr lang="en-US" sz="1800" b="1" dirty="0" smtClean="0">
                          <a:solidFill>
                            <a:srgbClr val="FF0000"/>
                          </a:solidFill>
                        </a:rPr>
                        <a:t>-53</a:t>
                      </a:r>
                      <a:endParaRPr lang="en-US" sz="1800" b="1" dirty="0">
                        <a:solidFill>
                          <a:srgbClr val="FF0000"/>
                        </a:solidFill>
                      </a:endParaRPr>
                    </a:p>
                  </a:txBody>
                  <a:tcPr/>
                </a:tc>
                <a:tc>
                  <a:txBody>
                    <a:bodyPr/>
                    <a:lstStyle/>
                    <a:p>
                      <a:pPr algn="ctr"/>
                      <a:endParaRPr lang="en-US" sz="1800" dirty="0" smtClean="0"/>
                    </a:p>
                    <a:p>
                      <a:pPr algn="ctr"/>
                      <a:r>
                        <a:rPr lang="en-US" sz="1800" dirty="0" smtClean="0"/>
                        <a:t>-3.7</a:t>
                      </a:r>
                      <a:endParaRPr lang="en-US" sz="1800" dirty="0"/>
                    </a:p>
                  </a:txBody>
                  <a:tcPr/>
                </a:tc>
              </a:tr>
              <a:tr h="914400">
                <a:tc>
                  <a:txBody>
                    <a:bodyPr/>
                    <a:lstStyle/>
                    <a:p>
                      <a:pPr algn="ctr"/>
                      <a:endParaRPr lang="en-US" sz="1800" dirty="0" smtClean="0"/>
                    </a:p>
                    <a:p>
                      <a:pPr algn="ctr"/>
                      <a:r>
                        <a:rPr lang="en-US" sz="1800" dirty="0" smtClean="0"/>
                        <a:t>Upper</a:t>
                      </a:r>
                      <a:r>
                        <a:rPr lang="en-US" sz="1800" baseline="0" dirty="0" smtClean="0"/>
                        <a:t> middle income</a:t>
                      </a:r>
                      <a:endParaRPr lang="en-US" sz="1800" dirty="0"/>
                    </a:p>
                  </a:txBody>
                  <a:tcPr/>
                </a:tc>
                <a:tc>
                  <a:txBody>
                    <a:bodyPr/>
                    <a:lstStyle/>
                    <a:p>
                      <a:pPr algn="ctr"/>
                      <a:endParaRPr lang="en-US" sz="1800" dirty="0" smtClean="0"/>
                    </a:p>
                    <a:p>
                      <a:pPr algn="ctr"/>
                      <a:r>
                        <a:rPr lang="en-US" sz="1800" dirty="0" smtClean="0"/>
                        <a:t>120</a:t>
                      </a:r>
                      <a:endParaRPr lang="en-US" sz="1800" dirty="0"/>
                    </a:p>
                  </a:txBody>
                  <a:tcPr/>
                </a:tc>
                <a:tc>
                  <a:txBody>
                    <a:bodyPr/>
                    <a:lstStyle/>
                    <a:p>
                      <a:pPr algn="ctr"/>
                      <a:endParaRPr lang="en-US" sz="1800" dirty="0" smtClean="0"/>
                    </a:p>
                    <a:p>
                      <a:pPr algn="ctr"/>
                      <a:r>
                        <a:rPr lang="en-US" sz="1800" dirty="0" smtClean="0"/>
                        <a:t>53</a:t>
                      </a:r>
                      <a:endParaRPr lang="en-US" sz="1800" dirty="0"/>
                    </a:p>
                  </a:txBody>
                  <a:tcPr/>
                </a:tc>
                <a:tc>
                  <a:txBody>
                    <a:bodyPr/>
                    <a:lstStyle/>
                    <a:p>
                      <a:pPr algn="ctr"/>
                      <a:endParaRPr lang="en-US" sz="1800" b="1" dirty="0" smtClean="0">
                        <a:solidFill>
                          <a:srgbClr val="FF0000"/>
                        </a:solidFill>
                      </a:endParaRPr>
                    </a:p>
                    <a:p>
                      <a:pPr algn="ctr"/>
                      <a:r>
                        <a:rPr lang="en-US" sz="1800" b="1" dirty="0" smtClean="0">
                          <a:solidFill>
                            <a:srgbClr val="FF0000"/>
                          </a:solidFill>
                        </a:rPr>
                        <a:t>-55</a:t>
                      </a:r>
                      <a:endParaRPr lang="en-US" sz="1800" b="1" dirty="0">
                        <a:solidFill>
                          <a:srgbClr val="FF0000"/>
                        </a:solidFill>
                      </a:endParaRPr>
                    </a:p>
                  </a:txBody>
                  <a:tcPr/>
                </a:tc>
                <a:tc>
                  <a:txBody>
                    <a:bodyPr/>
                    <a:lstStyle/>
                    <a:p>
                      <a:pPr algn="ctr"/>
                      <a:endParaRPr lang="en-US" sz="1800" dirty="0" smtClean="0"/>
                    </a:p>
                    <a:p>
                      <a:pPr algn="ctr"/>
                      <a:r>
                        <a:rPr lang="en-US" sz="1800" dirty="0" smtClean="0"/>
                        <a:t>-3.9</a:t>
                      </a:r>
                      <a:endParaRPr lang="en-US" sz="1800" dirty="0"/>
                    </a:p>
                  </a:txBody>
                  <a:tcPr/>
                </a:tc>
              </a:tr>
              <a:tr h="640080">
                <a:tc>
                  <a:txBody>
                    <a:bodyPr/>
                    <a:lstStyle/>
                    <a:p>
                      <a:pPr algn="ctr"/>
                      <a:endParaRPr lang="en-US" sz="1800" dirty="0" smtClean="0"/>
                    </a:p>
                    <a:p>
                      <a:pPr algn="ctr"/>
                      <a:r>
                        <a:rPr lang="en-US" sz="1800" dirty="0" smtClean="0"/>
                        <a:t>High income</a:t>
                      </a:r>
                      <a:endParaRPr lang="en-US" sz="1800" dirty="0"/>
                    </a:p>
                  </a:txBody>
                  <a:tcPr/>
                </a:tc>
                <a:tc>
                  <a:txBody>
                    <a:bodyPr/>
                    <a:lstStyle/>
                    <a:p>
                      <a:pPr algn="ctr"/>
                      <a:endParaRPr lang="en-US" sz="1800" dirty="0" smtClean="0"/>
                    </a:p>
                    <a:p>
                      <a:pPr algn="ctr"/>
                      <a:r>
                        <a:rPr lang="en-US" sz="1800" dirty="0" smtClean="0"/>
                        <a:t>16</a:t>
                      </a:r>
                      <a:endParaRPr lang="en-US" sz="1800" dirty="0"/>
                    </a:p>
                  </a:txBody>
                  <a:tcPr/>
                </a:tc>
                <a:tc>
                  <a:txBody>
                    <a:bodyPr/>
                    <a:lstStyle/>
                    <a:p>
                      <a:pPr algn="ctr"/>
                      <a:endParaRPr lang="en-US" sz="1800" dirty="0" smtClean="0"/>
                    </a:p>
                    <a:p>
                      <a:pPr algn="ctr"/>
                      <a:r>
                        <a:rPr lang="en-US" sz="1800" dirty="0" smtClean="0"/>
                        <a:t>14</a:t>
                      </a:r>
                      <a:endParaRPr lang="en-US" sz="1800" dirty="0"/>
                    </a:p>
                  </a:txBody>
                  <a:tcPr/>
                </a:tc>
                <a:tc>
                  <a:txBody>
                    <a:bodyPr/>
                    <a:lstStyle/>
                    <a:p>
                      <a:pPr algn="ctr"/>
                      <a:endParaRPr lang="en-US" sz="1800" b="1" dirty="0" smtClean="0">
                        <a:solidFill>
                          <a:srgbClr val="FF0000"/>
                        </a:solidFill>
                      </a:endParaRPr>
                    </a:p>
                    <a:p>
                      <a:pPr algn="ctr"/>
                      <a:r>
                        <a:rPr lang="en-US" sz="1800" b="1" dirty="0" smtClean="0">
                          <a:solidFill>
                            <a:srgbClr val="FF0000"/>
                          </a:solidFill>
                        </a:rPr>
                        <a:t>-15</a:t>
                      </a:r>
                      <a:endParaRPr lang="en-US" sz="1800" b="1" dirty="0">
                        <a:solidFill>
                          <a:srgbClr val="FF0000"/>
                        </a:solidFill>
                      </a:endParaRPr>
                    </a:p>
                  </a:txBody>
                  <a:tcPr/>
                </a:tc>
                <a:tc>
                  <a:txBody>
                    <a:bodyPr/>
                    <a:lstStyle/>
                    <a:p>
                      <a:pPr algn="ctr"/>
                      <a:endParaRPr lang="en-US" sz="1800" dirty="0" smtClean="0"/>
                    </a:p>
                    <a:p>
                      <a:pPr algn="ctr"/>
                      <a:r>
                        <a:rPr lang="en-US" sz="1800" dirty="0" smtClean="0"/>
                        <a:t>-0.8</a:t>
                      </a:r>
                      <a:endParaRPr lang="en-US" sz="1800" dirty="0"/>
                    </a:p>
                  </a:txBody>
                  <a:tcPr/>
                </a:tc>
              </a:tr>
            </a:tbl>
          </a:graphicData>
        </a:graphic>
      </p:graphicFrame>
    </p:spTree>
    <p:extLst>
      <p:ext uri="{BB962C8B-B14F-4D97-AF65-F5344CB8AC3E}">
        <p14:creationId xmlns:p14="http://schemas.microsoft.com/office/powerpoint/2010/main" xmlns="" val="416759113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7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57481478"/>
              </p:ext>
            </p:extLst>
          </p:nvPr>
        </p:nvGraphicFramePr>
        <p:xfrm>
          <a:off x="1619672" y="620691"/>
          <a:ext cx="6528048" cy="6299182"/>
        </p:xfrm>
        <a:graphic>
          <a:graphicData uri="http://schemas.openxmlformats.org/drawingml/2006/table">
            <a:tbl>
              <a:tblPr firstRow="1" bandRow="1">
                <a:tableStyleId>{FABFCF23-3B69-468F-B69F-88F6DE6A72F2}</a:tableStyleId>
              </a:tblPr>
              <a:tblGrid>
                <a:gridCol w="3264024"/>
                <a:gridCol w="3264024"/>
              </a:tblGrid>
              <a:tr h="1188720">
                <a:tc>
                  <a:txBody>
                    <a:bodyPr/>
                    <a:lstStyle/>
                    <a:p>
                      <a:r>
                        <a:rPr lang="en-US" sz="2400" dirty="0" smtClean="0"/>
                        <a:t>Millennium Development Goal Region</a:t>
                      </a:r>
                      <a:endParaRPr lang="en-US" sz="2400" dirty="0">
                        <a:solidFill>
                          <a:schemeClr val="tx1"/>
                        </a:solidFill>
                      </a:endParaRPr>
                    </a:p>
                  </a:txBody>
                  <a:tcPr>
                    <a:lnB w="12700" cmpd="sng">
                      <a:noFill/>
                    </a:lnB>
                  </a:tcPr>
                </a:tc>
                <a:tc>
                  <a:txBody>
                    <a:bodyPr/>
                    <a:lstStyle/>
                    <a:p>
                      <a:r>
                        <a:rPr lang="en-US" sz="2400" dirty="0" smtClean="0"/>
                        <a:t>Reduction (%) in neonatal mortality 1990-2011</a:t>
                      </a:r>
                      <a:endParaRPr lang="en-US" sz="2400" dirty="0">
                        <a:solidFill>
                          <a:schemeClr val="tx1"/>
                        </a:solidFill>
                      </a:endParaRPr>
                    </a:p>
                  </a:txBody>
                  <a:tcPr>
                    <a:lnB w="12700" cmpd="sng">
                      <a:noFill/>
                    </a:lnB>
                  </a:tcPr>
                </a:tc>
              </a:tr>
              <a:tr h="400722">
                <a:tc>
                  <a:txBody>
                    <a:bodyPr/>
                    <a:lstStyle/>
                    <a:p>
                      <a:r>
                        <a:rPr lang="en-US" sz="1800" b="1" dirty="0" smtClean="0"/>
                        <a:t>Northern Africa</a:t>
                      </a:r>
                      <a:endParaRPr lang="en-US" sz="1800" b="1" dirty="0"/>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000" b="1" dirty="0" smtClean="0"/>
                        <a:t>55</a:t>
                      </a:r>
                      <a:endParaRPr lang="en-US" sz="2000" b="1" dirty="0"/>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709740">
                <a:tc>
                  <a:txBody>
                    <a:bodyPr/>
                    <a:lstStyle/>
                    <a:p>
                      <a:r>
                        <a:rPr lang="en-US" sz="1800" b="1" dirty="0" smtClean="0"/>
                        <a:t>Sub-Saharan Africa</a:t>
                      </a:r>
                    </a:p>
                    <a:p>
                      <a:endParaRPr lang="en-US" sz="1800" b="1" dirty="0" smtClean="0"/>
                    </a:p>
                    <a:p>
                      <a:r>
                        <a:rPr lang="en-US" sz="1800" b="1" dirty="0" smtClean="0"/>
                        <a:t>Latin </a:t>
                      </a:r>
                      <a:r>
                        <a:rPr lang="en-US" sz="1800" b="1" dirty="0" err="1" smtClean="0"/>
                        <a:t>America&amp;Caribbean</a:t>
                      </a:r>
                      <a:endParaRPr lang="en-US" sz="1800" b="1" dirty="0" smtClean="0"/>
                    </a:p>
                    <a:p>
                      <a:endParaRPr lang="en-US" sz="1800" b="1" dirty="0" smtClean="0"/>
                    </a:p>
                    <a:p>
                      <a:r>
                        <a:rPr lang="en-US" sz="1800" b="1" dirty="0" smtClean="0"/>
                        <a:t>Caucasus &amp; Central Asia</a:t>
                      </a:r>
                    </a:p>
                    <a:p>
                      <a:endParaRPr lang="en-US" sz="1800" b="1" dirty="0" smtClean="0"/>
                    </a:p>
                    <a:p>
                      <a:r>
                        <a:rPr lang="en-US" sz="1800" b="1" dirty="0" smtClean="0"/>
                        <a:t>Eastern Asia</a:t>
                      </a:r>
                    </a:p>
                    <a:p>
                      <a:endParaRPr lang="en-US" sz="1800" b="1" dirty="0" smtClean="0"/>
                    </a:p>
                    <a:p>
                      <a:r>
                        <a:rPr lang="en-US" sz="1800" b="1" dirty="0" smtClean="0"/>
                        <a:t>Southern Asia</a:t>
                      </a:r>
                    </a:p>
                    <a:p>
                      <a:endParaRPr lang="en-US" sz="1800" b="1" dirty="0" smtClean="0"/>
                    </a:p>
                    <a:p>
                      <a:r>
                        <a:rPr lang="en-US" sz="1800" b="1" dirty="0" smtClean="0"/>
                        <a:t>South-eastern Asia</a:t>
                      </a:r>
                    </a:p>
                    <a:p>
                      <a:endParaRPr lang="en-US" sz="1800" b="1" dirty="0" smtClean="0"/>
                    </a:p>
                    <a:p>
                      <a:r>
                        <a:rPr lang="en-US" sz="1800" b="1" dirty="0" smtClean="0"/>
                        <a:t>Western Asia</a:t>
                      </a:r>
                    </a:p>
                    <a:p>
                      <a:endParaRPr lang="en-US" sz="2000" b="1" dirty="0" smtClean="0"/>
                    </a:p>
                    <a:p>
                      <a:r>
                        <a:rPr lang="en-US" sz="1800" b="1" dirty="0" smtClean="0"/>
                        <a:t>Oceania</a:t>
                      </a:r>
                      <a:endParaRPr lang="en-US" sz="1800" b="1" dirty="0"/>
                    </a:p>
                  </a:txBody>
                  <a:tcPr>
                    <a:lnT w="12700" cmpd="sng">
                      <a:noFill/>
                    </a:lnT>
                  </a:tcPr>
                </a:tc>
                <a:tc>
                  <a:txBody>
                    <a:bodyPr/>
                    <a:lstStyle/>
                    <a:p>
                      <a:pPr algn="ctr"/>
                      <a:r>
                        <a:rPr lang="en-US" sz="2000" b="1" dirty="0" smtClean="0"/>
                        <a:t>24</a:t>
                      </a:r>
                    </a:p>
                    <a:p>
                      <a:pPr algn="ctr"/>
                      <a:endParaRPr lang="en-US" sz="2000" b="1" dirty="0" smtClean="0"/>
                    </a:p>
                    <a:p>
                      <a:pPr algn="ctr"/>
                      <a:r>
                        <a:rPr lang="en-US" sz="2000" b="1" dirty="0" smtClean="0"/>
                        <a:t>55</a:t>
                      </a:r>
                    </a:p>
                    <a:p>
                      <a:pPr algn="ctr"/>
                      <a:endParaRPr lang="en-US" sz="2000" b="1" dirty="0" smtClean="0"/>
                    </a:p>
                    <a:p>
                      <a:pPr algn="ctr"/>
                      <a:r>
                        <a:rPr lang="en-US" sz="2000" b="1" dirty="0" smtClean="0"/>
                        <a:t>33</a:t>
                      </a:r>
                    </a:p>
                    <a:p>
                      <a:pPr algn="ctr"/>
                      <a:r>
                        <a:rPr lang="en-US" sz="2000" b="1" dirty="0" smtClean="0"/>
                        <a:t>61</a:t>
                      </a:r>
                    </a:p>
                    <a:p>
                      <a:pPr algn="ctr"/>
                      <a:endParaRPr lang="en-US" sz="2000" b="1" dirty="0" smtClean="0"/>
                    </a:p>
                    <a:p>
                      <a:pPr algn="ctr"/>
                      <a:r>
                        <a:rPr lang="en-US" sz="2000" b="1" dirty="0" smtClean="0"/>
                        <a:t>32</a:t>
                      </a:r>
                    </a:p>
                    <a:p>
                      <a:pPr algn="ctr"/>
                      <a:endParaRPr lang="en-US" sz="2000" b="1" dirty="0" smtClean="0"/>
                    </a:p>
                    <a:p>
                      <a:pPr algn="ctr"/>
                      <a:r>
                        <a:rPr lang="en-US" sz="2000" b="1" dirty="0" smtClean="0"/>
                        <a:t>46</a:t>
                      </a:r>
                    </a:p>
                    <a:p>
                      <a:pPr algn="ctr"/>
                      <a:endParaRPr lang="en-US" sz="2000" b="1" dirty="0" smtClean="0"/>
                    </a:p>
                    <a:p>
                      <a:pPr algn="ctr"/>
                      <a:r>
                        <a:rPr lang="en-US" sz="2000" b="1" dirty="0" smtClean="0"/>
                        <a:t>42</a:t>
                      </a:r>
                    </a:p>
                    <a:p>
                      <a:pPr algn="ctr"/>
                      <a:endParaRPr lang="en-US" sz="2000" b="1" dirty="0" smtClean="0"/>
                    </a:p>
                    <a:p>
                      <a:pPr algn="ctr"/>
                      <a:r>
                        <a:rPr lang="en-US" sz="2000" b="1" dirty="0" smtClean="0"/>
                        <a:t>23</a:t>
                      </a:r>
                      <a:endParaRPr lang="en-US" sz="2000" b="1" dirty="0"/>
                    </a:p>
                  </a:txBody>
                  <a:tcPr>
                    <a:lnT w="12700" cmpd="sng">
                      <a:noFill/>
                    </a:lnT>
                  </a:tcPr>
                </a:tc>
              </a:tr>
            </a:tbl>
          </a:graphicData>
        </a:graphic>
      </p:graphicFrame>
      <p:sp>
        <p:nvSpPr>
          <p:cNvPr id="4" name="Title 3"/>
          <p:cNvSpPr>
            <a:spLocks noGrp="1"/>
          </p:cNvSpPr>
          <p:nvPr>
            <p:ph type="title"/>
          </p:nvPr>
        </p:nvSpPr>
        <p:spPr>
          <a:xfrm>
            <a:off x="395536" y="0"/>
            <a:ext cx="8229600" cy="792088"/>
          </a:xfrm>
        </p:spPr>
        <p:txBody>
          <a:bodyPr>
            <a:normAutofit fontScale="90000"/>
          </a:bodyPr>
          <a:lstStyle/>
          <a:p>
            <a:r>
              <a:rPr lang="en-US" sz="3200" b="1" dirty="0">
                <a:solidFill>
                  <a:schemeClr val="bg1"/>
                </a:solidFill>
              </a:rPr>
              <a:t>Neonatal mortality decline 1990-2011 </a:t>
            </a:r>
            <a:r>
              <a:rPr lang="en-US" sz="1600" b="1" dirty="0">
                <a:solidFill>
                  <a:schemeClr val="bg1"/>
                </a:solidFill>
              </a:rPr>
              <a:t>(WHO&amp;UNICEF 2012)</a:t>
            </a:r>
            <a:endParaRPr lang="en-US" sz="3200" b="1" dirty="0">
              <a:solidFill>
                <a:schemeClr val="bg1"/>
              </a:solidFill>
            </a:endParaRPr>
          </a:p>
        </p:txBody>
      </p:sp>
    </p:spTree>
    <p:extLst>
      <p:ext uri="{BB962C8B-B14F-4D97-AF65-F5344CB8AC3E}">
        <p14:creationId xmlns:p14="http://schemas.microsoft.com/office/powerpoint/2010/main" xmlns="" val="23872934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7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7504" y="274638"/>
            <a:ext cx="8579296" cy="1143000"/>
          </a:xfrm>
        </p:spPr>
        <p:txBody>
          <a:bodyPr>
            <a:normAutofit fontScale="90000"/>
          </a:bodyPr>
          <a:lstStyle/>
          <a:p>
            <a:r>
              <a:rPr lang="en-US" sz="3600" b="1" dirty="0">
                <a:solidFill>
                  <a:srgbClr val="FFFF00"/>
                </a:solidFill>
              </a:rPr>
              <a:t>Does treatment of </a:t>
            </a:r>
            <a:r>
              <a:rPr lang="en-US" sz="3600" b="1" dirty="0" err="1">
                <a:solidFill>
                  <a:srgbClr val="FFFF00"/>
                </a:solidFill>
              </a:rPr>
              <a:t>hyperglycaemia</a:t>
            </a:r>
            <a:r>
              <a:rPr lang="en-US" sz="3600" b="1" dirty="0">
                <a:solidFill>
                  <a:srgbClr val="FFFF00"/>
                </a:solidFill>
              </a:rPr>
              <a:t> in pregnancy prevent adverse pregnancy outcomes?</a:t>
            </a:r>
          </a:p>
        </p:txBody>
      </p:sp>
      <p:graphicFrame>
        <p:nvGraphicFramePr>
          <p:cNvPr id="4" name="Table 3"/>
          <p:cNvGraphicFramePr>
            <a:graphicFrameLocks noGrp="1"/>
          </p:cNvGraphicFramePr>
          <p:nvPr>
            <p:extLst>
              <p:ext uri="{D42A27DB-BD31-4B8C-83A1-F6EECF244321}">
                <p14:modId xmlns:p14="http://schemas.microsoft.com/office/powerpoint/2010/main" xmlns="" val="4082247214"/>
              </p:ext>
            </p:extLst>
          </p:nvPr>
        </p:nvGraphicFramePr>
        <p:xfrm>
          <a:off x="107514" y="1772826"/>
          <a:ext cx="9036495" cy="4734707"/>
        </p:xfrm>
        <a:graphic>
          <a:graphicData uri="http://schemas.openxmlformats.org/drawingml/2006/table">
            <a:tbl>
              <a:tblPr firstRow="1" bandRow="1">
                <a:tableStyleId>{5C22544A-7EE6-4342-B048-85BDC9FD1C3A}</a:tableStyleId>
              </a:tblPr>
              <a:tblGrid>
                <a:gridCol w="1368152"/>
                <a:gridCol w="1368152"/>
                <a:gridCol w="1147149"/>
                <a:gridCol w="1373131"/>
                <a:gridCol w="1095155"/>
                <a:gridCol w="1497133"/>
                <a:gridCol w="1187623"/>
              </a:tblGrid>
              <a:tr h="1614819">
                <a:tc>
                  <a:txBody>
                    <a:bodyPr/>
                    <a:lstStyle/>
                    <a:p>
                      <a:endParaRPr lang="en-US" sz="1800" dirty="0"/>
                    </a:p>
                  </a:txBody>
                  <a:tcPr/>
                </a:tc>
                <a:tc>
                  <a:txBody>
                    <a:bodyPr/>
                    <a:lstStyle/>
                    <a:p>
                      <a:r>
                        <a:rPr lang="en-US" sz="1800" dirty="0" smtClean="0"/>
                        <a:t>Congenital anomalies/ miscarriage</a:t>
                      </a:r>
                      <a:endParaRPr lang="en-US" sz="1800" dirty="0"/>
                    </a:p>
                  </a:txBody>
                  <a:tcPr/>
                </a:tc>
                <a:tc>
                  <a:txBody>
                    <a:bodyPr/>
                    <a:lstStyle/>
                    <a:p>
                      <a:r>
                        <a:rPr lang="en-US" sz="1800" dirty="0" smtClean="0"/>
                        <a:t>Perinatal mortality</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Neonatal </a:t>
                      </a:r>
                      <a:r>
                        <a:rPr lang="en-US" sz="1800" dirty="0" err="1" smtClean="0"/>
                        <a:t>macrosomia</a:t>
                      </a:r>
                      <a:endParaRPr lang="en-US" sz="1800" dirty="0" smtClean="0"/>
                    </a:p>
                    <a:p>
                      <a:endParaRPr lang="en-US" sz="1800" dirty="0"/>
                    </a:p>
                  </a:txBody>
                  <a:tcPr/>
                </a:tc>
                <a:tc>
                  <a:txBody>
                    <a:bodyPr/>
                    <a:lstStyle/>
                    <a:p>
                      <a:r>
                        <a:rPr lang="en-US" sz="1800" dirty="0" smtClean="0"/>
                        <a:t>Future DM in offspring</a:t>
                      </a:r>
                      <a:endParaRPr lang="en-US" sz="1800" dirty="0"/>
                    </a:p>
                  </a:txBody>
                  <a:tcPr/>
                </a:tc>
                <a:tc>
                  <a:txBody>
                    <a:bodyPr/>
                    <a:lstStyle/>
                    <a:p>
                      <a:r>
                        <a:rPr lang="en-US" sz="1800" dirty="0" smtClean="0"/>
                        <a:t>Hypertensive disorders of pregnancy</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Future DM in mother</a:t>
                      </a:r>
                    </a:p>
                    <a:p>
                      <a:endParaRPr lang="en-US" sz="1800" dirty="0"/>
                    </a:p>
                  </a:txBody>
                  <a:tcPr/>
                </a:tc>
              </a:tr>
              <a:tr h="828424">
                <a:tc>
                  <a:txBody>
                    <a:bodyPr/>
                    <a:lstStyle/>
                    <a:p>
                      <a:pPr algn="l"/>
                      <a:r>
                        <a:rPr lang="en-US" sz="1800" b="1" dirty="0" smtClean="0"/>
                        <a:t>Type 1 DM</a:t>
                      </a:r>
                      <a:endParaRPr lang="en-US" sz="18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n/a</a:t>
                      </a:r>
                      <a:endParaRPr lang="en-US" sz="2000" b="1" dirty="0"/>
                    </a:p>
                  </a:txBody>
                  <a:tcPr/>
                </a:tc>
              </a:tr>
              <a:tr h="828424">
                <a:tc>
                  <a:txBody>
                    <a:bodyPr/>
                    <a:lstStyle/>
                    <a:p>
                      <a:pPr algn="l"/>
                      <a:r>
                        <a:rPr lang="en-US" sz="1800" b="1" dirty="0" smtClean="0"/>
                        <a:t>Type 2 DM</a:t>
                      </a:r>
                      <a:endParaRPr lang="en-US" sz="18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n/a</a:t>
                      </a:r>
                      <a:endParaRPr lang="en-US" sz="2000" b="1" dirty="0"/>
                    </a:p>
                  </a:txBody>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Non-diabetic </a:t>
                      </a:r>
                      <a:r>
                        <a:rPr lang="en-US" sz="1800" b="1" dirty="0" err="1" smtClean="0"/>
                        <a:t>hyperglycaemia</a:t>
                      </a:r>
                      <a:endParaRPr lang="en-US" sz="1800" b="1" dirty="0" smtClean="0"/>
                    </a:p>
                    <a:p>
                      <a:pPr algn="l"/>
                      <a:endParaRPr lang="en-US" sz="18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c>
                  <a:txBody>
                    <a:bodyPr/>
                    <a:lstStyle/>
                    <a:p>
                      <a:pPr algn="ctr"/>
                      <a:r>
                        <a:rPr lang="en-US" sz="2000" b="1" dirty="0" smtClean="0"/>
                        <a:t>?</a:t>
                      </a:r>
                      <a:endParaRPr lang="en-US" sz="2000" b="1" dirty="0"/>
                    </a:p>
                  </a:txBody>
                  <a:tcPr/>
                </a:tc>
              </a:tr>
            </a:tbl>
          </a:graphicData>
        </a:graphic>
      </p:graphicFrame>
    </p:spTree>
    <p:extLst>
      <p:ext uri="{BB962C8B-B14F-4D97-AF65-F5344CB8AC3E}">
        <p14:creationId xmlns:p14="http://schemas.microsoft.com/office/powerpoint/2010/main" xmlns="" val="86169152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44000">
              <a:srgbClr val="85C2FF"/>
            </a:gs>
            <a:gs pos="74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Rectangle 5"/>
          <p:cNvSpPr txBox="1">
            <a:spLocks noChangeArrowheads="1"/>
          </p:cNvSpPr>
          <p:nvPr/>
        </p:nvSpPr>
        <p:spPr>
          <a:xfrm>
            <a:off x="165230" y="133555"/>
            <a:ext cx="8928100" cy="742156"/>
          </a:xfrm>
          <a:prstGeom prst="rect">
            <a:avLst/>
          </a:prstGeom>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333" tIns="45667" rIns="91333" bIns="45667"/>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3200" b="1" dirty="0">
              <a:solidFill>
                <a:srgbClr val="1F497D"/>
              </a:solidFill>
            </a:endParaRPr>
          </a:p>
        </p:txBody>
      </p:sp>
      <p:sp>
        <p:nvSpPr>
          <p:cNvPr id="2" name="Title 1"/>
          <p:cNvSpPr>
            <a:spLocks noGrp="1"/>
          </p:cNvSpPr>
          <p:nvPr>
            <p:ph type="ctrTitle"/>
          </p:nvPr>
        </p:nvSpPr>
        <p:spPr/>
        <p:txBody>
          <a:bodyPr>
            <a:normAutofit fontScale="90000"/>
          </a:bodyPr>
          <a:lstStyle/>
          <a:p>
            <a:r>
              <a:rPr lang="en-US" b="1" dirty="0" smtClean="0"/>
              <a:t>Widespread enthusiasm for screening pregnant women for </a:t>
            </a:r>
            <a:r>
              <a:rPr lang="en-US" b="1" dirty="0" err="1" smtClean="0"/>
              <a:t>hyperglycaemia</a:t>
            </a:r>
            <a:r>
              <a:rPr lang="en-US" b="1" dirty="0" smtClean="0"/>
              <a:t>…….</a:t>
            </a:r>
            <a:endParaRPr lang="en-US"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8322944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7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Rectangle 5"/>
          <p:cNvSpPr txBox="1">
            <a:spLocks noChangeArrowheads="1"/>
          </p:cNvSpPr>
          <p:nvPr/>
        </p:nvSpPr>
        <p:spPr>
          <a:xfrm>
            <a:off x="165230" y="133555"/>
            <a:ext cx="8928100" cy="742156"/>
          </a:xfrm>
          <a:prstGeom prst="rect">
            <a:avLst/>
          </a:prstGeom>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333" tIns="45667" rIns="91333" bIns="45667"/>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rgbClr val="000000"/>
                </a:solidFill>
              </a:rPr>
              <a:t>Survey of country policies for  GDM screening by glucose measurement </a:t>
            </a:r>
            <a:r>
              <a:rPr lang="en-US" sz="2000" b="1" dirty="0">
                <a:solidFill>
                  <a:srgbClr val="000000"/>
                </a:solidFill>
              </a:rPr>
              <a:t>(</a:t>
            </a:r>
            <a:r>
              <a:rPr lang="en-US" sz="2000" b="1" dirty="0" err="1">
                <a:solidFill>
                  <a:srgbClr val="000000"/>
                </a:solidFill>
              </a:rPr>
              <a:t>Jiwani</a:t>
            </a:r>
            <a:r>
              <a:rPr lang="en-US" sz="2000" b="1" dirty="0">
                <a:solidFill>
                  <a:srgbClr val="000000"/>
                </a:solidFill>
              </a:rPr>
              <a:t>, 201</a:t>
            </a:r>
            <a:r>
              <a:rPr lang="en-US" sz="2000" b="1" dirty="0">
                <a:solidFill>
                  <a:schemeClr val="tx1"/>
                </a:solidFill>
              </a:rPr>
              <a:t>2)</a:t>
            </a:r>
            <a:endParaRPr lang="en-US" sz="3200" b="1" dirty="0">
              <a:solidFill>
                <a:schemeClr val="tx1"/>
              </a:solidFill>
            </a:endParaRPr>
          </a:p>
        </p:txBody>
      </p:sp>
      <p:sp>
        <p:nvSpPr>
          <p:cNvPr id="4" name="Rectangle 6"/>
          <p:cNvSpPr txBox="1">
            <a:spLocks noChangeArrowheads="1"/>
          </p:cNvSpPr>
          <p:nvPr/>
        </p:nvSpPr>
        <p:spPr>
          <a:xfrm>
            <a:off x="467544" y="1844824"/>
            <a:ext cx="7596336" cy="1752600"/>
          </a:xfrm>
          <a:prstGeom prst="rect">
            <a:avLst/>
          </a:prstGeom>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333" tIns="45667" rIns="91333" bIns="45667"/>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800" b="1" dirty="0">
                <a:solidFill>
                  <a:srgbClr val="2D2D8A">
                    <a:lumMod val="60000"/>
                    <a:lumOff val="40000"/>
                  </a:srgbClr>
                </a:solidFill>
              </a:rPr>
              <a:t>27/51 countries have a policy of universal screening</a:t>
            </a:r>
          </a:p>
          <a:p>
            <a:r>
              <a:rPr lang="en-GB" sz="2800" b="1" dirty="0">
                <a:solidFill>
                  <a:srgbClr val="2D2D8A">
                    <a:lumMod val="60000"/>
                    <a:lumOff val="40000"/>
                  </a:srgbClr>
                </a:solidFill>
              </a:rPr>
              <a:t>2/27 universal screening at first visit only</a:t>
            </a:r>
          </a:p>
          <a:p>
            <a:r>
              <a:rPr lang="en-GB" sz="2800" b="1" dirty="0">
                <a:solidFill>
                  <a:srgbClr val="2D2D8A">
                    <a:lumMod val="60000"/>
                    <a:lumOff val="40000"/>
                  </a:srgbClr>
                </a:solidFill>
              </a:rPr>
              <a:t>13/27 universal screening at 24-28 weeks only</a:t>
            </a:r>
          </a:p>
          <a:p>
            <a:r>
              <a:rPr lang="en-GB" sz="2800" b="1" dirty="0">
                <a:solidFill>
                  <a:srgbClr val="2D2D8A">
                    <a:lumMod val="60000"/>
                    <a:lumOff val="40000"/>
                  </a:srgbClr>
                </a:solidFill>
              </a:rPr>
              <a:t>9/27 universal screening at first visit and at 24-28 weeks</a:t>
            </a:r>
          </a:p>
          <a:p>
            <a:endParaRPr lang="en-GB" dirty="0">
              <a:solidFill>
                <a:srgbClr val="2D2D8A">
                  <a:lumMod val="75000"/>
                </a:srgbClr>
              </a:solidFill>
            </a:endParaRPr>
          </a:p>
        </p:txBody>
      </p:sp>
    </p:spTree>
    <p:extLst>
      <p:ext uri="{BB962C8B-B14F-4D97-AF65-F5344CB8AC3E}">
        <p14:creationId xmlns:p14="http://schemas.microsoft.com/office/powerpoint/2010/main" xmlns="" val="6079518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7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FF00"/>
                </a:solidFill>
              </a:rPr>
              <a:t>What is the evidence on the benefits of screening for GDM to reduce maternal and child morbidity and mortality?……..</a:t>
            </a:r>
            <a:endParaRPr lang="en-US" dirty="0">
              <a:solidFill>
                <a:srgbClr val="FFFF00"/>
              </a:solidFill>
            </a:endParaRPr>
          </a:p>
        </p:txBody>
      </p:sp>
      <p:sp>
        <p:nvSpPr>
          <p:cNvPr id="3" name="Subtitle 2"/>
          <p:cNvSpPr>
            <a:spLocks noGrp="1"/>
          </p:cNvSpPr>
          <p:nvPr>
            <p:ph type="subTitle" idx="1"/>
          </p:nvPr>
        </p:nvSpPr>
        <p:spPr>
          <a:xfrm>
            <a:off x="251520" y="4365105"/>
            <a:ext cx="8640960" cy="1008112"/>
          </a:xfrm>
        </p:spPr>
        <p:txBody>
          <a:bodyPr>
            <a:normAutofit/>
          </a:bodyPr>
          <a:lstStyle/>
          <a:p>
            <a:r>
              <a:rPr lang="en-US" sz="3600" b="1" dirty="0">
                <a:solidFill>
                  <a:srgbClr val="92D050"/>
                </a:solidFill>
              </a:rPr>
              <a:t>No direct evidence, future RCTs unlikely</a:t>
            </a:r>
          </a:p>
        </p:txBody>
      </p:sp>
    </p:spTree>
    <p:extLst>
      <p:ext uri="{BB962C8B-B14F-4D97-AF65-F5344CB8AC3E}">
        <p14:creationId xmlns:p14="http://schemas.microsoft.com/office/powerpoint/2010/main" xmlns="" val="5723491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tângulo 5"/>
          <p:cNvSpPr>
            <a:spLocks noChangeArrowheads="1"/>
          </p:cNvSpPr>
          <p:nvPr/>
        </p:nvSpPr>
        <p:spPr bwMode="auto">
          <a:xfrm>
            <a:off x="0" y="1"/>
            <a:ext cx="8821738" cy="830997"/>
          </a:xfrm>
          <a:prstGeom prst="rect">
            <a:avLst/>
          </a:prstGeom>
          <a:noFill/>
          <a:ln w="9525">
            <a:noFill/>
            <a:miter lim="800000"/>
            <a:headEnd/>
            <a:tailEnd/>
          </a:ln>
        </p:spPr>
        <p:txBody>
          <a:bodyPr lIns="91333" tIns="45667" rIns="91333" bIns="45667">
            <a:spAutoFit/>
          </a:bodyPr>
          <a:lstStyle/>
          <a:p>
            <a:r>
              <a:rPr lang="en-US" sz="2400" b="1" dirty="0">
                <a:solidFill>
                  <a:srgbClr val="000000"/>
                </a:solidFill>
                <a:latin typeface="Times New Roman" pitchFamily="18" charset="0"/>
                <a:ea typeface="Calibri" pitchFamily="34" charset="0"/>
                <a:cs typeface="Times New Roman" pitchFamily="18" charset="0"/>
              </a:rPr>
              <a:t>Impact of  universal screening for GDM on adverse outcomes using the 1999 WHO criteria: a simulation study </a:t>
            </a:r>
            <a:r>
              <a:rPr lang="en-US" b="1" dirty="0">
                <a:solidFill>
                  <a:srgbClr val="000000"/>
                </a:solidFill>
                <a:latin typeface="Times New Roman" pitchFamily="18" charset="0"/>
                <a:ea typeface="Calibri" pitchFamily="34" charset="0"/>
                <a:cs typeface="Times New Roman" pitchFamily="18" charset="0"/>
              </a:rPr>
              <a:t>(Falavigna, 2013)</a:t>
            </a:r>
            <a:endParaRPr lang="en-US" b="1" dirty="0">
              <a:solidFill>
                <a:srgbClr val="000000"/>
              </a:solidFill>
              <a:latin typeface="Calibri" pitchFamily="34" charset="0"/>
              <a:ea typeface="Calibri" pitchFamily="34" charset="0"/>
              <a:cs typeface="Times New Roman" pitchFamily="18" charset="0"/>
            </a:endParaRPr>
          </a:p>
        </p:txBody>
      </p:sp>
      <p:graphicFrame>
        <p:nvGraphicFramePr>
          <p:cNvPr id="124967" name="Group 39"/>
          <p:cNvGraphicFramePr>
            <a:graphicFrameLocks noGrp="1"/>
          </p:cNvGraphicFramePr>
          <p:nvPr>
            <p:extLst>
              <p:ext uri="{D42A27DB-BD31-4B8C-83A1-F6EECF244321}">
                <p14:modId xmlns:p14="http://schemas.microsoft.com/office/powerpoint/2010/main" xmlns="" val="2314670033"/>
              </p:ext>
            </p:extLst>
          </p:nvPr>
        </p:nvGraphicFramePr>
        <p:xfrm>
          <a:off x="179388" y="2924175"/>
          <a:ext cx="8640762" cy="3278506"/>
        </p:xfrm>
        <a:graphic>
          <a:graphicData uri="http://schemas.openxmlformats.org/drawingml/2006/table">
            <a:tbl>
              <a:tblPr/>
              <a:tblGrid>
                <a:gridCol w="1368425"/>
                <a:gridCol w="1728043"/>
                <a:gridCol w="1512044"/>
                <a:gridCol w="1439863"/>
                <a:gridCol w="2592387"/>
              </a:tblGrid>
              <a:tr h="371475">
                <a:tc gridSpan="5">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folHlink"/>
                          </a:solidFill>
                          <a:effectLst/>
                          <a:latin typeface="Times New Roman" pitchFamily="18" charset="0"/>
                          <a:cs typeface="Times New Roman" pitchFamily="18" charset="0"/>
                        </a:rPr>
                        <a:t>                            No screening         Screening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09613">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Incidence</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(95%CI)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Incidence </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(95%CI)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GRADE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Quality Coments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LGA Births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9.48%</a:t>
                      </a:r>
                      <a:endParaRPr kumimoji="0" lang="pt-BR" sz="1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(8.98-9.98)</a:t>
                      </a:r>
                      <a:endParaRPr kumimoji="0" lang="pt-BR"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8.95% </a:t>
                      </a:r>
                      <a:endParaRPr kumimoji="0" lang="pt-BR" sz="1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(8.43-9.41)</a:t>
                      </a:r>
                      <a:endParaRPr kumimoji="0" lang="pt-BR"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smtClean="0">
                          <a:ln>
                            <a:noFill/>
                          </a:ln>
                          <a:solidFill>
                            <a:schemeClr val="bg1"/>
                          </a:solidFill>
                          <a:effectLst/>
                          <a:latin typeface="Times New Roman" pitchFamily="18" charset="0"/>
                          <a:cs typeface="Times New Roman" pitchFamily="18" charset="0"/>
                        </a:rPr>
                        <a:t>Very low</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smtClean="0">
                          <a:ln>
                            <a:noFill/>
                          </a:ln>
                          <a:solidFill>
                            <a:schemeClr val="bg1"/>
                          </a:solidFill>
                          <a:effectLst/>
                          <a:latin typeface="Times New Roman" pitchFamily="18" charset="0"/>
                          <a:cs typeface="Times New Roman" pitchFamily="18" charset="0"/>
                        </a:rPr>
                        <a:t>+ ○ ○ ○</a:t>
                      </a:r>
                      <a:endParaRPr kumimoji="0" lang="pt-BR" sz="18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pt-BR" sz="1600" b="0" i="0" u="none" strike="noStrike" cap="none" normalizeH="0" baseline="0" dirty="0" smtClean="0">
                          <a:ln>
                            <a:noFill/>
                          </a:ln>
                          <a:solidFill>
                            <a:schemeClr val="bg1"/>
                          </a:solidFill>
                          <a:effectLst/>
                          <a:latin typeface="Times New Roman" pitchFamily="18" charset="0"/>
                          <a:cs typeface="Times New Roman" pitchFamily="18" charset="0"/>
                        </a:rPr>
                        <a:t>Downgraded due to indirect evidence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smtClean="0">
                          <a:ln>
                            <a:noFill/>
                          </a:ln>
                          <a:solidFill>
                            <a:schemeClr val="bg1"/>
                          </a:solidFill>
                          <a:effectLst/>
                          <a:latin typeface="Times New Roman" pitchFamily="18" charset="0"/>
                          <a:cs typeface="Times New Roman" pitchFamily="18" charset="0"/>
                        </a:rPr>
                        <a:t>Pre-eclampsia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4.81%</a:t>
                      </a:r>
                      <a:endParaRPr kumimoji="0" lang="pt-BR" sz="1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(2.96-6.81)</a:t>
                      </a:r>
                      <a:endParaRPr kumimoji="0" lang="pt-BR"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4.54% </a:t>
                      </a:r>
                      <a:endParaRPr kumimoji="0" lang="pt-BR" sz="1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(2.79-6.44)</a:t>
                      </a:r>
                      <a:endParaRPr kumimoji="0" lang="pt-BR"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smtClean="0">
                          <a:ln>
                            <a:noFill/>
                          </a:ln>
                          <a:solidFill>
                            <a:schemeClr val="bg1"/>
                          </a:solidFill>
                          <a:effectLst/>
                          <a:latin typeface="Times New Roman" pitchFamily="18" charset="0"/>
                          <a:cs typeface="Times New Roman" pitchFamily="18" charset="0"/>
                        </a:rPr>
                        <a:t>Very low</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smtClean="0">
                          <a:ln>
                            <a:noFill/>
                          </a:ln>
                          <a:solidFill>
                            <a:schemeClr val="bg1"/>
                          </a:solidFill>
                          <a:effectLst/>
                          <a:latin typeface="Times New Roman" pitchFamily="18" charset="0"/>
                          <a:cs typeface="Times New Roman" pitchFamily="18" charset="0"/>
                        </a:rPr>
                        <a:t>+ ○ ○ ○</a:t>
                      </a:r>
                      <a:endParaRPr kumimoji="0" lang="pt-BR" sz="18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pt-BR" sz="1600" b="0" i="0" u="none" strike="noStrike" cap="none" normalizeH="0" baseline="0" dirty="0" smtClean="0">
                          <a:ln>
                            <a:noFill/>
                          </a:ln>
                          <a:solidFill>
                            <a:schemeClr val="bg1"/>
                          </a:solidFill>
                          <a:effectLst/>
                          <a:latin typeface="Times New Roman" pitchFamily="18" charset="0"/>
                          <a:cs typeface="Times New Roman" pitchFamily="18" charset="0"/>
                        </a:rPr>
                        <a:t>Downgraded due to indirect evidence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smtClean="0">
                          <a:ln>
                            <a:noFill/>
                          </a:ln>
                          <a:solidFill>
                            <a:schemeClr val="bg1"/>
                          </a:solidFill>
                          <a:effectLst/>
                          <a:latin typeface="Times New Roman" pitchFamily="18" charset="0"/>
                          <a:cs typeface="Times New Roman" pitchFamily="18" charset="0"/>
                        </a:rPr>
                        <a:t>Caesarean delivery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19.2%</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(9.8-29.2)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18.9%</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dirty="0" smtClean="0">
                          <a:ln>
                            <a:noFill/>
                          </a:ln>
                          <a:solidFill>
                            <a:schemeClr val="bg1"/>
                          </a:solidFill>
                          <a:effectLst/>
                          <a:latin typeface="Times New Roman" pitchFamily="18" charset="0"/>
                          <a:cs typeface="Times New Roman" pitchFamily="18" charset="0"/>
                        </a:rPr>
                        <a:t>(9.7-28.9)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pt-BR" sz="1800" b="1" i="0" u="none" strike="noStrike" cap="none" normalizeH="0" baseline="0" smtClean="0">
                          <a:ln>
                            <a:noFill/>
                          </a:ln>
                          <a:solidFill>
                            <a:schemeClr val="bg1"/>
                          </a:solidFill>
                          <a:effectLst/>
                          <a:latin typeface="Times New Roman" pitchFamily="18" charset="0"/>
                          <a:cs typeface="Times New Roman" pitchFamily="18" charset="0"/>
                        </a:rPr>
                        <a:t>Very low</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smtClean="0">
                          <a:ln>
                            <a:noFill/>
                          </a:ln>
                          <a:solidFill>
                            <a:schemeClr val="bg1"/>
                          </a:solidFill>
                          <a:effectLst/>
                          <a:latin typeface="Times New Roman" pitchFamily="18" charset="0"/>
                          <a:cs typeface="Times New Roman" pitchFamily="18" charset="0"/>
                        </a:rPr>
                        <a:t>+ ○ ○ ○</a:t>
                      </a:r>
                      <a:endParaRPr kumimoji="0" lang="pt-BR" sz="1800" b="1"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Tx/>
                        <a:buFontTx/>
                        <a:buNone/>
                        <a:tabLst/>
                      </a:pPr>
                      <a:endParaRPr kumimoji="0" lang="pt-BR" sz="18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pt-BR" sz="1600" b="0" i="0" u="none" strike="noStrike" cap="none" normalizeH="0" baseline="0" dirty="0" smtClean="0">
                          <a:ln>
                            <a:noFill/>
                          </a:ln>
                          <a:solidFill>
                            <a:schemeClr val="bg1"/>
                          </a:solidFill>
                          <a:effectLst/>
                          <a:latin typeface="Times New Roman" pitchFamily="18" charset="0"/>
                          <a:cs typeface="Times New Roman" pitchFamily="18" charset="0"/>
                        </a:rPr>
                        <a:t>Downgraded due to indirect evidence (-2) and lack of blinding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29" name="Retângulo 5"/>
          <p:cNvSpPr>
            <a:spLocks noChangeArrowheads="1"/>
          </p:cNvSpPr>
          <p:nvPr/>
        </p:nvSpPr>
        <p:spPr bwMode="auto">
          <a:xfrm>
            <a:off x="142875" y="1222384"/>
            <a:ext cx="8821738" cy="1477220"/>
          </a:xfrm>
          <a:prstGeom prst="rect">
            <a:avLst/>
          </a:prstGeom>
          <a:noFill/>
          <a:ln w="9525">
            <a:noFill/>
            <a:miter lim="800000"/>
            <a:headEnd/>
            <a:tailEnd/>
          </a:ln>
        </p:spPr>
        <p:txBody>
          <a:bodyPr lIns="91333" tIns="45667" rIns="91333" bIns="45667">
            <a:spAutoFit/>
          </a:bodyPr>
          <a:lstStyle/>
          <a:p>
            <a:pPr>
              <a:buFont typeface="Arial" charset="0"/>
              <a:buChar char="•"/>
            </a:pPr>
            <a:r>
              <a:rPr lang="en-US">
                <a:solidFill>
                  <a:srgbClr val="9900FF"/>
                </a:solidFill>
                <a:latin typeface="Times New Roman" pitchFamily="18" charset="0"/>
                <a:ea typeface="Calibri" pitchFamily="34" charset="0"/>
                <a:cs typeface="Times New Roman" pitchFamily="18" charset="0"/>
              </a:rPr>
              <a:t> GDM prevalence according to WHO: 10%</a:t>
            </a:r>
          </a:p>
          <a:p>
            <a:pPr>
              <a:buFont typeface="Arial" charset="0"/>
              <a:buChar char="•"/>
            </a:pPr>
            <a:r>
              <a:rPr lang="en-US">
                <a:solidFill>
                  <a:srgbClr val="9900FF"/>
                </a:solidFill>
                <a:latin typeface="Times New Roman" pitchFamily="18" charset="0"/>
                <a:ea typeface="Calibri" pitchFamily="34" charset="0"/>
                <a:cs typeface="Times New Roman" pitchFamily="18" charset="0"/>
              </a:rPr>
              <a:t> GDM prevalence according to IADPSG: 15% (13% - 17,3%)</a:t>
            </a:r>
          </a:p>
          <a:p>
            <a:pPr>
              <a:buFont typeface="Arial" charset="0"/>
              <a:buChar char="•"/>
            </a:pPr>
            <a:r>
              <a:rPr lang="en-US">
                <a:solidFill>
                  <a:srgbClr val="9900FF"/>
                </a:solidFill>
                <a:latin typeface="Times New Roman" pitchFamily="18" charset="0"/>
                <a:ea typeface="Calibri" pitchFamily="34" charset="0"/>
                <a:cs typeface="Times New Roman" pitchFamily="18" charset="0"/>
              </a:rPr>
              <a:t> Incidence of LGA Births: 9,5% (9% - 10%)</a:t>
            </a:r>
          </a:p>
          <a:p>
            <a:pPr>
              <a:buFont typeface="Arial" charset="0"/>
              <a:buChar char="•"/>
            </a:pPr>
            <a:r>
              <a:rPr lang="en-US">
                <a:solidFill>
                  <a:srgbClr val="9900FF"/>
                </a:solidFill>
                <a:latin typeface="Times New Roman" pitchFamily="18" charset="0"/>
                <a:ea typeface="Calibri" pitchFamily="34" charset="0"/>
                <a:cs typeface="Times New Roman" pitchFamily="18" charset="0"/>
              </a:rPr>
              <a:t> Incidence of Pre-eclampsia: 4,8% (3% - 7%)</a:t>
            </a:r>
          </a:p>
          <a:p>
            <a:pPr>
              <a:buFont typeface="Arial" charset="0"/>
              <a:buChar char="•"/>
            </a:pPr>
            <a:r>
              <a:rPr lang="en-US">
                <a:solidFill>
                  <a:srgbClr val="9900FF"/>
                </a:solidFill>
                <a:latin typeface="Times New Roman" pitchFamily="18" charset="0"/>
                <a:ea typeface="Calibri" pitchFamily="34" charset="0"/>
                <a:cs typeface="Times New Roman" pitchFamily="18" charset="0"/>
              </a:rPr>
              <a:t> Frequency of Caesarean Section: 19% (10% - 30%)</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228600" y="1844824"/>
            <a:ext cx="86868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AU" b="1" dirty="0">
                <a:solidFill>
                  <a:schemeClr val="bg1"/>
                </a:solidFill>
                <a:latin typeface="Tahoma" pitchFamily="34" charset="0"/>
                <a:cs typeface="Tahoma" pitchFamily="34" charset="0"/>
              </a:rPr>
              <a:t>Controversy about the extent of the problem</a:t>
            </a:r>
          </a:p>
          <a:p>
            <a:endParaRPr lang="en-AU" b="1" dirty="0">
              <a:solidFill>
                <a:schemeClr val="bg1"/>
              </a:solidFill>
              <a:latin typeface="Tahoma" pitchFamily="34" charset="0"/>
              <a:cs typeface="Tahoma" pitchFamily="34" charset="0"/>
            </a:endParaRPr>
          </a:p>
          <a:p>
            <a:r>
              <a:rPr lang="en-AU" b="1" dirty="0">
                <a:solidFill>
                  <a:schemeClr val="bg1"/>
                </a:solidFill>
                <a:latin typeface="Tahoma" pitchFamily="34" charset="0"/>
                <a:cs typeface="Tahoma" pitchFamily="34" charset="0"/>
              </a:rPr>
              <a:t>Controversy about the degree of harm</a:t>
            </a:r>
          </a:p>
          <a:p>
            <a:endParaRPr lang="en-AU" b="1" dirty="0">
              <a:solidFill>
                <a:schemeClr val="bg1"/>
              </a:solidFill>
              <a:latin typeface="Tahoma" pitchFamily="34" charset="0"/>
              <a:cs typeface="Tahoma" pitchFamily="34" charset="0"/>
            </a:endParaRPr>
          </a:p>
          <a:p>
            <a:r>
              <a:rPr lang="en-AU" b="1" dirty="0">
                <a:solidFill>
                  <a:schemeClr val="bg1"/>
                </a:solidFill>
                <a:latin typeface="Tahoma" pitchFamily="34" charset="0"/>
                <a:cs typeface="Tahoma" pitchFamily="34" charset="0"/>
              </a:rPr>
              <a:t>Emotive argument  that we need to do something for future generations, especially the children</a:t>
            </a:r>
          </a:p>
          <a:p>
            <a:endParaRPr lang="en-AU" b="1" dirty="0">
              <a:solidFill>
                <a:schemeClr val="bg1"/>
              </a:solidFill>
              <a:latin typeface="Tahoma" pitchFamily="34" charset="0"/>
              <a:cs typeface="Tahoma" pitchFamily="34" charset="0"/>
            </a:endParaRPr>
          </a:p>
          <a:p>
            <a:r>
              <a:rPr lang="en-AU" b="1" dirty="0">
                <a:solidFill>
                  <a:schemeClr val="bg1"/>
                </a:solidFill>
                <a:latin typeface="Tahoma" pitchFamily="34" charset="0"/>
                <a:cs typeface="Tahoma" pitchFamily="34" charset="0"/>
              </a:rPr>
              <a:t>Controversy about the diagnostic methods, the  interventions and how effective these will be</a:t>
            </a:r>
          </a:p>
        </p:txBody>
      </p:sp>
      <p:sp>
        <p:nvSpPr>
          <p:cNvPr id="19459" name="TextBox 3"/>
          <p:cNvSpPr txBox="1">
            <a:spLocks noChangeArrowheads="1"/>
          </p:cNvSpPr>
          <p:nvPr/>
        </p:nvSpPr>
        <p:spPr bwMode="auto">
          <a:xfrm>
            <a:off x="323528" y="228600"/>
            <a:ext cx="7776864"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AU" sz="3600" b="1" dirty="0" smtClean="0">
                <a:solidFill>
                  <a:srgbClr val="FFFF00"/>
                </a:solidFill>
                <a:latin typeface="Tahoma" pitchFamily="34" charset="0"/>
                <a:cs typeface="Tahoma" pitchFamily="34" charset="0"/>
              </a:rPr>
              <a:t>	</a:t>
            </a:r>
            <a:r>
              <a:rPr lang="en-AU" sz="3600" b="1" dirty="0" smtClean="0">
                <a:solidFill>
                  <a:schemeClr val="accent2">
                    <a:lumMod val="50000"/>
                  </a:schemeClr>
                </a:solidFill>
                <a:latin typeface="Tahoma" pitchFamily="34" charset="0"/>
                <a:cs typeface="Tahoma" pitchFamily="34" charset="0"/>
              </a:rPr>
              <a:t>Climate </a:t>
            </a:r>
            <a:r>
              <a:rPr lang="en-AU" sz="3600" b="1" dirty="0">
                <a:solidFill>
                  <a:schemeClr val="accent2">
                    <a:lumMod val="50000"/>
                  </a:schemeClr>
                </a:solidFill>
                <a:latin typeface="Tahoma" pitchFamily="34" charset="0"/>
                <a:cs typeface="Tahoma" pitchFamily="34" charset="0"/>
              </a:rPr>
              <a:t>Change and GDM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395303" y="188917"/>
            <a:ext cx="8207375" cy="908050"/>
          </a:xfrm>
        </p:spPr>
        <p:txBody>
          <a:bodyPr/>
          <a:lstStyle/>
          <a:p>
            <a:r>
              <a:rPr lang="en-GB" b="1"/>
              <a:t>Incidence of type 1 diabetes in children (per 100,000)</a:t>
            </a:r>
            <a:endParaRPr lang="en-US"/>
          </a:p>
        </p:txBody>
      </p:sp>
      <p:graphicFrame>
        <p:nvGraphicFramePr>
          <p:cNvPr id="410627" name="Group 3"/>
          <p:cNvGraphicFramePr>
            <a:graphicFrameLocks noGrp="1"/>
          </p:cNvGraphicFramePr>
          <p:nvPr>
            <p:ph idx="1"/>
            <p:extLst>
              <p:ext uri="{D42A27DB-BD31-4B8C-83A1-F6EECF244321}">
                <p14:modId xmlns:p14="http://schemas.microsoft.com/office/powerpoint/2010/main" xmlns="" val="101388493"/>
              </p:ext>
            </p:extLst>
          </p:nvPr>
        </p:nvGraphicFramePr>
        <p:xfrm>
          <a:off x="539552" y="1340773"/>
          <a:ext cx="8218488" cy="5357179"/>
        </p:xfrm>
        <a:graphic>
          <a:graphicData uri="http://schemas.openxmlformats.org/drawingml/2006/table">
            <a:tbl>
              <a:tblPr/>
              <a:tblGrid>
                <a:gridCol w="2160240"/>
                <a:gridCol w="1727870"/>
                <a:gridCol w="1811015"/>
                <a:gridCol w="2519363"/>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charset="0"/>
                          <a:cs typeface="Arial" charset="0"/>
                        </a:rPr>
                        <a:t>Country</a:t>
                      </a:r>
                      <a:endParaRPr kumimoji="0" lang="en-US" sz="2400" b="1"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charset="0"/>
                          <a:cs typeface="Arial" charset="0"/>
                        </a:rPr>
                        <a:t>Period</a:t>
                      </a:r>
                      <a:endParaRPr kumimoji="0" lang="en-US" sz="2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charset="0"/>
                          <a:cs typeface="Arial" charset="0"/>
                        </a:rPr>
                        <a:t>Incidence</a:t>
                      </a:r>
                      <a:endParaRPr kumimoji="0" lang="en-US" sz="2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charset="0"/>
                          <a:cs typeface="Arial" charset="0"/>
                        </a:rPr>
                        <a:t>Reference</a:t>
                      </a:r>
                      <a:endParaRPr kumimoji="0" lang="en-US" sz="2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cs typeface="Arial" charset="0"/>
                        </a:rPr>
                        <a:t>Finland</a:t>
                      </a: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1990-99</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40.9</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DIAMOND, 2006</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Australia</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2000-06</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22.6</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Catanzariti, 2009</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USA, Allegheny</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1990-94</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17.8</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DIAMOND, 2006</a:t>
                      </a: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Brazil (Passo Fundo)</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1996-99</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8.0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DIAMOND, 2006</a:t>
                      </a: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China (22regions)</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1990-95</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0.1 - 4.5</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DIAMOND, 2006</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Venezuela, Caracas</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1990-94</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0.1</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DIAMOND, 2006</a:t>
                      </a:r>
                      <a:endParaRPr kumimoji="0" lang="en-US" sz="2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395542" y="-99390"/>
            <a:ext cx="8207375" cy="908050"/>
          </a:xfrm>
        </p:spPr>
        <p:txBody>
          <a:bodyPr/>
          <a:lstStyle/>
          <a:p>
            <a:r>
              <a:rPr lang="en-GB" sz="2800" b="1" dirty="0"/>
              <a:t>Incidence of type 1 diabetes in children (per 100,000)</a:t>
            </a:r>
            <a:endParaRPr lang="en-US" sz="2800" dirty="0"/>
          </a:p>
        </p:txBody>
      </p:sp>
      <p:graphicFrame>
        <p:nvGraphicFramePr>
          <p:cNvPr id="410627" name="Group 3"/>
          <p:cNvGraphicFramePr>
            <a:graphicFrameLocks noGrp="1"/>
          </p:cNvGraphicFramePr>
          <p:nvPr>
            <p:ph idx="1"/>
            <p:extLst>
              <p:ext uri="{D42A27DB-BD31-4B8C-83A1-F6EECF244321}">
                <p14:modId xmlns:p14="http://schemas.microsoft.com/office/powerpoint/2010/main" xmlns="" val="1969538901"/>
              </p:ext>
            </p:extLst>
          </p:nvPr>
        </p:nvGraphicFramePr>
        <p:xfrm>
          <a:off x="539552" y="620690"/>
          <a:ext cx="8218488" cy="6016385"/>
        </p:xfrm>
        <a:graphic>
          <a:graphicData uri="http://schemas.openxmlformats.org/drawingml/2006/table">
            <a:tbl>
              <a:tblPr/>
              <a:tblGrid>
                <a:gridCol w="2160240"/>
                <a:gridCol w="1727870"/>
                <a:gridCol w="1811015"/>
                <a:gridCol w="2519363"/>
              </a:tblGrid>
              <a:tr h="576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charset="0"/>
                          <a:cs typeface="Arial" charset="0"/>
                        </a:rPr>
                        <a:t>Country</a:t>
                      </a:r>
                      <a:endParaRPr kumimoji="0" lang="en-US" sz="2400" b="1"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charset="0"/>
                          <a:cs typeface="Arial" charset="0"/>
                        </a:rPr>
                        <a:t>Period</a:t>
                      </a:r>
                      <a:endParaRPr kumimoji="0" lang="en-US" sz="2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charset="0"/>
                          <a:cs typeface="Arial" charset="0"/>
                        </a:rPr>
                        <a:t>Incidence</a:t>
                      </a:r>
                      <a:endParaRPr kumimoji="0" lang="en-US" sz="2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charset="0"/>
                          <a:cs typeface="Arial" charset="0"/>
                        </a:rPr>
                        <a:t>Reference</a:t>
                      </a:r>
                      <a:endParaRPr kumimoji="0" lang="en-US" sz="24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Jordan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1992-96</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cs typeface="Arial" charset="0"/>
                        </a:rPr>
                        <a:t>Ajlouni</a:t>
                      </a:r>
                      <a:r>
                        <a:rPr kumimoji="0" lang="en-US" sz="1800" b="0" i="0" u="none" strike="noStrike" cap="none" normalizeH="0" baseline="0" dirty="0" smtClean="0">
                          <a:ln>
                            <a:noFill/>
                          </a:ln>
                          <a:solidFill>
                            <a:schemeClr val="tx1"/>
                          </a:solidFill>
                          <a:effectLst/>
                          <a:latin typeface="Arial" charset="0"/>
                          <a:cs typeface="Arial" charset="0"/>
                        </a:rPr>
                        <a:t>, 1999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Iran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1991-96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3.7 (&lt;29yrs)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cs typeface="Arial" charset="0"/>
                        </a:rPr>
                        <a:t>Pishdad</a:t>
                      </a:r>
                      <a:r>
                        <a:rPr kumimoji="0" lang="en-US" sz="1800" b="0" i="0" u="none" strike="noStrike" cap="none" normalizeH="0" baseline="0" dirty="0" smtClean="0">
                          <a:ln>
                            <a:noFill/>
                          </a:ln>
                          <a:solidFill>
                            <a:schemeClr val="tx1"/>
                          </a:solidFill>
                          <a:effectLst/>
                          <a:latin typeface="Arial" charset="0"/>
                          <a:cs typeface="Arial" charset="0"/>
                        </a:rPr>
                        <a:t>, 2005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Saudi Arabia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1986-97</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cs typeface="Arial" charset="0"/>
                        </a:rPr>
                        <a:t>Kulaylat</a:t>
                      </a:r>
                      <a:r>
                        <a:rPr kumimoji="0" lang="en-US" sz="1800" b="0" i="0" u="none" strike="noStrike" cap="none" normalizeH="0" baseline="0" dirty="0" smtClean="0">
                          <a:ln>
                            <a:noFill/>
                          </a:ln>
                          <a:solidFill>
                            <a:schemeClr val="tx1"/>
                          </a:solidFill>
                          <a:effectLst/>
                          <a:latin typeface="Arial" charset="0"/>
                          <a:cs typeface="Arial" charset="0"/>
                        </a:rPr>
                        <a:t>, 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Chile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2000-05</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Torres-</a:t>
                      </a:r>
                      <a:r>
                        <a:rPr kumimoji="0" lang="en-US" sz="1800" b="0" i="0" u="none" strike="noStrike" cap="none" normalizeH="0" baseline="0" dirty="0" err="1" smtClean="0">
                          <a:ln>
                            <a:noFill/>
                          </a:ln>
                          <a:solidFill>
                            <a:schemeClr val="tx1"/>
                          </a:solidFill>
                          <a:effectLst/>
                          <a:latin typeface="Arial" charset="0"/>
                          <a:cs typeface="Arial" charset="0"/>
                        </a:rPr>
                        <a:t>Avilés</a:t>
                      </a:r>
                      <a:r>
                        <a:rPr kumimoji="0" lang="en-US" sz="1800" b="0" i="0" u="none" strike="noStrike" cap="none" normalizeH="0" baseline="0" dirty="0" smtClean="0">
                          <a:ln>
                            <a:noFill/>
                          </a:ln>
                          <a:solidFill>
                            <a:schemeClr val="tx1"/>
                          </a:solidFill>
                          <a:effectLst/>
                          <a:latin typeface="Arial" charset="0"/>
                          <a:cs typeface="Arial" charset="0"/>
                        </a:rPr>
                        <a:t>, 2005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India (Bangalore)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Arial" charset="0"/>
                        </a:rPr>
                        <a:t>1995-200</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Kumar,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Thailand (North-East)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1991-95</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cs typeface="Arial" charset="0"/>
                        </a:rPr>
                        <a:t>Panamonta</a:t>
                      </a:r>
                      <a:r>
                        <a:rPr kumimoji="0" lang="en-US" sz="1800" b="0" i="0" u="none" strike="noStrike" cap="none" normalizeH="0" baseline="0" dirty="0" smtClean="0">
                          <a:ln>
                            <a:noFill/>
                          </a:ln>
                          <a:solidFill>
                            <a:schemeClr val="tx1"/>
                          </a:solidFill>
                          <a:effectLst/>
                          <a:latin typeface="Arial" charset="0"/>
                          <a:cs typeface="Arial" charset="0"/>
                        </a:rPr>
                        <a:t>, 1997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charset="0"/>
                          <a:cs typeface="Arial" charset="0"/>
                        </a:rPr>
                        <a:t>Thailand (North-East)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1996-2005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cs typeface="Arial" charset="0"/>
                        </a:rPr>
                        <a:t>Panamonta</a:t>
                      </a:r>
                      <a:r>
                        <a:rPr kumimoji="0" lang="en-US" sz="1800" b="0" i="0" u="none" strike="noStrike" cap="none" normalizeH="0" baseline="0" dirty="0" smtClean="0">
                          <a:ln>
                            <a:noFill/>
                          </a:ln>
                          <a:solidFill>
                            <a:schemeClr val="tx1"/>
                          </a:solidFill>
                          <a:effectLst/>
                          <a:latin typeface="Arial" charset="0"/>
                          <a:cs typeface="Arial" charset="0"/>
                        </a:rPr>
                        <a:t>, 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33535660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p:txBody>
          <a:bodyPr/>
          <a:lstStyle/>
          <a:p>
            <a:r>
              <a:rPr lang="en-GB"/>
              <a:t/>
            </a:r>
            <a:br>
              <a:rPr lang="en-GB"/>
            </a:br>
            <a:endParaRPr lang="en-US"/>
          </a:p>
        </p:txBody>
      </p:sp>
      <p:sp>
        <p:nvSpPr>
          <p:cNvPr id="272387" name="Rectangle 3"/>
          <p:cNvSpPr>
            <a:spLocks noGrp="1" noChangeArrowheads="1"/>
          </p:cNvSpPr>
          <p:nvPr>
            <p:ph type="subTitle" idx="1"/>
          </p:nvPr>
        </p:nvSpPr>
        <p:spPr>
          <a:xfrm>
            <a:off x="250828" y="1557338"/>
            <a:ext cx="8353425" cy="3744912"/>
          </a:xfrm>
        </p:spPr>
        <p:txBody>
          <a:bodyPr/>
          <a:lstStyle/>
          <a:p>
            <a:endParaRPr lang="en-GB" sz="2400"/>
          </a:p>
          <a:p>
            <a:endParaRPr lang="en-GB" sz="3600"/>
          </a:p>
          <a:p>
            <a:r>
              <a:rPr lang="en-GB" sz="4000"/>
              <a:t>Is there a diabetes epidemic?</a:t>
            </a:r>
          </a:p>
          <a:p>
            <a:endParaRPr lang="en-US" sz="360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8" y="260354"/>
            <a:ext cx="8675687" cy="908050"/>
          </a:xfrm>
        </p:spPr>
        <p:txBody>
          <a:bodyPr/>
          <a:lstStyle/>
          <a:p>
            <a:r>
              <a:rPr lang="en-GB" b="1"/>
              <a:t>Possible causes of increasing diabetes 				prevalence</a:t>
            </a:r>
            <a:r>
              <a:rPr lang="en-GB"/>
              <a:t> </a:t>
            </a:r>
            <a:r>
              <a:rPr lang="en-GB" sz="1600" b="1"/>
              <a:t> (from Colagiuri et al, Diabetologia 2005)</a:t>
            </a:r>
            <a:endParaRPr lang="en-US" sz="1600" b="1"/>
          </a:p>
        </p:txBody>
      </p:sp>
      <p:sp>
        <p:nvSpPr>
          <p:cNvPr id="44035" name="Rectangle 3"/>
          <p:cNvSpPr>
            <a:spLocks noGrp="1" noChangeArrowheads="1"/>
          </p:cNvSpPr>
          <p:nvPr>
            <p:ph type="body" idx="1"/>
          </p:nvPr>
        </p:nvSpPr>
        <p:spPr>
          <a:xfrm>
            <a:off x="395288" y="1844676"/>
            <a:ext cx="8229600" cy="4465638"/>
          </a:xfrm>
        </p:spPr>
        <p:txBody>
          <a:bodyPr/>
          <a:lstStyle/>
          <a:p>
            <a:r>
              <a:rPr lang="en-GB" b="1"/>
              <a:t>Ageing of the population</a:t>
            </a:r>
          </a:p>
          <a:p>
            <a:endParaRPr lang="en-GB" b="1"/>
          </a:p>
          <a:p>
            <a:r>
              <a:rPr lang="en-GB" b="1"/>
              <a:t>Younger age at onset</a:t>
            </a:r>
          </a:p>
          <a:p>
            <a:endParaRPr lang="en-GB" b="1"/>
          </a:p>
          <a:p>
            <a:r>
              <a:rPr lang="en-GB" b="1"/>
              <a:t>Decreasing mortality</a:t>
            </a:r>
          </a:p>
          <a:p>
            <a:pPr>
              <a:buFontTx/>
              <a:buNone/>
            </a:pPr>
            <a:endParaRPr lang="en-GB" b="1"/>
          </a:p>
          <a:p>
            <a:endParaRPr lang="en-GB"/>
          </a:p>
          <a:p>
            <a:r>
              <a:rPr lang="en-GB" b="1">
                <a:solidFill>
                  <a:srgbClr val="FF0000"/>
                </a:solidFill>
              </a:rPr>
              <a:t>Increasing incidence (risk)</a:t>
            </a:r>
          </a:p>
          <a:p>
            <a:endParaRPr lang="en-GB" b="1">
              <a:solidFill>
                <a:srgbClr val="FF0000"/>
              </a:solidFill>
            </a:endParaRPr>
          </a:p>
          <a:p>
            <a:endParaRPr 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b="1" dirty="0" smtClean="0"/>
              <a:t>Major risk factors for type 2 diabetes </a:t>
            </a:r>
            <a:r>
              <a:rPr lang="en-GB" sz="2400" b="1" dirty="0"/>
              <a:t>(strong or moderately evidence) </a:t>
            </a:r>
            <a:r>
              <a:rPr lang="en-GB" b="1" dirty="0"/>
              <a:t>			</a:t>
            </a:r>
            <a:endParaRPr lang="en-US" sz="1600" b="1" dirty="0"/>
          </a:p>
        </p:txBody>
      </p:sp>
      <p:sp>
        <p:nvSpPr>
          <p:cNvPr id="44035" name="Rectangle 3"/>
          <p:cNvSpPr>
            <a:spLocks noGrp="1" noChangeArrowheads="1"/>
          </p:cNvSpPr>
          <p:nvPr>
            <p:ph type="body" idx="1"/>
          </p:nvPr>
        </p:nvSpPr>
        <p:spPr>
          <a:xfrm>
            <a:off x="467544" y="1700808"/>
            <a:ext cx="4040188" cy="639762"/>
          </a:xfrm>
        </p:spPr>
        <p:txBody>
          <a:bodyPr/>
          <a:lstStyle/>
          <a:p>
            <a:endParaRPr lang="en-GB" b="1" dirty="0">
              <a:solidFill>
                <a:srgbClr val="FF0000"/>
              </a:solidFill>
            </a:endParaRPr>
          </a:p>
          <a:p>
            <a:r>
              <a:rPr lang="en-US" sz="2800" dirty="0" err="1"/>
              <a:t>Unmodifiable</a:t>
            </a:r>
            <a:endParaRPr lang="en-US" sz="2800" dirty="0"/>
          </a:p>
        </p:txBody>
      </p:sp>
      <p:sp>
        <p:nvSpPr>
          <p:cNvPr id="2" name="Content Placeholder 1"/>
          <p:cNvSpPr>
            <a:spLocks noGrp="1"/>
          </p:cNvSpPr>
          <p:nvPr>
            <p:ph sz="half" idx="2"/>
          </p:nvPr>
        </p:nvSpPr>
        <p:spPr>
          <a:xfrm>
            <a:off x="395541" y="2348880"/>
            <a:ext cx="4040188" cy="3951288"/>
          </a:xfrm>
        </p:spPr>
        <p:txBody>
          <a:bodyPr/>
          <a:lstStyle/>
          <a:p>
            <a:endParaRPr lang="en-US" dirty="0" smtClean="0"/>
          </a:p>
          <a:p>
            <a:r>
              <a:rPr lang="en-US" dirty="0" smtClean="0"/>
              <a:t>Age</a:t>
            </a:r>
          </a:p>
          <a:p>
            <a:r>
              <a:rPr lang="en-US" dirty="0" smtClean="0"/>
              <a:t>Diabetes in 1</a:t>
            </a:r>
            <a:r>
              <a:rPr lang="en-US" baseline="30000" dirty="0" smtClean="0"/>
              <a:t>st</a:t>
            </a:r>
            <a:r>
              <a:rPr lang="en-US" dirty="0" smtClean="0"/>
              <a:t> degree relative</a:t>
            </a:r>
          </a:p>
          <a:p>
            <a:r>
              <a:rPr lang="en-US" dirty="0" smtClean="0"/>
              <a:t>Ethnicity (</a:t>
            </a:r>
            <a:r>
              <a:rPr lang="en-US" sz="2000" dirty="0"/>
              <a:t>SE Asian, Afro-Caribbean, Hispanic white, Native American</a:t>
            </a:r>
            <a:r>
              <a:rPr lang="en-US" dirty="0" smtClean="0"/>
              <a:t>)</a:t>
            </a:r>
          </a:p>
          <a:p>
            <a:r>
              <a:rPr lang="en-US" dirty="0" smtClean="0"/>
              <a:t>History of GDM</a:t>
            </a:r>
          </a:p>
          <a:p>
            <a:pPr marL="0" indent="0">
              <a:buNone/>
            </a:pPr>
            <a:endParaRPr lang="en-US" dirty="0"/>
          </a:p>
        </p:txBody>
      </p:sp>
      <p:sp>
        <p:nvSpPr>
          <p:cNvPr id="3" name="Text Placeholder 2"/>
          <p:cNvSpPr>
            <a:spLocks noGrp="1"/>
          </p:cNvSpPr>
          <p:nvPr>
            <p:ph type="body" sz="quarter" idx="3"/>
          </p:nvPr>
        </p:nvSpPr>
        <p:spPr>
          <a:xfrm>
            <a:off x="4788034" y="1772816"/>
            <a:ext cx="4041775" cy="639762"/>
          </a:xfrm>
        </p:spPr>
        <p:txBody>
          <a:bodyPr/>
          <a:lstStyle/>
          <a:p>
            <a:r>
              <a:rPr lang="en-US" sz="2800" dirty="0"/>
              <a:t>Modifiable</a:t>
            </a:r>
            <a:endParaRPr lang="en-US" dirty="0"/>
          </a:p>
        </p:txBody>
      </p:sp>
      <p:sp>
        <p:nvSpPr>
          <p:cNvPr id="4" name="Content Placeholder 3"/>
          <p:cNvSpPr>
            <a:spLocks noGrp="1"/>
          </p:cNvSpPr>
          <p:nvPr>
            <p:ph sz="quarter" idx="4"/>
          </p:nvPr>
        </p:nvSpPr>
        <p:spPr>
          <a:xfrm>
            <a:off x="4644018" y="2420888"/>
            <a:ext cx="4041775" cy="3951288"/>
          </a:xfrm>
        </p:spPr>
        <p:txBody>
          <a:bodyPr/>
          <a:lstStyle/>
          <a:p>
            <a:endParaRPr lang="en-US" dirty="0" smtClean="0"/>
          </a:p>
          <a:p>
            <a:r>
              <a:rPr lang="en-US" dirty="0" smtClean="0"/>
              <a:t>Obesity</a:t>
            </a:r>
          </a:p>
          <a:p>
            <a:r>
              <a:rPr lang="en-US" dirty="0" smtClean="0"/>
              <a:t>Physical inactivity</a:t>
            </a:r>
          </a:p>
          <a:p>
            <a:endParaRPr lang="en-US" dirty="0" smtClean="0"/>
          </a:p>
          <a:p>
            <a:endParaRPr lang="en-US" dirty="0"/>
          </a:p>
        </p:txBody>
      </p:sp>
    </p:spTree>
    <p:extLst>
      <p:ext uri="{BB962C8B-B14F-4D97-AF65-F5344CB8AC3E}">
        <p14:creationId xmlns:p14="http://schemas.microsoft.com/office/powerpoint/2010/main" xmlns="" val="39320458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95288" y="307990"/>
            <a:ext cx="8496300" cy="830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a:spcBef>
                <a:spcPct val="50000"/>
              </a:spcBef>
            </a:pPr>
            <a:r>
              <a:rPr lang="en-GB" sz="2400" b="1"/>
              <a:t>Prevalence of overweight and obesity in population aged over 15 years (WHO STEPS Surveys)</a:t>
            </a:r>
          </a:p>
        </p:txBody>
      </p:sp>
      <p:graphicFrame>
        <p:nvGraphicFramePr>
          <p:cNvPr id="48131" name="Object 3"/>
          <p:cNvGraphicFramePr>
            <a:graphicFrameLocks noChangeAspect="1"/>
          </p:cNvGraphicFramePr>
          <p:nvPr/>
        </p:nvGraphicFramePr>
        <p:xfrm>
          <a:off x="0" y="1341438"/>
          <a:ext cx="9144000" cy="5516562"/>
        </p:xfrm>
        <a:graphic>
          <a:graphicData uri="http://schemas.openxmlformats.org/presentationml/2006/ole">
            <p:oleObj spid="_x0000_s48217" name="Chart" r:id="rId4" imgW="4676851" imgH="2343302" progId="Excel.Char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5288" y="4"/>
            <a:ext cx="8229600" cy="404813"/>
          </a:xfrm>
        </p:spPr>
        <p:txBody>
          <a:bodyPr/>
          <a:lstStyle/>
          <a:p>
            <a:r>
              <a:rPr lang="en-GB" sz="1800" dirty="0"/>
              <a:t>Obesity/overweight prevalence 1980 and 2008</a:t>
            </a:r>
            <a:r>
              <a:rPr lang="en-GB" sz="1400" dirty="0"/>
              <a:t> ( </a:t>
            </a:r>
            <a:r>
              <a:rPr lang="en-GB" sz="1400" dirty="0" err="1"/>
              <a:t>Finucane</a:t>
            </a:r>
            <a:r>
              <a:rPr lang="en-GB" sz="1400" dirty="0"/>
              <a:t> et al, 2011)</a:t>
            </a:r>
            <a:endParaRPr lang="en-US" sz="1400" dirty="0"/>
          </a:p>
        </p:txBody>
      </p:sp>
      <p:pic>
        <p:nvPicPr>
          <p:cNvPr id="69637" name="Picture 5" descr="OverweightObesityGBD1980-200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163766" y="333390"/>
            <a:ext cx="5183187" cy="6335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43" y="1"/>
            <a:ext cx="8893175" cy="1512888"/>
          </a:xfrm>
        </p:spPr>
        <p:txBody>
          <a:bodyPr/>
          <a:lstStyle/>
          <a:p>
            <a:r>
              <a:rPr lang="en-GB" sz="4000" b="1" dirty="0"/>
              <a:t>What is diabetes ?</a:t>
            </a:r>
            <a:endParaRPr lang="en-US" sz="4000" b="1" dirty="0"/>
          </a:p>
        </p:txBody>
      </p:sp>
      <p:sp>
        <p:nvSpPr>
          <p:cNvPr id="29699" name="Rectangle 3"/>
          <p:cNvSpPr>
            <a:spLocks noGrp="1" noChangeArrowheads="1"/>
          </p:cNvSpPr>
          <p:nvPr>
            <p:ph type="body" idx="1"/>
          </p:nvPr>
        </p:nvSpPr>
        <p:spPr>
          <a:xfrm>
            <a:off x="1" y="620693"/>
            <a:ext cx="8604448" cy="5184576"/>
          </a:xfrm>
        </p:spPr>
        <p:txBody>
          <a:bodyPr/>
          <a:lstStyle/>
          <a:p>
            <a:pPr>
              <a:buFontTx/>
              <a:buNone/>
            </a:pPr>
            <a:r>
              <a:rPr lang="en-GB" sz="3600" dirty="0">
                <a:solidFill>
                  <a:srgbClr val="660066"/>
                </a:solidFill>
              </a:rPr>
              <a:t>					</a:t>
            </a:r>
          </a:p>
          <a:p>
            <a:pPr>
              <a:buFontTx/>
              <a:buNone/>
            </a:pPr>
            <a:r>
              <a:rPr lang="en-GB" sz="3600" dirty="0">
                <a:solidFill>
                  <a:srgbClr val="660066"/>
                </a:solidFill>
              </a:rPr>
              <a:t>	Diabetes mellitus is a metabolic disorder of multiple aetiology, characterized by chronic hyperglycaemia with disturbances of carbohydrate, fat and protein metabolism resulting from defects in insulin secretion, insulin action, or both.</a:t>
            </a:r>
          </a:p>
          <a:p>
            <a:pPr>
              <a:buFontTx/>
              <a:buNone/>
            </a:pPr>
            <a:endParaRPr lang="en-GB" dirty="0">
              <a:solidFill>
                <a:srgbClr val="660066"/>
              </a:solidFill>
            </a:endParaRPr>
          </a:p>
          <a:p>
            <a:pPr>
              <a:buFontTx/>
              <a:buNone/>
            </a:pPr>
            <a:r>
              <a:rPr lang="en-GB" sz="2000" dirty="0">
                <a:solidFill>
                  <a:srgbClr val="660066"/>
                </a:solidFill>
              </a:rPr>
              <a:t>                                                                                       WHO, 1999</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5288" y="7"/>
            <a:ext cx="8229600" cy="561975"/>
          </a:xfrm>
        </p:spPr>
        <p:txBody>
          <a:bodyPr/>
          <a:lstStyle/>
          <a:p>
            <a:r>
              <a:rPr lang="en-GB" sz="1800"/>
              <a:t>BMI trends 1980-2008 </a:t>
            </a:r>
            <a:r>
              <a:rPr lang="en-GB" sz="1400"/>
              <a:t>( Finucane et al, 2011)</a:t>
            </a:r>
            <a:endParaRPr lang="en-US" sz="1400"/>
          </a:p>
        </p:txBody>
      </p:sp>
      <p:pic>
        <p:nvPicPr>
          <p:cNvPr id="68613" name="Picture 5" descr="BMI trend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827090" y="404813"/>
            <a:ext cx="7207250" cy="6165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3094" y="762004"/>
            <a:ext cx="6546273"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46"/>
            <a:ext cx="8509000" cy="298303"/>
          </a:xfrm>
          <a:noFill/>
          <a:ln/>
        </p:spPr>
        <p:txBody>
          <a:bodyPr>
            <a:spAutoFit/>
          </a:bodyPr>
          <a:lstStyle/>
          <a:p>
            <a:pPr marL="0" indent="0" algn="ctr">
              <a:spcBef>
                <a:spcPct val="0"/>
              </a:spcBef>
              <a:buNone/>
            </a:pPr>
            <a:r>
              <a:rPr lang="en-US" sz="1400" b="1">
                <a:solidFill>
                  <a:schemeClr val="tx2"/>
                </a:solidFill>
              </a:rPr>
              <a:t>Figure 1. Association of obesity prevalence and age among men of theDiogenes cohort.</a:t>
            </a:r>
          </a:p>
        </p:txBody>
      </p:sp>
      <p:sp>
        <p:nvSpPr>
          <p:cNvPr id="4100" name="Text Box 4"/>
          <p:cNvSpPr txBox="1">
            <a:spLocks noChangeArrowheads="1"/>
          </p:cNvSpPr>
          <p:nvPr/>
        </p:nvSpPr>
        <p:spPr bwMode="auto">
          <a:xfrm>
            <a:off x="404091" y="5748621"/>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905" tIns="40950" rIns="81905" bIns="40950">
            <a:spAutoFit/>
          </a:bodyPr>
          <a:lstStyle/>
          <a:p>
            <a:r>
              <a:rPr lang="en-US" sz="1100">
                <a:solidFill>
                  <a:srgbClr val="000000"/>
                </a:solidFill>
                <a:cs typeface="+mn-cs"/>
              </a:rPr>
              <a:t>von Ruesten A, Steffen A, Floegel A, van der A DL, et al. (2011) Trend in Obesity Prevalence in European Adult Cohort Populations during Follow-up since 1996 and Their Predictions to 2015. PLoS ONE 6(11): e27455. doi:10.1371/journal.pone.0027455</a:t>
            </a:r>
          </a:p>
          <a:p>
            <a:r>
              <a:rPr lang="en-US" sz="1100">
                <a:solidFill>
                  <a:srgbClr val="000000"/>
                </a:solidFill>
                <a:cs typeface="+mn-cs"/>
                <a:hlinkClick r:id="rId3"/>
              </a:rPr>
              <a:t>http://www.plosone.org/article/info:doi/10.1371/journal.pone.0027455</a:t>
            </a:r>
            <a:endParaRPr lang="en-US" sz="1100">
              <a:solidFill>
                <a:srgbClr val="000000"/>
              </a:solidFill>
              <a:cs typeface="+mn-cs"/>
            </a:endParaRPr>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81091" y="6342531"/>
            <a:ext cx="2205182" cy="4594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95288" y="307990"/>
            <a:ext cx="8496300" cy="830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a:spcBef>
                <a:spcPct val="50000"/>
              </a:spcBef>
            </a:pPr>
            <a:r>
              <a:rPr lang="en-GB" sz="2400" b="1"/>
              <a:t>Relationship between BMI and diabetes prevalence in Asia </a:t>
            </a:r>
            <a:r>
              <a:rPr lang="en-GB"/>
              <a:t>(Boffetta, 2011)</a:t>
            </a:r>
          </a:p>
        </p:txBody>
      </p:sp>
      <p:pic>
        <p:nvPicPr>
          <p:cNvPr id="71684" name="Picture 4" descr="BMI Asi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550989"/>
            <a:ext cx="8820150" cy="45751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sz="3200">
                <a:solidFill>
                  <a:schemeClr val="tx1"/>
                </a:solidFill>
              </a:rPr>
              <a:t>Estimated projected urban and rural populations in the world, 1950-2030</a:t>
            </a:r>
            <a:endParaRPr lang="en-US" sz="3200">
              <a:solidFill>
                <a:schemeClr val="tx1"/>
              </a:solidFill>
            </a:endParaRPr>
          </a:p>
        </p:txBody>
      </p:sp>
      <p:graphicFrame>
        <p:nvGraphicFramePr>
          <p:cNvPr id="56323" name="Object 3"/>
          <p:cNvGraphicFramePr>
            <a:graphicFrameLocks noGrp="1" noChangeAspect="1"/>
          </p:cNvGraphicFramePr>
          <p:nvPr>
            <p:ph idx="1"/>
          </p:nvPr>
        </p:nvGraphicFramePr>
        <p:xfrm>
          <a:off x="0" y="1804989"/>
          <a:ext cx="9144000" cy="4864100"/>
        </p:xfrm>
        <a:graphic>
          <a:graphicData uri="http://schemas.openxmlformats.org/presentationml/2006/ole">
            <p:oleObj spid="_x0000_s56409" name="Chart" r:id="rId3" imgW="7772400" imgH="4114800" progId="MSGraph.Chart.8">
              <p:embed followColorScheme="full"/>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609600"/>
            <a:ext cx="7848600" cy="1371600"/>
          </a:xfrm>
        </p:spPr>
        <p:txBody>
          <a:bodyPr/>
          <a:lstStyle/>
          <a:p>
            <a:r>
              <a:rPr lang="en-GB" sz="3600"/>
              <a:t>Relative risk of Type 2 diabetes by different levels of occupational physical activity (</a:t>
            </a:r>
            <a:r>
              <a:rPr lang="en-GB" sz="2400"/>
              <a:t>from Hu et al, Diabetologia 2003)</a:t>
            </a:r>
            <a:endParaRPr lang="en-GB"/>
          </a:p>
        </p:txBody>
      </p:sp>
      <p:sp>
        <p:nvSpPr>
          <p:cNvPr id="58371" name="Text Box 3"/>
          <p:cNvSpPr txBox="1">
            <a:spLocks noChangeArrowheads="1"/>
          </p:cNvSpPr>
          <p:nvPr/>
        </p:nvSpPr>
        <p:spPr bwMode="auto">
          <a:xfrm>
            <a:off x="457200" y="5562608"/>
            <a:ext cx="8001000" cy="738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eaLnBrk="0" hangingPunct="0">
              <a:spcBef>
                <a:spcPct val="50000"/>
              </a:spcBef>
            </a:pPr>
            <a:r>
              <a:rPr lang="en-GB" b="1">
                <a:solidFill>
                  <a:srgbClr val="FF6600"/>
                </a:solidFill>
                <a:latin typeface="Times New Roman" pitchFamily="18" charset="0"/>
              </a:rPr>
              <a:t>* adjusted for age, sex, BMI, systolic BP, smoking, education, other physical activity (n= 6898 Men+7392 women, 35-64 years old)</a:t>
            </a:r>
            <a:endParaRPr lang="en-GB" sz="2400">
              <a:latin typeface="Times New Roman" pitchFamily="18" charset="0"/>
            </a:endParaRPr>
          </a:p>
        </p:txBody>
      </p:sp>
      <p:graphicFrame>
        <p:nvGraphicFramePr>
          <p:cNvPr id="58372" name="Object 4"/>
          <p:cNvGraphicFramePr>
            <a:graphicFrameLocks noGrp="1" noChangeAspect="1"/>
          </p:cNvGraphicFramePr>
          <p:nvPr>
            <p:ph idx="1"/>
          </p:nvPr>
        </p:nvGraphicFramePr>
        <p:xfrm>
          <a:off x="1143000" y="2546351"/>
          <a:ext cx="7086600" cy="2898775"/>
        </p:xfrm>
        <a:graphic>
          <a:graphicData uri="http://schemas.openxmlformats.org/presentationml/2006/ole">
            <p:oleObj spid="_x0000_s58458" name="Worksheet" r:id="rId4" imgW="3895649" imgH="1409700" progId="Excel.Shee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body" idx="4294967295"/>
          </p:nvPr>
        </p:nvSpPr>
        <p:spPr/>
        <p:txBody>
          <a:bodyPr/>
          <a:lstStyle/>
          <a:p>
            <a:pPr eaLnBrk="1" hangingPunct="1"/>
            <a:endParaRPr lang="en-US"/>
          </a:p>
        </p:txBody>
      </p:sp>
      <p:pic>
        <p:nvPicPr>
          <p:cNvPr id="370691" name="Picture 3" descr="evolution-man-tv"/>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12876"/>
            <a:ext cx="9144000" cy="554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0692" name="Text Box 4"/>
          <p:cNvSpPr txBox="1">
            <a:spLocks noChangeArrowheads="1"/>
          </p:cNvSpPr>
          <p:nvPr/>
        </p:nvSpPr>
        <p:spPr bwMode="auto">
          <a:xfrm>
            <a:off x="1547813" y="404815"/>
            <a:ext cx="6769100" cy="65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3600" b="1">
                <a:solidFill>
                  <a:srgbClr val="002060"/>
                </a:solidFill>
                <a:latin typeface="Tahoma" pitchFamily="34" charset="0"/>
              </a:rPr>
              <a:t>      A very curious thing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8" y="260354"/>
            <a:ext cx="8675687" cy="908050"/>
          </a:xfrm>
        </p:spPr>
        <p:txBody>
          <a:bodyPr/>
          <a:lstStyle/>
          <a:p>
            <a:r>
              <a:rPr lang="en-GB"/>
              <a:t>Possible causes of increasing diabetes 				prevalence</a:t>
            </a:r>
            <a:r>
              <a:rPr lang="en-GB" sz="1600"/>
              <a:t> (from Colagiuri et al, 2005)</a:t>
            </a:r>
            <a:endParaRPr lang="en-US" sz="1600"/>
          </a:p>
        </p:txBody>
      </p:sp>
      <p:sp>
        <p:nvSpPr>
          <p:cNvPr id="45059" name="Rectangle 3"/>
          <p:cNvSpPr>
            <a:spLocks noGrp="1" noChangeArrowheads="1"/>
          </p:cNvSpPr>
          <p:nvPr>
            <p:ph type="body" idx="1"/>
          </p:nvPr>
        </p:nvSpPr>
        <p:spPr>
          <a:xfrm>
            <a:off x="395288" y="1844676"/>
            <a:ext cx="8229600" cy="4465638"/>
          </a:xfrm>
        </p:spPr>
        <p:txBody>
          <a:bodyPr/>
          <a:lstStyle/>
          <a:p>
            <a:r>
              <a:rPr lang="en-GB"/>
              <a:t>Ageing of the population</a:t>
            </a:r>
          </a:p>
          <a:p>
            <a:r>
              <a:rPr lang="en-GB"/>
              <a:t>Younger age at onset</a:t>
            </a:r>
          </a:p>
          <a:p>
            <a:r>
              <a:rPr lang="en-GB"/>
              <a:t>Decreasing mortality</a:t>
            </a:r>
          </a:p>
          <a:p>
            <a:endParaRPr lang="en-GB"/>
          </a:p>
          <a:p>
            <a:endParaRPr lang="en-GB"/>
          </a:p>
          <a:p>
            <a:r>
              <a:rPr lang="en-GB">
                <a:solidFill>
                  <a:srgbClr val="FF0000"/>
                </a:solidFill>
              </a:rPr>
              <a:t>Increasing incidence (risk)</a:t>
            </a:r>
          </a:p>
          <a:p>
            <a:endParaRPr lang="en-GB">
              <a:solidFill>
                <a:srgbClr val="FF0000"/>
              </a:solidFill>
            </a:endParaRPr>
          </a:p>
          <a:p>
            <a:endParaRPr lang="en-US"/>
          </a:p>
        </p:txBody>
      </p:sp>
      <p:sp>
        <p:nvSpPr>
          <p:cNvPr id="45060" name="AutoShape 4"/>
          <p:cNvSpPr>
            <a:spLocks/>
          </p:cNvSpPr>
          <p:nvPr/>
        </p:nvSpPr>
        <p:spPr bwMode="auto">
          <a:xfrm>
            <a:off x="4859338" y="1844680"/>
            <a:ext cx="217487" cy="1584325"/>
          </a:xfrm>
          <a:prstGeom prst="rightBrace">
            <a:avLst>
              <a:gd name="adj1" fmla="val 60706"/>
              <a:gd name="adj2" fmla="val 50000"/>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45061" name="Text Box 5"/>
          <p:cNvSpPr txBox="1">
            <a:spLocks noChangeArrowheads="1"/>
          </p:cNvSpPr>
          <p:nvPr/>
        </p:nvSpPr>
        <p:spPr bwMode="auto">
          <a:xfrm>
            <a:off x="5435616" y="1916128"/>
            <a:ext cx="3457575" cy="830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2400">
                <a:solidFill>
                  <a:srgbClr val="000099"/>
                </a:solidFill>
              </a:rPr>
              <a:t>Explain only 20-25% increase in prevalence</a:t>
            </a:r>
            <a:endParaRPr lang="en-US" sz="2400">
              <a:solidFill>
                <a:srgbClr val="000099"/>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8600" y="1295401"/>
            <a:ext cx="8839200" cy="4953000"/>
          </a:xfrm>
          <a:prstGeom prst="rect">
            <a:avLst/>
          </a:prstGeom>
          <a:gradFill rotWithShape="1">
            <a:gsLst>
              <a:gs pos="0">
                <a:srgbClr val="320019"/>
              </a:gs>
              <a:gs pos="100000">
                <a:schemeClr val="tx1"/>
              </a:gs>
            </a:gsLst>
            <a:path path="shape">
              <a:fillToRect l="50000" t="50000" r="50000" b="50000"/>
            </a:path>
          </a:gradFill>
          <a:ln w="9525">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41987" name="Rectangle 3"/>
          <p:cNvSpPr>
            <a:spLocks noChangeArrowheads="1"/>
          </p:cNvSpPr>
          <p:nvPr/>
        </p:nvSpPr>
        <p:spPr bwMode="auto">
          <a:xfrm>
            <a:off x="179390" y="333391"/>
            <a:ext cx="9328150" cy="830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r>
              <a:rPr lang="en-US" sz="2400" b="1"/>
              <a:t>RISING PREVALENCE OF DIABETES IN URBAN INDIA</a:t>
            </a:r>
          </a:p>
          <a:p>
            <a:r>
              <a:rPr lang="en-US" sz="2400" b="1"/>
              <a:t>			 </a:t>
            </a:r>
            <a:r>
              <a:rPr lang="en-US" b="1"/>
              <a:t>(Mohan, 2006)</a:t>
            </a:r>
          </a:p>
        </p:txBody>
      </p:sp>
      <p:sp>
        <p:nvSpPr>
          <p:cNvPr id="41988" name="Rectangle 4"/>
          <p:cNvSpPr>
            <a:spLocks noChangeArrowheads="1"/>
          </p:cNvSpPr>
          <p:nvPr/>
        </p:nvSpPr>
        <p:spPr bwMode="auto">
          <a:xfrm>
            <a:off x="3886201" y="1190640"/>
            <a:ext cx="2106645" cy="566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pPr eaLnBrk="0" hangingPunct="0">
              <a:lnSpc>
                <a:spcPct val="110000"/>
              </a:lnSpc>
              <a:spcBef>
                <a:spcPct val="50000"/>
              </a:spcBef>
            </a:pPr>
            <a:r>
              <a:rPr lang="en-US" sz="2800" b="1" i="1">
                <a:solidFill>
                  <a:srgbClr val="EC77EF"/>
                </a:solidFill>
              </a:rPr>
              <a:t>1989 - 2005</a:t>
            </a:r>
          </a:p>
        </p:txBody>
      </p:sp>
      <p:graphicFrame>
        <p:nvGraphicFramePr>
          <p:cNvPr id="41989" name="Object 5"/>
          <p:cNvGraphicFramePr>
            <a:graphicFrameLocks noChangeAspect="1"/>
          </p:cNvGraphicFramePr>
          <p:nvPr/>
        </p:nvGraphicFramePr>
        <p:xfrm>
          <a:off x="-180959" y="1279528"/>
          <a:ext cx="9324975" cy="5578475"/>
        </p:xfrm>
        <a:graphic>
          <a:graphicData uri="http://schemas.openxmlformats.org/presentationml/2006/ole">
            <p:oleObj spid="_x0000_s42076" name="Chart" r:id="rId3" imgW="7553325" imgH="4352925" progId="MSGraph.Chart.8">
              <p:embed followColorScheme="full"/>
            </p:oleObj>
          </a:graphicData>
        </a:graphic>
      </p:graphicFrame>
      <p:sp>
        <p:nvSpPr>
          <p:cNvPr id="41990" name="Text Box 6"/>
          <p:cNvSpPr txBox="1">
            <a:spLocks noChangeArrowheads="1"/>
          </p:cNvSpPr>
          <p:nvPr/>
        </p:nvSpPr>
        <p:spPr bwMode="auto">
          <a:xfrm>
            <a:off x="1981200" y="1768488"/>
            <a:ext cx="6553200" cy="830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a:spcBef>
                <a:spcPct val="50000"/>
              </a:spcBef>
            </a:pPr>
            <a:r>
              <a:rPr lang="en-US" sz="2400" b="1">
                <a:solidFill>
                  <a:srgbClr val="CCFFFF"/>
                </a:solidFill>
              </a:rPr>
              <a:t>Within a span of 14 years, the prevalence of diabetes increased by 72.3%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down)">
                                      <p:cBhvr>
                                        <p:cTn id="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989" grpId="0" 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42" y="116632"/>
            <a:ext cx="8207375" cy="908050"/>
          </a:xfrm>
        </p:spPr>
        <p:txBody>
          <a:bodyPr/>
          <a:lstStyle/>
          <a:p>
            <a:r>
              <a:rPr lang="en-US" dirty="0" smtClean="0"/>
              <a:t>Global voluntary targets:</a:t>
            </a:r>
            <a:endParaRPr lang="en-US" dirty="0"/>
          </a:p>
        </p:txBody>
      </p:sp>
      <p:sp>
        <p:nvSpPr>
          <p:cNvPr id="3" name="Content Placeholder 2"/>
          <p:cNvSpPr>
            <a:spLocks noGrp="1"/>
          </p:cNvSpPr>
          <p:nvPr>
            <p:ph idx="1"/>
          </p:nvPr>
        </p:nvSpPr>
        <p:spPr/>
        <p:txBody>
          <a:bodyPr/>
          <a:lstStyle/>
          <a:p>
            <a:r>
              <a:rPr lang="en-US" dirty="0" smtClean="0"/>
              <a:t>Halt the rise in diabetes and obesity by 2025</a:t>
            </a:r>
          </a:p>
          <a:p>
            <a:endParaRPr lang="en-US" dirty="0"/>
          </a:p>
          <a:p>
            <a:endParaRPr lang="en-US" dirty="0" smtClean="0"/>
          </a:p>
          <a:p>
            <a:r>
              <a:rPr lang="en-US" dirty="0" smtClean="0"/>
              <a:t>Reduce prevalence of insufficient physical activity by 10%</a:t>
            </a:r>
            <a:endParaRPr lang="en-US" dirty="0"/>
          </a:p>
        </p:txBody>
      </p:sp>
    </p:spTree>
    <p:extLst>
      <p:ext uri="{BB962C8B-B14F-4D97-AF65-F5344CB8AC3E}">
        <p14:creationId xmlns:p14="http://schemas.microsoft.com/office/powerpoint/2010/main" xmlns="" val="90898831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ctrTitle"/>
          </p:nvPr>
        </p:nvSpPr>
        <p:spPr>
          <a:xfrm>
            <a:off x="215900" y="1916114"/>
            <a:ext cx="8928100" cy="1484312"/>
          </a:xfrm>
        </p:spPr>
        <p:txBody>
          <a:bodyPr/>
          <a:lstStyle/>
          <a:p>
            <a:r>
              <a:rPr lang="en-GB"/>
              <a:t>Preventing diabetes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idx="1"/>
          </p:nvPr>
        </p:nvSpPr>
        <p:spPr>
          <a:xfrm>
            <a:off x="323851" y="2132856"/>
            <a:ext cx="8229600" cy="4031407"/>
          </a:xfrm>
        </p:spPr>
        <p:txBody>
          <a:bodyPr/>
          <a:lstStyle/>
          <a:p>
            <a:pPr marL="532412" indent="-532412"/>
            <a:r>
              <a:rPr lang="en-GB" b="1" dirty="0"/>
              <a:t>Type 1</a:t>
            </a:r>
          </a:p>
          <a:p>
            <a:pPr marL="532412" indent="-532412"/>
            <a:r>
              <a:rPr lang="en-GB" sz="2000" b="1" dirty="0"/>
              <a:t>Autoimmune</a:t>
            </a:r>
          </a:p>
          <a:p>
            <a:pPr marL="532412" indent="-532412"/>
            <a:r>
              <a:rPr lang="en-GB" sz="2000" b="1" dirty="0"/>
              <a:t>Idiopathic</a:t>
            </a:r>
          </a:p>
          <a:p>
            <a:pPr marL="532412" indent="-532412"/>
            <a:r>
              <a:rPr lang="en-GB" b="1" dirty="0"/>
              <a:t>Type 2</a:t>
            </a:r>
          </a:p>
          <a:p>
            <a:pPr marL="532412" indent="-532412"/>
            <a:r>
              <a:rPr lang="en-GB" sz="2000" b="1" dirty="0"/>
              <a:t>Predominantly insulin resistance</a:t>
            </a:r>
          </a:p>
          <a:p>
            <a:pPr marL="532412" indent="-532412"/>
            <a:r>
              <a:rPr lang="en-GB" sz="2000" b="1" dirty="0"/>
              <a:t>Predominantly insulin secretory defects</a:t>
            </a:r>
            <a:endParaRPr lang="en-GB" b="1" dirty="0"/>
          </a:p>
          <a:p>
            <a:pPr marL="532412" indent="-532412"/>
            <a:r>
              <a:rPr lang="en-GB" b="1" dirty="0"/>
              <a:t>Gestational diabetes</a:t>
            </a:r>
          </a:p>
          <a:p>
            <a:pPr marL="532412" indent="-532412"/>
            <a:r>
              <a:rPr lang="en-GB" b="1" dirty="0"/>
              <a:t>Other specific </a:t>
            </a:r>
            <a:r>
              <a:rPr lang="en-GB" b="1" dirty="0" smtClean="0"/>
              <a:t>types</a:t>
            </a:r>
            <a:endParaRPr lang="en-GB" b="1" dirty="0"/>
          </a:p>
          <a:p>
            <a:pPr marL="532412" indent="-532412">
              <a:buNone/>
            </a:pPr>
            <a:endParaRPr lang="en-GB" b="1" dirty="0"/>
          </a:p>
          <a:p>
            <a:pPr marL="532412" indent="-532412"/>
            <a:endParaRPr lang="en-GB" dirty="0"/>
          </a:p>
          <a:p>
            <a:pPr marL="532412" indent="-532412">
              <a:buNone/>
            </a:pPr>
            <a:endParaRPr lang="en-GB" b="1" dirty="0">
              <a:solidFill>
                <a:srgbClr val="FF0000"/>
              </a:solidFill>
            </a:endParaRPr>
          </a:p>
          <a:p>
            <a:pPr marL="532412" indent="-532412"/>
            <a:endParaRPr lang="en-GB" b="1" dirty="0">
              <a:solidFill>
                <a:srgbClr val="FF0000"/>
              </a:solidFill>
            </a:endParaRPr>
          </a:p>
          <a:p>
            <a:pPr marL="532412" indent="-532412"/>
            <a:endParaRPr lang="en-US" dirty="0"/>
          </a:p>
        </p:txBody>
      </p:sp>
      <p:sp>
        <p:nvSpPr>
          <p:cNvPr id="224260" name="Text Box 4"/>
          <p:cNvSpPr txBox="1">
            <a:spLocks noChangeArrowheads="1"/>
          </p:cNvSpPr>
          <p:nvPr/>
        </p:nvSpPr>
        <p:spPr bwMode="auto">
          <a:xfrm>
            <a:off x="1655769" y="261937"/>
            <a:ext cx="6516687"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3200">
                <a:solidFill>
                  <a:schemeClr val="accent2"/>
                </a:solidFill>
              </a:rPr>
              <a:t>Clinical stages</a:t>
            </a:r>
            <a:r>
              <a:rPr lang="en-GB" sz="2800"/>
              <a:t>: normoglycaemia       IGT/IFG                 diabetes</a:t>
            </a:r>
            <a:endParaRPr lang="en-US" sz="2800"/>
          </a:p>
        </p:txBody>
      </p:sp>
      <p:sp>
        <p:nvSpPr>
          <p:cNvPr id="224261" name="Line 5"/>
          <p:cNvSpPr>
            <a:spLocks noChangeShapeType="1"/>
          </p:cNvSpPr>
          <p:nvPr/>
        </p:nvSpPr>
        <p:spPr bwMode="auto">
          <a:xfrm>
            <a:off x="7380303" y="620688"/>
            <a:ext cx="792163" cy="0"/>
          </a:xfrm>
          <a:prstGeom prst="line">
            <a:avLst/>
          </a:prstGeom>
          <a:noFill/>
          <a:ln w="793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24262" name="Line 6"/>
          <p:cNvSpPr>
            <a:spLocks noChangeShapeType="1"/>
          </p:cNvSpPr>
          <p:nvPr/>
        </p:nvSpPr>
        <p:spPr bwMode="auto">
          <a:xfrm>
            <a:off x="3419872" y="1052736"/>
            <a:ext cx="792162" cy="0"/>
          </a:xfrm>
          <a:prstGeom prst="line">
            <a:avLst/>
          </a:prstGeom>
          <a:noFill/>
          <a:ln w="793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a:t>Prevention of Type 1 diabetes</a:t>
            </a:r>
          </a:p>
        </p:txBody>
      </p:sp>
      <p:sp>
        <p:nvSpPr>
          <p:cNvPr id="156675" name="Rectangle 3"/>
          <p:cNvSpPr>
            <a:spLocks noGrp="1" noChangeArrowheads="1"/>
          </p:cNvSpPr>
          <p:nvPr>
            <p:ph type="body" idx="1"/>
          </p:nvPr>
        </p:nvSpPr>
        <p:spPr/>
        <p:txBody>
          <a:bodyPr/>
          <a:lstStyle/>
          <a:p>
            <a:r>
              <a:rPr lang="en-GB"/>
              <a:t>Possible to identify those at very high risk through:</a:t>
            </a:r>
          </a:p>
          <a:p>
            <a:pPr>
              <a:buFontTx/>
              <a:buNone/>
            </a:pPr>
            <a:endParaRPr lang="en-GB"/>
          </a:p>
          <a:p>
            <a:pPr lvl="1"/>
            <a:r>
              <a:rPr lang="en-GB"/>
              <a:t>Family history</a:t>
            </a:r>
          </a:p>
          <a:p>
            <a:pPr lvl="1"/>
            <a:r>
              <a:rPr lang="en-GB"/>
              <a:t>Genetic background (HLA haplotypes)</a:t>
            </a:r>
          </a:p>
          <a:p>
            <a:pPr lvl="1"/>
            <a:r>
              <a:rPr lang="en-GB"/>
              <a:t>Auto-antibodies to insulin and pancreas </a:t>
            </a:r>
            <a:r>
              <a:rPr lang="en-GB">
                <a:sym typeface="Symbol" pitchFamily="18" charset="2"/>
              </a:rPr>
              <a:t></a:t>
            </a:r>
            <a:r>
              <a:rPr lang="en-GB"/>
              <a:t> cells</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GB"/>
              <a:t>Prevention of Type 1 diabetes</a:t>
            </a:r>
          </a:p>
        </p:txBody>
      </p:sp>
      <p:sp>
        <p:nvSpPr>
          <p:cNvPr id="157699" name="Rectangle 3"/>
          <p:cNvSpPr>
            <a:spLocks noGrp="1" noChangeArrowheads="1"/>
          </p:cNvSpPr>
          <p:nvPr>
            <p:ph type="body" idx="1"/>
          </p:nvPr>
        </p:nvSpPr>
        <p:spPr/>
        <p:txBody>
          <a:bodyPr/>
          <a:lstStyle/>
          <a:p>
            <a:r>
              <a:rPr lang="en-GB"/>
              <a:t>Interventions that have been tried in high risk individuals include:</a:t>
            </a:r>
          </a:p>
          <a:p>
            <a:pPr lvl="1">
              <a:buFontTx/>
              <a:buNone/>
            </a:pPr>
            <a:endParaRPr lang="en-GB"/>
          </a:p>
          <a:p>
            <a:pPr lvl="1"/>
            <a:r>
              <a:rPr lang="en-GB"/>
              <a:t>Antioxidant drugs e.g. nicotinamide</a:t>
            </a:r>
          </a:p>
          <a:p>
            <a:pPr lvl="1"/>
            <a:r>
              <a:rPr lang="en-GB"/>
              <a:t>Insulin (oral, parenteral)</a:t>
            </a:r>
          </a:p>
          <a:p>
            <a:pPr lvl="1">
              <a:buFontTx/>
              <a:buNone/>
            </a:pPr>
            <a:endParaRPr lang="en-GB"/>
          </a:p>
          <a:p>
            <a:endParaRPr lang="en-GB">
              <a:solidFill>
                <a:srgbClr val="FF3300"/>
              </a:solidFill>
            </a:endParaRPr>
          </a:p>
          <a:p>
            <a:r>
              <a:rPr lang="en-GB">
                <a:solidFill>
                  <a:srgbClr val="FF3300"/>
                </a:solidFill>
              </a:rPr>
              <a:t>None of them shown to work</a:t>
            </a:r>
          </a:p>
          <a:p>
            <a:endParaRPr lang="en-GB">
              <a:solidFill>
                <a:srgbClr val="FF3300"/>
              </a:solidFill>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GB"/>
              <a:t>Prevention of type 1 diabetes</a:t>
            </a:r>
            <a:endParaRPr lang="en-US"/>
          </a:p>
        </p:txBody>
      </p:sp>
      <p:sp>
        <p:nvSpPr>
          <p:cNvPr id="392195" name="Rectangle 3"/>
          <p:cNvSpPr>
            <a:spLocks noGrp="1" noChangeArrowheads="1"/>
          </p:cNvSpPr>
          <p:nvPr>
            <p:ph type="body" idx="1"/>
          </p:nvPr>
        </p:nvSpPr>
        <p:spPr>
          <a:xfrm>
            <a:off x="0" y="1125539"/>
            <a:ext cx="8763000" cy="4968875"/>
          </a:xfrm>
        </p:spPr>
        <p:txBody>
          <a:bodyPr/>
          <a:lstStyle/>
          <a:p>
            <a:pPr>
              <a:buFontTx/>
              <a:buNone/>
            </a:pPr>
            <a:r>
              <a:rPr lang="en-GB"/>
              <a:t>	</a:t>
            </a:r>
          </a:p>
          <a:p>
            <a:pPr lvl="1">
              <a:buFontTx/>
              <a:buNone/>
            </a:pPr>
            <a:endParaRPr lang="en-GB"/>
          </a:p>
          <a:p>
            <a:pPr lvl="1">
              <a:buFontTx/>
              <a:buNone/>
            </a:pPr>
            <a:endParaRPr lang="en-GB"/>
          </a:p>
          <a:p>
            <a:endParaRPr lang="en-GB"/>
          </a:p>
          <a:p>
            <a:pPr lvl="1">
              <a:buFontTx/>
              <a:buNone/>
            </a:pPr>
            <a:endParaRPr lang="en-GB"/>
          </a:p>
          <a:p>
            <a:endParaRPr lang="en-GB"/>
          </a:p>
          <a:p>
            <a:pPr>
              <a:buFontTx/>
              <a:buNone/>
            </a:pPr>
            <a:endParaRPr lang="en-GB"/>
          </a:p>
          <a:p>
            <a:endParaRPr lang="en-GB"/>
          </a:p>
          <a:p>
            <a:endParaRPr lang="en-GB"/>
          </a:p>
          <a:p>
            <a:endParaRPr lang="en-GB"/>
          </a:p>
          <a:p>
            <a:endParaRPr lang="en-GB"/>
          </a:p>
          <a:p>
            <a:endParaRPr lang="en-GB"/>
          </a:p>
          <a:p>
            <a:pPr lvl="1"/>
            <a:endParaRPr lang="en-GB"/>
          </a:p>
          <a:p>
            <a:endParaRPr lang="en-GB"/>
          </a:p>
          <a:p>
            <a:endParaRPr lang="en-US"/>
          </a:p>
        </p:txBody>
      </p:sp>
      <p:sp>
        <p:nvSpPr>
          <p:cNvPr id="392196" name="Text Box 4"/>
          <p:cNvSpPr txBox="1">
            <a:spLocks noChangeArrowheads="1"/>
          </p:cNvSpPr>
          <p:nvPr/>
        </p:nvSpPr>
        <p:spPr bwMode="auto">
          <a:xfrm>
            <a:off x="539762" y="1196979"/>
            <a:ext cx="6696075" cy="3554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buFontTx/>
              <a:buChar char="•"/>
            </a:pPr>
            <a:endParaRPr lang="en-GB" sz="3600"/>
          </a:p>
          <a:p>
            <a:pPr>
              <a:spcBef>
                <a:spcPct val="50000"/>
              </a:spcBef>
              <a:buFontTx/>
              <a:buChar char="•"/>
            </a:pPr>
            <a:r>
              <a:rPr lang="en-GB" sz="3600"/>
              <a:t> In the population?</a:t>
            </a:r>
          </a:p>
          <a:p>
            <a:pPr>
              <a:spcBef>
                <a:spcPct val="50000"/>
              </a:spcBef>
              <a:buFontTx/>
              <a:buChar char="•"/>
            </a:pPr>
            <a:endParaRPr lang="en-GB" sz="3600"/>
          </a:p>
          <a:p>
            <a:pPr>
              <a:spcBef>
                <a:spcPct val="50000"/>
              </a:spcBef>
            </a:pPr>
            <a:endParaRPr lang="en-GB"/>
          </a:p>
          <a:p>
            <a:pPr>
              <a:spcBef>
                <a:spcPct val="50000"/>
              </a:spcBef>
            </a:pPr>
            <a:endParaRPr lang="en-GB"/>
          </a:p>
          <a:p>
            <a:pPr>
              <a:spcBef>
                <a:spcPct val="50000"/>
              </a:spcBef>
            </a:pPr>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endParaRPr lang="en-US"/>
          </a:p>
        </p:txBody>
      </p:sp>
      <p:graphicFrame>
        <p:nvGraphicFramePr>
          <p:cNvPr id="390147" name="Object 3"/>
          <p:cNvGraphicFramePr>
            <a:graphicFrameLocks noGrp="1" noChangeAspect="1"/>
          </p:cNvGraphicFramePr>
          <p:nvPr>
            <p:ph idx="1"/>
          </p:nvPr>
        </p:nvGraphicFramePr>
        <p:xfrm>
          <a:off x="2047881" y="0"/>
          <a:ext cx="4845050" cy="6858000"/>
        </p:xfrm>
        <a:graphic>
          <a:graphicData uri="http://schemas.openxmlformats.org/presentationml/2006/ole">
            <p:oleObj spid="_x0000_s390239" name="Acrobat Document" r:id="rId3" imgW="5668166" imgH="8019048" progId="AcroExch.Document.11">
              <p:embed/>
            </p:oleObj>
          </a:graphicData>
        </a:graphic>
      </p:graphicFrame>
      <p:sp>
        <p:nvSpPr>
          <p:cNvPr id="390148" name="Oval 4"/>
          <p:cNvSpPr>
            <a:spLocks noChangeArrowheads="1"/>
          </p:cNvSpPr>
          <p:nvPr/>
        </p:nvSpPr>
        <p:spPr bwMode="auto">
          <a:xfrm>
            <a:off x="3203575" y="260351"/>
            <a:ext cx="1296988" cy="647700"/>
          </a:xfrm>
          <a:prstGeom prst="ellipse">
            <a:avLst/>
          </a:prstGeom>
          <a:noFill/>
          <a:ln w="31750">
            <a:solidFill>
              <a:srgbClr val="FF0000"/>
            </a:solidFill>
            <a:round/>
            <a:headEnd/>
            <a:tailEnd/>
          </a:ln>
          <a:effectLst/>
          <a:extLst>
            <a:ext uri="{909E8E84-426E-40DD-AFC4-6F175D3DCCD1}">
              <a14:hiddenFill xmlns:a14="http://schemas.microsoft.com/office/drawing/2010/main" xmlns="">
                <a:solidFill>
                  <a:srgbClr val="FF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390150" name="Line 6"/>
          <p:cNvSpPr>
            <a:spLocks noChangeShapeType="1"/>
          </p:cNvSpPr>
          <p:nvPr/>
        </p:nvSpPr>
        <p:spPr bwMode="auto">
          <a:xfrm>
            <a:off x="2484439" y="4005263"/>
            <a:ext cx="2232025"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390153" name="Oval 9"/>
          <p:cNvSpPr>
            <a:spLocks noChangeArrowheads="1"/>
          </p:cNvSpPr>
          <p:nvPr/>
        </p:nvSpPr>
        <p:spPr bwMode="auto">
          <a:xfrm>
            <a:off x="2268538" y="1989138"/>
            <a:ext cx="1655762" cy="215900"/>
          </a:xfrm>
          <a:prstGeom prst="ellipse">
            <a:avLst/>
          </a:prstGeom>
          <a:noFill/>
          <a:ln w="127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a:p>
        </p:txBody>
      </p:sp>
      <p:graphicFrame>
        <p:nvGraphicFramePr>
          <p:cNvPr id="69640" name="Object 8"/>
          <p:cNvGraphicFramePr>
            <a:graphicFrameLocks noGrp="1" noChangeAspect="1"/>
          </p:cNvGraphicFramePr>
          <p:nvPr>
            <p:ph idx="1"/>
          </p:nvPr>
        </p:nvGraphicFramePr>
        <p:xfrm>
          <a:off x="4140200" y="0"/>
          <a:ext cx="4845050" cy="6858000"/>
        </p:xfrm>
        <a:graphic>
          <a:graphicData uri="http://schemas.openxmlformats.org/presentationml/2006/ole">
            <p:oleObj spid="_x0000_s413769" name="Acrobat Document" r:id="rId3" imgW="5668166" imgH="8019048" progId="AcroExch.Document.11">
              <p:embed/>
            </p:oleObj>
          </a:graphicData>
        </a:graphic>
      </p:graphicFrame>
      <p:sp>
        <p:nvSpPr>
          <p:cNvPr id="69642" name="Text Box 10"/>
          <p:cNvSpPr txBox="1">
            <a:spLocks noChangeArrowheads="1"/>
          </p:cNvSpPr>
          <p:nvPr/>
        </p:nvSpPr>
        <p:spPr bwMode="auto">
          <a:xfrm>
            <a:off x="13" y="2276480"/>
            <a:ext cx="4752975" cy="1966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3200" dirty="0"/>
              <a:t>Increasing Type 1 incidence in Finland 1980 – 2005</a:t>
            </a:r>
          </a:p>
          <a:p>
            <a:pPr>
              <a:spcBef>
                <a:spcPct val="50000"/>
              </a:spcBef>
            </a:pPr>
            <a:r>
              <a:rPr lang="en-GB" b="1" dirty="0"/>
              <a:t>(</a:t>
            </a:r>
            <a:r>
              <a:rPr lang="en-GB" b="1" dirty="0" err="1"/>
              <a:t>Harjutsala</a:t>
            </a:r>
            <a:r>
              <a:rPr lang="en-GB" b="1" dirty="0"/>
              <a:t>, 2008)</a:t>
            </a:r>
            <a:endParaRPr lang="en-US" b="1" dirty="0"/>
          </a:p>
        </p:txBody>
      </p:sp>
    </p:spTree>
    <p:extLst>
      <p:ext uri="{BB962C8B-B14F-4D97-AF65-F5344CB8AC3E}">
        <p14:creationId xmlns:p14="http://schemas.microsoft.com/office/powerpoint/2010/main" xmlns="" val="267049584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35" y="0"/>
            <a:ext cx="8893175" cy="1125538"/>
          </a:xfrm>
        </p:spPr>
        <p:txBody>
          <a:bodyPr/>
          <a:lstStyle/>
          <a:p>
            <a:pPr eaLnBrk="1" hangingPunct="1"/>
            <a:endParaRPr lang="en-US" sz="4000" b="1"/>
          </a:p>
        </p:txBody>
      </p:sp>
      <p:sp>
        <p:nvSpPr>
          <p:cNvPr id="38915" name="Rectangle 3"/>
          <p:cNvSpPr>
            <a:spLocks noGrp="1" noChangeArrowheads="1"/>
          </p:cNvSpPr>
          <p:nvPr>
            <p:ph type="body" idx="1"/>
          </p:nvPr>
        </p:nvSpPr>
        <p:spPr>
          <a:xfrm>
            <a:off x="468313" y="1268413"/>
            <a:ext cx="8229600" cy="4321175"/>
          </a:xfrm>
        </p:spPr>
        <p:txBody>
          <a:bodyPr/>
          <a:lstStyle/>
          <a:p>
            <a:pPr eaLnBrk="1" hangingPunct="1">
              <a:buFontTx/>
              <a:buNone/>
            </a:pPr>
            <a:r>
              <a:rPr lang="en-GB" b="1" smtClean="0">
                <a:solidFill>
                  <a:srgbClr val="660066"/>
                </a:solidFill>
              </a:rPr>
              <a:t>Putative Type 1 diabetes environmental risk factors:</a:t>
            </a:r>
          </a:p>
          <a:p>
            <a:pPr eaLnBrk="1" hangingPunct="1">
              <a:buFontTx/>
              <a:buNone/>
            </a:pPr>
            <a:endParaRPr lang="en-GB" b="1" smtClean="0">
              <a:solidFill>
                <a:srgbClr val="660066"/>
              </a:solidFill>
            </a:endParaRPr>
          </a:p>
          <a:p>
            <a:pPr eaLnBrk="1" hangingPunct="1"/>
            <a:r>
              <a:rPr lang="en-GB" smtClean="0">
                <a:solidFill>
                  <a:srgbClr val="660066"/>
                </a:solidFill>
              </a:rPr>
              <a:t>Viral infections?</a:t>
            </a:r>
          </a:p>
          <a:p>
            <a:pPr eaLnBrk="1" hangingPunct="1"/>
            <a:r>
              <a:rPr lang="en-GB" smtClean="0">
                <a:solidFill>
                  <a:srgbClr val="660066"/>
                </a:solidFill>
              </a:rPr>
              <a:t>Maternal nutrition in pregnancy?</a:t>
            </a:r>
          </a:p>
          <a:p>
            <a:pPr eaLnBrk="1" hangingPunct="1"/>
            <a:r>
              <a:rPr lang="en-GB" smtClean="0">
                <a:solidFill>
                  <a:srgbClr val="660066"/>
                </a:solidFill>
              </a:rPr>
              <a:t>Infant nutrition?</a:t>
            </a:r>
          </a:p>
          <a:p>
            <a:pPr eaLnBrk="1" hangingPunct="1"/>
            <a:r>
              <a:rPr lang="en-GB" smtClean="0">
                <a:solidFill>
                  <a:srgbClr val="660066"/>
                </a:solidFill>
              </a:rPr>
              <a:t>Environmental toxins?</a:t>
            </a:r>
          </a:p>
          <a:p>
            <a:pPr eaLnBrk="1" hangingPunct="1"/>
            <a:r>
              <a:rPr lang="en-GB" smtClean="0">
                <a:solidFill>
                  <a:srgbClr val="660066"/>
                </a:solidFill>
              </a:rPr>
              <a:t>Protective effect of intestinal parasites?</a:t>
            </a:r>
          </a:p>
          <a:p>
            <a:pPr eaLnBrk="1" hangingPunct="1"/>
            <a:endParaRPr lang="en-GB" smtClean="0">
              <a:solidFill>
                <a:srgbClr val="660066"/>
              </a:solidFill>
            </a:endParaRPr>
          </a:p>
          <a:p>
            <a:pPr eaLnBrk="1" hangingPunct="1">
              <a:buFontTx/>
              <a:buNone/>
            </a:pPr>
            <a:endParaRPr lang="en-GB" b="1" smtClean="0">
              <a:solidFill>
                <a:srgbClr val="660066"/>
              </a:solidFill>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GB" sz="4000" dirty="0"/>
              <a:t>Prevention of type 2 diabetes</a:t>
            </a:r>
            <a:endParaRPr lang="en-US" sz="4000" dirty="0"/>
          </a:p>
        </p:txBody>
      </p:sp>
      <p:sp>
        <p:nvSpPr>
          <p:cNvPr id="394243" name="Rectangle 3"/>
          <p:cNvSpPr>
            <a:spLocks noGrp="1" noChangeArrowheads="1"/>
          </p:cNvSpPr>
          <p:nvPr>
            <p:ph type="body" idx="1"/>
          </p:nvPr>
        </p:nvSpPr>
        <p:spPr>
          <a:xfrm>
            <a:off x="0" y="1125539"/>
            <a:ext cx="8763000" cy="4968875"/>
          </a:xfrm>
        </p:spPr>
        <p:txBody>
          <a:bodyPr/>
          <a:lstStyle/>
          <a:p>
            <a:pPr>
              <a:buFontTx/>
              <a:buNone/>
            </a:pPr>
            <a:r>
              <a:rPr lang="en-GB"/>
              <a:t>	</a:t>
            </a:r>
          </a:p>
          <a:p>
            <a:pPr lvl="1">
              <a:buFontTx/>
              <a:buNone/>
            </a:pPr>
            <a:endParaRPr lang="en-GB"/>
          </a:p>
          <a:p>
            <a:pPr lvl="1">
              <a:buFontTx/>
              <a:buNone/>
            </a:pPr>
            <a:endParaRPr lang="en-GB"/>
          </a:p>
          <a:p>
            <a:endParaRPr lang="en-GB"/>
          </a:p>
          <a:p>
            <a:pPr lvl="1">
              <a:buFontTx/>
              <a:buNone/>
            </a:pPr>
            <a:endParaRPr lang="en-GB"/>
          </a:p>
          <a:p>
            <a:endParaRPr lang="en-GB"/>
          </a:p>
          <a:p>
            <a:pPr>
              <a:buFontTx/>
              <a:buNone/>
            </a:pPr>
            <a:endParaRPr lang="en-GB"/>
          </a:p>
          <a:p>
            <a:endParaRPr lang="en-GB"/>
          </a:p>
          <a:p>
            <a:endParaRPr lang="en-GB"/>
          </a:p>
          <a:p>
            <a:endParaRPr lang="en-GB"/>
          </a:p>
          <a:p>
            <a:endParaRPr lang="en-GB"/>
          </a:p>
          <a:p>
            <a:endParaRPr lang="en-GB"/>
          </a:p>
          <a:p>
            <a:pPr lvl="1"/>
            <a:endParaRPr lang="en-GB"/>
          </a:p>
          <a:p>
            <a:endParaRPr lang="en-GB"/>
          </a:p>
          <a:p>
            <a:endParaRPr lang="en-US"/>
          </a:p>
        </p:txBody>
      </p:sp>
      <p:sp>
        <p:nvSpPr>
          <p:cNvPr id="394244" name="Text Box 4"/>
          <p:cNvSpPr txBox="1">
            <a:spLocks noChangeArrowheads="1"/>
          </p:cNvSpPr>
          <p:nvPr/>
        </p:nvSpPr>
        <p:spPr bwMode="auto">
          <a:xfrm>
            <a:off x="539762" y="1196979"/>
            <a:ext cx="6696075" cy="3554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buFontTx/>
              <a:buChar char="•"/>
            </a:pPr>
            <a:endParaRPr lang="en-GB" sz="3600"/>
          </a:p>
          <a:p>
            <a:pPr>
              <a:spcBef>
                <a:spcPct val="50000"/>
              </a:spcBef>
              <a:buFontTx/>
              <a:buChar char="•"/>
            </a:pPr>
            <a:r>
              <a:rPr lang="en-GB" sz="3600"/>
              <a:t> In persons at high risk?</a:t>
            </a:r>
          </a:p>
          <a:p>
            <a:pPr>
              <a:spcBef>
                <a:spcPct val="50000"/>
              </a:spcBef>
              <a:buFontTx/>
              <a:buChar char="•"/>
            </a:pPr>
            <a:endParaRPr lang="en-GB" sz="3600"/>
          </a:p>
          <a:p>
            <a:pPr>
              <a:spcBef>
                <a:spcPct val="50000"/>
              </a:spcBef>
            </a:pPr>
            <a:endParaRPr lang="en-GB"/>
          </a:p>
          <a:p>
            <a:pPr>
              <a:spcBef>
                <a:spcPct val="50000"/>
              </a:spcBef>
            </a:pPr>
            <a:endParaRPr lang="en-GB"/>
          </a:p>
          <a:p>
            <a:pPr>
              <a:spcBef>
                <a:spcPct val="50000"/>
              </a:spcBef>
            </a:pPr>
            <a:endParaRPr 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76528" y="857250"/>
            <a:ext cx="3990975" cy="5143500"/>
          </a:xfrm>
          <a:prstGeom prst="rect">
            <a:avLst/>
          </a:prstGeom>
        </p:spPr>
      </p:pic>
    </p:spTree>
    <p:extLst>
      <p:ext uri="{BB962C8B-B14F-4D97-AF65-F5344CB8AC3E}">
        <p14:creationId xmlns:p14="http://schemas.microsoft.com/office/powerpoint/2010/main" xmlns="" val="451544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2626" name="Rectangle 2"/>
          <p:cNvSpPr>
            <a:spLocks noChangeArrowheads="1"/>
          </p:cNvSpPr>
          <p:nvPr/>
        </p:nvSpPr>
        <p:spPr bwMode="auto">
          <a:xfrm>
            <a:off x="1649413" y="1816116"/>
            <a:ext cx="6242050" cy="3770313"/>
          </a:xfrm>
          <a:prstGeom prst="rect">
            <a:avLst/>
          </a:prstGeom>
          <a:ln w="2540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27" name="Line 3"/>
          <p:cNvSpPr>
            <a:spLocks noChangeShapeType="1"/>
          </p:cNvSpPr>
          <p:nvPr/>
        </p:nvSpPr>
        <p:spPr bwMode="auto">
          <a:xfrm>
            <a:off x="1654175" y="5588000"/>
            <a:ext cx="6230938"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28" name="Line 4"/>
          <p:cNvSpPr>
            <a:spLocks noChangeShapeType="1"/>
          </p:cNvSpPr>
          <p:nvPr/>
        </p:nvSpPr>
        <p:spPr bwMode="auto">
          <a:xfrm flipV="1">
            <a:off x="7891463" y="1808165"/>
            <a:ext cx="0" cy="378618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29" name="Line 5"/>
          <p:cNvSpPr>
            <a:spLocks noChangeShapeType="1"/>
          </p:cNvSpPr>
          <p:nvPr/>
        </p:nvSpPr>
        <p:spPr bwMode="auto">
          <a:xfrm flipH="1">
            <a:off x="1643064" y="1814513"/>
            <a:ext cx="6253162"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30" name="Line 6"/>
          <p:cNvSpPr>
            <a:spLocks noChangeShapeType="1"/>
          </p:cNvSpPr>
          <p:nvPr/>
        </p:nvSpPr>
        <p:spPr bwMode="auto">
          <a:xfrm>
            <a:off x="1647825" y="1820879"/>
            <a:ext cx="0" cy="376078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31" name="Freeform 7"/>
          <p:cNvSpPr>
            <a:spLocks/>
          </p:cNvSpPr>
          <p:nvPr/>
        </p:nvSpPr>
        <p:spPr bwMode="auto">
          <a:xfrm>
            <a:off x="7599368" y="5567366"/>
            <a:ext cx="293687" cy="22225"/>
          </a:xfrm>
          <a:custGeom>
            <a:avLst/>
            <a:gdLst>
              <a:gd name="T0" fmla="*/ 0 w 208"/>
              <a:gd name="T1" fmla="*/ 13 h 14"/>
              <a:gd name="T2" fmla="*/ 0 w 208"/>
              <a:gd name="T3" fmla="*/ 0 h 14"/>
              <a:gd name="T4" fmla="*/ 207 w 208"/>
              <a:gd name="T5" fmla="*/ 0 h 14"/>
              <a:gd name="T6" fmla="*/ 207 w 208"/>
              <a:gd name="T7" fmla="*/ 13 h 14"/>
              <a:gd name="T8" fmla="*/ 0 w 208"/>
              <a:gd name="T9" fmla="*/ 13 h 14"/>
            </a:gdLst>
            <a:ahLst/>
            <a:cxnLst>
              <a:cxn ang="0">
                <a:pos x="T0" y="T1"/>
              </a:cxn>
              <a:cxn ang="0">
                <a:pos x="T2" y="T3"/>
              </a:cxn>
              <a:cxn ang="0">
                <a:pos x="T4" y="T5"/>
              </a:cxn>
              <a:cxn ang="0">
                <a:pos x="T6" y="T7"/>
              </a:cxn>
              <a:cxn ang="0">
                <a:pos x="T8" y="T9"/>
              </a:cxn>
            </a:cxnLst>
            <a:rect l="0" t="0" r="r" b="b"/>
            <a:pathLst>
              <a:path w="208" h="14">
                <a:moveTo>
                  <a:pt x="0" y="13"/>
                </a:moveTo>
                <a:lnTo>
                  <a:pt x="0" y="0"/>
                </a:lnTo>
                <a:lnTo>
                  <a:pt x="207" y="0"/>
                </a:lnTo>
                <a:lnTo>
                  <a:pt x="207" y="13"/>
                </a:lnTo>
                <a:lnTo>
                  <a:pt x="0" y="13"/>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32" name="Freeform 8"/>
          <p:cNvSpPr>
            <a:spLocks/>
          </p:cNvSpPr>
          <p:nvPr/>
        </p:nvSpPr>
        <p:spPr bwMode="auto">
          <a:xfrm>
            <a:off x="7035816" y="5578491"/>
            <a:ext cx="282575" cy="11113"/>
          </a:xfrm>
          <a:custGeom>
            <a:avLst/>
            <a:gdLst>
              <a:gd name="T0" fmla="*/ 0 w 200"/>
              <a:gd name="T1" fmla="*/ 6 h 7"/>
              <a:gd name="T2" fmla="*/ 0 w 200"/>
              <a:gd name="T3" fmla="*/ 0 h 7"/>
              <a:gd name="T4" fmla="*/ 199 w 200"/>
              <a:gd name="T5" fmla="*/ 0 h 7"/>
              <a:gd name="T6" fmla="*/ 199 w 200"/>
              <a:gd name="T7" fmla="*/ 6 h 7"/>
              <a:gd name="T8" fmla="*/ 0 w 200"/>
              <a:gd name="T9" fmla="*/ 6 h 7"/>
            </a:gdLst>
            <a:ahLst/>
            <a:cxnLst>
              <a:cxn ang="0">
                <a:pos x="T0" y="T1"/>
              </a:cxn>
              <a:cxn ang="0">
                <a:pos x="T2" y="T3"/>
              </a:cxn>
              <a:cxn ang="0">
                <a:pos x="T4" y="T5"/>
              </a:cxn>
              <a:cxn ang="0">
                <a:pos x="T6" y="T7"/>
              </a:cxn>
              <a:cxn ang="0">
                <a:pos x="T8" y="T9"/>
              </a:cxn>
            </a:cxnLst>
            <a:rect l="0" t="0" r="r" b="b"/>
            <a:pathLst>
              <a:path w="200" h="7">
                <a:moveTo>
                  <a:pt x="0" y="6"/>
                </a:moveTo>
                <a:lnTo>
                  <a:pt x="0" y="0"/>
                </a:lnTo>
                <a:lnTo>
                  <a:pt x="199" y="0"/>
                </a:lnTo>
                <a:lnTo>
                  <a:pt x="199" y="6"/>
                </a:lnTo>
                <a:lnTo>
                  <a:pt x="0" y="6"/>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33" name="Freeform 9"/>
          <p:cNvSpPr>
            <a:spLocks/>
          </p:cNvSpPr>
          <p:nvPr/>
        </p:nvSpPr>
        <p:spPr bwMode="auto">
          <a:xfrm>
            <a:off x="7035816" y="5578491"/>
            <a:ext cx="282575" cy="11113"/>
          </a:xfrm>
          <a:custGeom>
            <a:avLst/>
            <a:gdLst>
              <a:gd name="T0" fmla="*/ 0 w 200"/>
              <a:gd name="T1" fmla="*/ 6 h 7"/>
              <a:gd name="T2" fmla="*/ 0 w 200"/>
              <a:gd name="T3" fmla="*/ 0 h 7"/>
              <a:gd name="T4" fmla="*/ 199 w 200"/>
              <a:gd name="T5" fmla="*/ 0 h 7"/>
              <a:gd name="T6" fmla="*/ 199 w 200"/>
              <a:gd name="T7" fmla="*/ 6 h 7"/>
              <a:gd name="T8" fmla="*/ 0 w 200"/>
              <a:gd name="T9" fmla="*/ 6 h 7"/>
            </a:gdLst>
            <a:ahLst/>
            <a:cxnLst>
              <a:cxn ang="0">
                <a:pos x="T0" y="T1"/>
              </a:cxn>
              <a:cxn ang="0">
                <a:pos x="T2" y="T3"/>
              </a:cxn>
              <a:cxn ang="0">
                <a:pos x="T4" y="T5"/>
              </a:cxn>
              <a:cxn ang="0">
                <a:pos x="T6" y="T7"/>
              </a:cxn>
              <a:cxn ang="0">
                <a:pos x="T8" y="T9"/>
              </a:cxn>
            </a:cxnLst>
            <a:rect l="0" t="0" r="r" b="b"/>
            <a:pathLst>
              <a:path w="200" h="7">
                <a:moveTo>
                  <a:pt x="0" y="6"/>
                </a:moveTo>
                <a:lnTo>
                  <a:pt x="0" y="0"/>
                </a:lnTo>
                <a:lnTo>
                  <a:pt x="199" y="0"/>
                </a:lnTo>
                <a:lnTo>
                  <a:pt x="199" y="6"/>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34" name="Freeform 10"/>
          <p:cNvSpPr>
            <a:spLocks/>
          </p:cNvSpPr>
          <p:nvPr/>
        </p:nvSpPr>
        <p:spPr bwMode="auto">
          <a:xfrm>
            <a:off x="6753241" y="5567366"/>
            <a:ext cx="284163" cy="22225"/>
          </a:xfrm>
          <a:custGeom>
            <a:avLst/>
            <a:gdLst>
              <a:gd name="T0" fmla="*/ 0 w 201"/>
              <a:gd name="T1" fmla="*/ 13 h 14"/>
              <a:gd name="T2" fmla="*/ 0 w 201"/>
              <a:gd name="T3" fmla="*/ 0 h 14"/>
              <a:gd name="T4" fmla="*/ 200 w 201"/>
              <a:gd name="T5" fmla="*/ 0 h 14"/>
              <a:gd name="T6" fmla="*/ 200 w 201"/>
              <a:gd name="T7" fmla="*/ 13 h 14"/>
              <a:gd name="T8" fmla="*/ 0 w 201"/>
              <a:gd name="T9" fmla="*/ 13 h 14"/>
            </a:gdLst>
            <a:ahLst/>
            <a:cxnLst>
              <a:cxn ang="0">
                <a:pos x="T0" y="T1"/>
              </a:cxn>
              <a:cxn ang="0">
                <a:pos x="T2" y="T3"/>
              </a:cxn>
              <a:cxn ang="0">
                <a:pos x="T4" y="T5"/>
              </a:cxn>
              <a:cxn ang="0">
                <a:pos x="T6" y="T7"/>
              </a:cxn>
              <a:cxn ang="0">
                <a:pos x="T8" y="T9"/>
              </a:cxn>
            </a:cxnLst>
            <a:rect l="0" t="0" r="r" b="b"/>
            <a:pathLst>
              <a:path w="201" h="14">
                <a:moveTo>
                  <a:pt x="0" y="13"/>
                </a:moveTo>
                <a:lnTo>
                  <a:pt x="0" y="0"/>
                </a:lnTo>
                <a:lnTo>
                  <a:pt x="200" y="0"/>
                </a:lnTo>
                <a:lnTo>
                  <a:pt x="200" y="13"/>
                </a:lnTo>
                <a:lnTo>
                  <a:pt x="0" y="13"/>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35" name="Freeform 11"/>
          <p:cNvSpPr>
            <a:spLocks/>
          </p:cNvSpPr>
          <p:nvPr/>
        </p:nvSpPr>
        <p:spPr bwMode="auto">
          <a:xfrm>
            <a:off x="6753241" y="5567366"/>
            <a:ext cx="284163" cy="22225"/>
          </a:xfrm>
          <a:custGeom>
            <a:avLst/>
            <a:gdLst>
              <a:gd name="T0" fmla="*/ 0 w 201"/>
              <a:gd name="T1" fmla="*/ 13 h 14"/>
              <a:gd name="T2" fmla="*/ 0 w 201"/>
              <a:gd name="T3" fmla="*/ 0 h 14"/>
              <a:gd name="T4" fmla="*/ 200 w 201"/>
              <a:gd name="T5" fmla="*/ 0 h 14"/>
              <a:gd name="T6" fmla="*/ 200 w 201"/>
              <a:gd name="T7" fmla="*/ 13 h 14"/>
              <a:gd name="T8" fmla="*/ 0 w 201"/>
              <a:gd name="T9" fmla="*/ 13 h 14"/>
            </a:gdLst>
            <a:ahLst/>
            <a:cxnLst>
              <a:cxn ang="0">
                <a:pos x="T0" y="T1"/>
              </a:cxn>
              <a:cxn ang="0">
                <a:pos x="T2" y="T3"/>
              </a:cxn>
              <a:cxn ang="0">
                <a:pos x="T4" y="T5"/>
              </a:cxn>
              <a:cxn ang="0">
                <a:pos x="T6" y="T7"/>
              </a:cxn>
              <a:cxn ang="0">
                <a:pos x="T8" y="T9"/>
              </a:cxn>
            </a:cxnLst>
            <a:rect l="0" t="0" r="r" b="b"/>
            <a:pathLst>
              <a:path w="201" h="14">
                <a:moveTo>
                  <a:pt x="0" y="13"/>
                </a:moveTo>
                <a:lnTo>
                  <a:pt x="0" y="0"/>
                </a:lnTo>
                <a:lnTo>
                  <a:pt x="200" y="0"/>
                </a:lnTo>
                <a:lnTo>
                  <a:pt x="200" y="13"/>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36" name="Freeform 12"/>
          <p:cNvSpPr>
            <a:spLocks/>
          </p:cNvSpPr>
          <p:nvPr/>
        </p:nvSpPr>
        <p:spPr bwMode="auto">
          <a:xfrm>
            <a:off x="6470665" y="5578491"/>
            <a:ext cx="284163" cy="11113"/>
          </a:xfrm>
          <a:custGeom>
            <a:avLst/>
            <a:gdLst>
              <a:gd name="T0" fmla="*/ 0 w 201"/>
              <a:gd name="T1" fmla="*/ 6 h 7"/>
              <a:gd name="T2" fmla="*/ 0 w 201"/>
              <a:gd name="T3" fmla="*/ 0 h 7"/>
              <a:gd name="T4" fmla="*/ 200 w 201"/>
              <a:gd name="T5" fmla="*/ 0 h 7"/>
              <a:gd name="T6" fmla="*/ 200 w 201"/>
              <a:gd name="T7" fmla="*/ 6 h 7"/>
              <a:gd name="T8" fmla="*/ 0 w 201"/>
              <a:gd name="T9" fmla="*/ 6 h 7"/>
            </a:gdLst>
            <a:ahLst/>
            <a:cxnLst>
              <a:cxn ang="0">
                <a:pos x="T0" y="T1"/>
              </a:cxn>
              <a:cxn ang="0">
                <a:pos x="T2" y="T3"/>
              </a:cxn>
              <a:cxn ang="0">
                <a:pos x="T4" y="T5"/>
              </a:cxn>
              <a:cxn ang="0">
                <a:pos x="T6" y="T7"/>
              </a:cxn>
              <a:cxn ang="0">
                <a:pos x="T8" y="T9"/>
              </a:cxn>
            </a:cxnLst>
            <a:rect l="0" t="0" r="r" b="b"/>
            <a:pathLst>
              <a:path w="201" h="7">
                <a:moveTo>
                  <a:pt x="0" y="6"/>
                </a:moveTo>
                <a:lnTo>
                  <a:pt x="0" y="0"/>
                </a:lnTo>
                <a:lnTo>
                  <a:pt x="200" y="0"/>
                </a:lnTo>
                <a:lnTo>
                  <a:pt x="200" y="6"/>
                </a:lnTo>
                <a:lnTo>
                  <a:pt x="0" y="6"/>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37" name="Freeform 13"/>
          <p:cNvSpPr>
            <a:spLocks/>
          </p:cNvSpPr>
          <p:nvPr/>
        </p:nvSpPr>
        <p:spPr bwMode="auto">
          <a:xfrm>
            <a:off x="6470665" y="5578491"/>
            <a:ext cx="284163" cy="11113"/>
          </a:xfrm>
          <a:custGeom>
            <a:avLst/>
            <a:gdLst>
              <a:gd name="T0" fmla="*/ 0 w 201"/>
              <a:gd name="T1" fmla="*/ 6 h 7"/>
              <a:gd name="T2" fmla="*/ 0 w 201"/>
              <a:gd name="T3" fmla="*/ 0 h 7"/>
              <a:gd name="T4" fmla="*/ 200 w 201"/>
              <a:gd name="T5" fmla="*/ 0 h 7"/>
              <a:gd name="T6" fmla="*/ 200 w 201"/>
              <a:gd name="T7" fmla="*/ 6 h 7"/>
              <a:gd name="T8" fmla="*/ 0 w 201"/>
              <a:gd name="T9" fmla="*/ 6 h 7"/>
            </a:gdLst>
            <a:ahLst/>
            <a:cxnLst>
              <a:cxn ang="0">
                <a:pos x="T0" y="T1"/>
              </a:cxn>
              <a:cxn ang="0">
                <a:pos x="T2" y="T3"/>
              </a:cxn>
              <a:cxn ang="0">
                <a:pos x="T4" y="T5"/>
              </a:cxn>
              <a:cxn ang="0">
                <a:pos x="T6" y="T7"/>
              </a:cxn>
              <a:cxn ang="0">
                <a:pos x="T8" y="T9"/>
              </a:cxn>
            </a:cxnLst>
            <a:rect l="0" t="0" r="r" b="b"/>
            <a:pathLst>
              <a:path w="201" h="7">
                <a:moveTo>
                  <a:pt x="0" y="6"/>
                </a:moveTo>
                <a:lnTo>
                  <a:pt x="0" y="0"/>
                </a:lnTo>
                <a:lnTo>
                  <a:pt x="200" y="0"/>
                </a:lnTo>
                <a:lnTo>
                  <a:pt x="200" y="6"/>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38" name="Freeform 14"/>
          <p:cNvSpPr>
            <a:spLocks/>
          </p:cNvSpPr>
          <p:nvPr/>
        </p:nvSpPr>
        <p:spPr bwMode="auto">
          <a:xfrm>
            <a:off x="6178551" y="5567366"/>
            <a:ext cx="293688" cy="22225"/>
          </a:xfrm>
          <a:custGeom>
            <a:avLst/>
            <a:gdLst>
              <a:gd name="T0" fmla="*/ 0 w 208"/>
              <a:gd name="T1" fmla="*/ 13 h 14"/>
              <a:gd name="T2" fmla="*/ 0 w 208"/>
              <a:gd name="T3" fmla="*/ 0 h 14"/>
              <a:gd name="T4" fmla="*/ 207 w 208"/>
              <a:gd name="T5" fmla="*/ 0 h 14"/>
              <a:gd name="T6" fmla="*/ 207 w 208"/>
              <a:gd name="T7" fmla="*/ 13 h 14"/>
              <a:gd name="T8" fmla="*/ 0 w 208"/>
              <a:gd name="T9" fmla="*/ 13 h 14"/>
            </a:gdLst>
            <a:ahLst/>
            <a:cxnLst>
              <a:cxn ang="0">
                <a:pos x="T0" y="T1"/>
              </a:cxn>
              <a:cxn ang="0">
                <a:pos x="T2" y="T3"/>
              </a:cxn>
              <a:cxn ang="0">
                <a:pos x="T4" y="T5"/>
              </a:cxn>
              <a:cxn ang="0">
                <a:pos x="T6" y="T7"/>
              </a:cxn>
              <a:cxn ang="0">
                <a:pos x="T8" y="T9"/>
              </a:cxn>
            </a:cxnLst>
            <a:rect l="0" t="0" r="r" b="b"/>
            <a:pathLst>
              <a:path w="208" h="14">
                <a:moveTo>
                  <a:pt x="0" y="13"/>
                </a:moveTo>
                <a:lnTo>
                  <a:pt x="0" y="0"/>
                </a:lnTo>
                <a:lnTo>
                  <a:pt x="207" y="0"/>
                </a:lnTo>
                <a:lnTo>
                  <a:pt x="207" y="13"/>
                </a:lnTo>
                <a:lnTo>
                  <a:pt x="0" y="13"/>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39" name="Freeform 15"/>
          <p:cNvSpPr>
            <a:spLocks/>
          </p:cNvSpPr>
          <p:nvPr/>
        </p:nvSpPr>
        <p:spPr bwMode="auto">
          <a:xfrm>
            <a:off x="6178551" y="5567366"/>
            <a:ext cx="293688" cy="22225"/>
          </a:xfrm>
          <a:custGeom>
            <a:avLst/>
            <a:gdLst>
              <a:gd name="T0" fmla="*/ 0 w 208"/>
              <a:gd name="T1" fmla="*/ 13 h 14"/>
              <a:gd name="T2" fmla="*/ 0 w 208"/>
              <a:gd name="T3" fmla="*/ 0 h 14"/>
              <a:gd name="T4" fmla="*/ 207 w 208"/>
              <a:gd name="T5" fmla="*/ 0 h 14"/>
              <a:gd name="T6" fmla="*/ 207 w 208"/>
              <a:gd name="T7" fmla="*/ 13 h 14"/>
              <a:gd name="T8" fmla="*/ 0 w 208"/>
              <a:gd name="T9" fmla="*/ 13 h 14"/>
            </a:gdLst>
            <a:ahLst/>
            <a:cxnLst>
              <a:cxn ang="0">
                <a:pos x="T0" y="T1"/>
              </a:cxn>
              <a:cxn ang="0">
                <a:pos x="T2" y="T3"/>
              </a:cxn>
              <a:cxn ang="0">
                <a:pos x="T4" y="T5"/>
              </a:cxn>
              <a:cxn ang="0">
                <a:pos x="T6" y="T7"/>
              </a:cxn>
              <a:cxn ang="0">
                <a:pos x="T8" y="T9"/>
              </a:cxn>
            </a:cxnLst>
            <a:rect l="0" t="0" r="r" b="b"/>
            <a:pathLst>
              <a:path w="208" h="14">
                <a:moveTo>
                  <a:pt x="0" y="13"/>
                </a:moveTo>
                <a:lnTo>
                  <a:pt x="0" y="0"/>
                </a:lnTo>
                <a:lnTo>
                  <a:pt x="207" y="0"/>
                </a:lnTo>
                <a:lnTo>
                  <a:pt x="207" y="13"/>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0" name="Freeform 16"/>
          <p:cNvSpPr>
            <a:spLocks/>
          </p:cNvSpPr>
          <p:nvPr/>
        </p:nvSpPr>
        <p:spPr bwMode="auto">
          <a:xfrm>
            <a:off x="5897579" y="5538788"/>
            <a:ext cx="282575" cy="50800"/>
          </a:xfrm>
          <a:custGeom>
            <a:avLst/>
            <a:gdLst>
              <a:gd name="T0" fmla="*/ 0 w 201"/>
              <a:gd name="T1" fmla="*/ 31 h 32"/>
              <a:gd name="T2" fmla="*/ 0 w 201"/>
              <a:gd name="T3" fmla="*/ 0 h 32"/>
              <a:gd name="T4" fmla="*/ 200 w 201"/>
              <a:gd name="T5" fmla="*/ 0 h 32"/>
              <a:gd name="T6" fmla="*/ 200 w 201"/>
              <a:gd name="T7" fmla="*/ 31 h 32"/>
              <a:gd name="T8" fmla="*/ 0 w 201"/>
              <a:gd name="T9" fmla="*/ 31 h 32"/>
            </a:gdLst>
            <a:ahLst/>
            <a:cxnLst>
              <a:cxn ang="0">
                <a:pos x="T0" y="T1"/>
              </a:cxn>
              <a:cxn ang="0">
                <a:pos x="T2" y="T3"/>
              </a:cxn>
              <a:cxn ang="0">
                <a:pos x="T4" y="T5"/>
              </a:cxn>
              <a:cxn ang="0">
                <a:pos x="T6" y="T7"/>
              </a:cxn>
              <a:cxn ang="0">
                <a:pos x="T8" y="T9"/>
              </a:cxn>
            </a:cxnLst>
            <a:rect l="0" t="0" r="r" b="b"/>
            <a:pathLst>
              <a:path w="201" h="32">
                <a:moveTo>
                  <a:pt x="0" y="31"/>
                </a:moveTo>
                <a:lnTo>
                  <a:pt x="0" y="0"/>
                </a:lnTo>
                <a:lnTo>
                  <a:pt x="200" y="0"/>
                </a:lnTo>
                <a:lnTo>
                  <a:pt x="200" y="31"/>
                </a:lnTo>
                <a:lnTo>
                  <a:pt x="0" y="31"/>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1" name="Freeform 17"/>
          <p:cNvSpPr>
            <a:spLocks/>
          </p:cNvSpPr>
          <p:nvPr/>
        </p:nvSpPr>
        <p:spPr bwMode="auto">
          <a:xfrm>
            <a:off x="5616591" y="5567366"/>
            <a:ext cx="282575" cy="22225"/>
          </a:xfrm>
          <a:custGeom>
            <a:avLst/>
            <a:gdLst>
              <a:gd name="T0" fmla="*/ 0 w 200"/>
              <a:gd name="T1" fmla="*/ 13 h 14"/>
              <a:gd name="T2" fmla="*/ 0 w 200"/>
              <a:gd name="T3" fmla="*/ 0 h 14"/>
              <a:gd name="T4" fmla="*/ 199 w 200"/>
              <a:gd name="T5" fmla="*/ 0 h 14"/>
              <a:gd name="T6" fmla="*/ 199 w 200"/>
              <a:gd name="T7" fmla="*/ 13 h 14"/>
              <a:gd name="T8" fmla="*/ 0 w 200"/>
              <a:gd name="T9" fmla="*/ 13 h 14"/>
            </a:gdLst>
            <a:ahLst/>
            <a:cxnLst>
              <a:cxn ang="0">
                <a:pos x="T0" y="T1"/>
              </a:cxn>
              <a:cxn ang="0">
                <a:pos x="T2" y="T3"/>
              </a:cxn>
              <a:cxn ang="0">
                <a:pos x="T4" y="T5"/>
              </a:cxn>
              <a:cxn ang="0">
                <a:pos x="T6" y="T7"/>
              </a:cxn>
              <a:cxn ang="0">
                <a:pos x="T8" y="T9"/>
              </a:cxn>
            </a:cxnLst>
            <a:rect l="0" t="0" r="r" b="b"/>
            <a:pathLst>
              <a:path w="200" h="14">
                <a:moveTo>
                  <a:pt x="0" y="13"/>
                </a:moveTo>
                <a:lnTo>
                  <a:pt x="0" y="0"/>
                </a:lnTo>
                <a:lnTo>
                  <a:pt x="199" y="0"/>
                </a:lnTo>
                <a:lnTo>
                  <a:pt x="199" y="13"/>
                </a:lnTo>
                <a:lnTo>
                  <a:pt x="0" y="13"/>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2" name="Freeform 18"/>
          <p:cNvSpPr>
            <a:spLocks/>
          </p:cNvSpPr>
          <p:nvPr/>
        </p:nvSpPr>
        <p:spPr bwMode="auto">
          <a:xfrm>
            <a:off x="5616591" y="5567366"/>
            <a:ext cx="282575" cy="22225"/>
          </a:xfrm>
          <a:custGeom>
            <a:avLst/>
            <a:gdLst>
              <a:gd name="T0" fmla="*/ 0 w 200"/>
              <a:gd name="T1" fmla="*/ 13 h 14"/>
              <a:gd name="T2" fmla="*/ 0 w 200"/>
              <a:gd name="T3" fmla="*/ 0 h 14"/>
              <a:gd name="T4" fmla="*/ 199 w 200"/>
              <a:gd name="T5" fmla="*/ 0 h 14"/>
              <a:gd name="T6" fmla="*/ 199 w 200"/>
              <a:gd name="T7" fmla="*/ 13 h 14"/>
              <a:gd name="T8" fmla="*/ 0 w 200"/>
              <a:gd name="T9" fmla="*/ 13 h 14"/>
            </a:gdLst>
            <a:ahLst/>
            <a:cxnLst>
              <a:cxn ang="0">
                <a:pos x="T0" y="T1"/>
              </a:cxn>
              <a:cxn ang="0">
                <a:pos x="T2" y="T3"/>
              </a:cxn>
              <a:cxn ang="0">
                <a:pos x="T4" y="T5"/>
              </a:cxn>
              <a:cxn ang="0">
                <a:pos x="T6" y="T7"/>
              </a:cxn>
              <a:cxn ang="0">
                <a:pos x="T8" y="T9"/>
              </a:cxn>
            </a:cxnLst>
            <a:rect l="0" t="0" r="r" b="b"/>
            <a:pathLst>
              <a:path w="200" h="14">
                <a:moveTo>
                  <a:pt x="0" y="13"/>
                </a:moveTo>
                <a:lnTo>
                  <a:pt x="0" y="0"/>
                </a:lnTo>
                <a:lnTo>
                  <a:pt x="199" y="0"/>
                </a:lnTo>
                <a:lnTo>
                  <a:pt x="199" y="13"/>
                </a:lnTo>
                <a:lnTo>
                  <a:pt x="0"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3" name="Freeform 19"/>
          <p:cNvSpPr>
            <a:spLocks/>
          </p:cNvSpPr>
          <p:nvPr/>
        </p:nvSpPr>
        <p:spPr bwMode="auto">
          <a:xfrm>
            <a:off x="5334016" y="5557838"/>
            <a:ext cx="284163" cy="31750"/>
          </a:xfrm>
          <a:custGeom>
            <a:avLst/>
            <a:gdLst>
              <a:gd name="T0" fmla="*/ 0 w 201"/>
              <a:gd name="T1" fmla="*/ 19 h 20"/>
              <a:gd name="T2" fmla="*/ 0 w 201"/>
              <a:gd name="T3" fmla="*/ 0 h 20"/>
              <a:gd name="T4" fmla="*/ 200 w 201"/>
              <a:gd name="T5" fmla="*/ 0 h 20"/>
              <a:gd name="T6" fmla="*/ 200 w 201"/>
              <a:gd name="T7" fmla="*/ 19 h 20"/>
              <a:gd name="T8" fmla="*/ 0 w 201"/>
              <a:gd name="T9" fmla="*/ 19 h 20"/>
            </a:gdLst>
            <a:ahLst/>
            <a:cxnLst>
              <a:cxn ang="0">
                <a:pos x="T0" y="T1"/>
              </a:cxn>
              <a:cxn ang="0">
                <a:pos x="T2" y="T3"/>
              </a:cxn>
              <a:cxn ang="0">
                <a:pos x="T4" y="T5"/>
              </a:cxn>
              <a:cxn ang="0">
                <a:pos x="T6" y="T7"/>
              </a:cxn>
              <a:cxn ang="0">
                <a:pos x="T8" y="T9"/>
              </a:cxn>
            </a:cxnLst>
            <a:rect l="0" t="0" r="r" b="b"/>
            <a:pathLst>
              <a:path w="201" h="20">
                <a:moveTo>
                  <a:pt x="0" y="19"/>
                </a:moveTo>
                <a:lnTo>
                  <a:pt x="0" y="0"/>
                </a:lnTo>
                <a:lnTo>
                  <a:pt x="200" y="0"/>
                </a:lnTo>
                <a:lnTo>
                  <a:pt x="200" y="19"/>
                </a:lnTo>
                <a:lnTo>
                  <a:pt x="0" y="19"/>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4" name="Freeform 20"/>
          <p:cNvSpPr>
            <a:spLocks/>
          </p:cNvSpPr>
          <p:nvPr/>
        </p:nvSpPr>
        <p:spPr bwMode="auto">
          <a:xfrm>
            <a:off x="5051440" y="5538788"/>
            <a:ext cx="284163" cy="50800"/>
          </a:xfrm>
          <a:custGeom>
            <a:avLst/>
            <a:gdLst>
              <a:gd name="T0" fmla="*/ 0 w 201"/>
              <a:gd name="T1" fmla="*/ 31 h 32"/>
              <a:gd name="T2" fmla="*/ 0 w 201"/>
              <a:gd name="T3" fmla="*/ 0 h 32"/>
              <a:gd name="T4" fmla="*/ 200 w 201"/>
              <a:gd name="T5" fmla="*/ 0 h 32"/>
              <a:gd name="T6" fmla="*/ 200 w 201"/>
              <a:gd name="T7" fmla="*/ 31 h 32"/>
              <a:gd name="T8" fmla="*/ 0 w 201"/>
              <a:gd name="T9" fmla="*/ 31 h 32"/>
            </a:gdLst>
            <a:ahLst/>
            <a:cxnLst>
              <a:cxn ang="0">
                <a:pos x="T0" y="T1"/>
              </a:cxn>
              <a:cxn ang="0">
                <a:pos x="T2" y="T3"/>
              </a:cxn>
              <a:cxn ang="0">
                <a:pos x="T4" y="T5"/>
              </a:cxn>
              <a:cxn ang="0">
                <a:pos x="T6" y="T7"/>
              </a:cxn>
              <a:cxn ang="0">
                <a:pos x="T8" y="T9"/>
              </a:cxn>
            </a:cxnLst>
            <a:rect l="0" t="0" r="r" b="b"/>
            <a:pathLst>
              <a:path w="201" h="32">
                <a:moveTo>
                  <a:pt x="0" y="31"/>
                </a:moveTo>
                <a:lnTo>
                  <a:pt x="0" y="0"/>
                </a:lnTo>
                <a:lnTo>
                  <a:pt x="200" y="0"/>
                </a:lnTo>
                <a:lnTo>
                  <a:pt x="200" y="31"/>
                </a:lnTo>
                <a:lnTo>
                  <a:pt x="0" y="31"/>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5" name="Freeform 21"/>
          <p:cNvSpPr>
            <a:spLocks/>
          </p:cNvSpPr>
          <p:nvPr/>
        </p:nvSpPr>
        <p:spPr bwMode="auto">
          <a:xfrm>
            <a:off x="4768865" y="5489576"/>
            <a:ext cx="284163" cy="100013"/>
          </a:xfrm>
          <a:custGeom>
            <a:avLst/>
            <a:gdLst>
              <a:gd name="T0" fmla="*/ 0 w 201"/>
              <a:gd name="T1" fmla="*/ 62 h 63"/>
              <a:gd name="T2" fmla="*/ 0 w 201"/>
              <a:gd name="T3" fmla="*/ 0 h 63"/>
              <a:gd name="T4" fmla="*/ 200 w 201"/>
              <a:gd name="T5" fmla="*/ 0 h 63"/>
              <a:gd name="T6" fmla="*/ 200 w 201"/>
              <a:gd name="T7" fmla="*/ 62 h 63"/>
              <a:gd name="T8" fmla="*/ 0 w 201"/>
              <a:gd name="T9" fmla="*/ 62 h 63"/>
            </a:gdLst>
            <a:ahLst/>
            <a:cxnLst>
              <a:cxn ang="0">
                <a:pos x="T0" y="T1"/>
              </a:cxn>
              <a:cxn ang="0">
                <a:pos x="T2" y="T3"/>
              </a:cxn>
              <a:cxn ang="0">
                <a:pos x="T4" y="T5"/>
              </a:cxn>
              <a:cxn ang="0">
                <a:pos x="T6" y="T7"/>
              </a:cxn>
              <a:cxn ang="0">
                <a:pos x="T8" y="T9"/>
              </a:cxn>
            </a:cxnLst>
            <a:rect l="0" t="0" r="r" b="b"/>
            <a:pathLst>
              <a:path w="201" h="63">
                <a:moveTo>
                  <a:pt x="0" y="62"/>
                </a:moveTo>
                <a:lnTo>
                  <a:pt x="0" y="0"/>
                </a:lnTo>
                <a:lnTo>
                  <a:pt x="200" y="0"/>
                </a:lnTo>
                <a:lnTo>
                  <a:pt x="200" y="62"/>
                </a:lnTo>
                <a:lnTo>
                  <a:pt x="0" y="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6" name="Freeform 22"/>
          <p:cNvSpPr>
            <a:spLocks/>
          </p:cNvSpPr>
          <p:nvPr/>
        </p:nvSpPr>
        <p:spPr bwMode="auto">
          <a:xfrm>
            <a:off x="4476752" y="5449892"/>
            <a:ext cx="293688" cy="139700"/>
          </a:xfrm>
          <a:custGeom>
            <a:avLst/>
            <a:gdLst>
              <a:gd name="T0" fmla="*/ 0 w 208"/>
              <a:gd name="T1" fmla="*/ 87 h 88"/>
              <a:gd name="T2" fmla="*/ 0 w 208"/>
              <a:gd name="T3" fmla="*/ 0 h 88"/>
              <a:gd name="T4" fmla="*/ 207 w 208"/>
              <a:gd name="T5" fmla="*/ 0 h 88"/>
              <a:gd name="T6" fmla="*/ 207 w 208"/>
              <a:gd name="T7" fmla="*/ 87 h 88"/>
              <a:gd name="T8" fmla="*/ 0 w 208"/>
              <a:gd name="T9" fmla="*/ 87 h 88"/>
            </a:gdLst>
            <a:ahLst/>
            <a:cxnLst>
              <a:cxn ang="0">
                <a:pos x="T0" y="T1"/>
              </a:cxn>
              <a:cxn ang="0">
                <a:pos x="T2" y="T3"/>
              </a:cxn>
              <a:cxn ang="0">
                <a:pos x="T4" y="T5"/>
              </a:cxn>
              <a:cxn ang="0">
                <a:pos x="T6" y="T7"/>
              </a:cxn>
              <a:cxn ang="0">
                <a:pos x="T8" y="T9"/>
              </a:cxn>
            </a:cxnLst>
            <a:rect l="0" t="0" r="r" b="b"/>
            <a:pathLst>
              <a:path w="208" h="88">
                <a:moveTo>
                  <a:pt x="0" y="87"/>
                </a:moveTo>
                <a:lnTo>
                  <a:pt x="0" y="0"/>
                </a:lnTo>
                <a:lnTo>
                  <a:pt x="207" y="0"/>
                </a:lnTo>
                <a:lnTo>
                  <a:pt x="207" y="87"/>
                </a:lnTo>
                <a:lnTo>
                  <a:pt x="0" y="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7" name="Freeform 23"/>
          <p:cNvSpPr>
            <a:spLocks/>
          </p:cNvSpPr>
          <p:nvPr/>
        </p:nvSpPr>
        <p:spPr bwMode="auto">
          <a:xfrm>
            <a:off x="4197351" y="5305441"/>
            <a:ext cx="280988" cy="284163"/>
          </a:xfrm>
          <a:custGeom>
            <a:avLst/>
            <a:gdLst>
              <a:gd name="T0" fmla="*/ 0 w 200"/>
              <a:gd name="T1" fmla="*/ 178 h 179"/>
              <a:gd name="T2" fmla="*/ 0 w 200"/>
              <a:gd name="T3" fmla="*/ 0 h 179"/>
              <a:gd name="T4" fmla="*/ 199 w 200"/>
              <a:gd name="T5" fmla="*/ 0 h 179"/>
              <a:gd name="T6" fmla="*/ 199 w 200"/>
              <a:gd name="T7" fmla="*/ 178 h 179"/>
              <a:gd name="T8" fmla="*/ 0 w 200"/>
              <a:gd name="T9" fmla="*/ 178 h 179"/>
            </a:gdLst>
            <a:ahLst/>
            <a:cxnLst>
              <a:cxn ang="0">
                <a:pos x="T0" y="T1"/>
              </a:cxn>
              <a:cxn ang="0">
                <a:pos x="T2" y="T3"/>
              </a:cxn>
              <a:cxn ang="0">
                <a:pos x="T4" y="T5"/>
              </a:cxn>
              <a:cxn ang="0">
                <a:pos x="T6" y="T7"/>
              </a:cxn>
              <a:cxn ang="0">
                <a:pos x="T8" y="T9"/>
              </a:cxn>
            </a:cxnLst>
            <a:rect l="0" t="0" r="r" b="b"/>
            <a:pathLst>
              <a:path w="200" h="179">
                <a:moveTo>
                  <a:pt x="0" y="178"/>
                </a:moveTo>
                <a:lnTo>
                  <a:pt x="0" y="0"/>
                </a:lnTo>
                <a:lnTo>
                  <a:pt x="199" y="0"/>
                </a:lnTo>
                <a:lnTo>
                  <a:pt x="199" y="178"/>
                </a:lnTo>
                <a:lnTo>
                  <a:pt x="0" y="17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8" name="Freeform 24"/>
          <p:cNvSpPr>
            <a:spLocks/>
          </p:cNvSpPr>
          <p:nvPr/>
        </p:nvSpPr>
        <p:spPr bwMode="auto">
          <a:xfrm>
            <a:off x="3914791" y="5110166"/>
            <a:ext cx="282575" cy="479425"/>
          </a:xfrm>
          <a:custGeom>
            <a:avLst/>
            <a:gdLst>
              <a:gd name="T0" fmla="*/ 0 w 201"/>
              <a:gd name="T1" fmla="*/ 301 h 302"/>
              <a:gd name="T2" fmla="*/ 0 w 201"/>
              <a:gd name="T3" fmla="*/ 0 h 302"/>
              <a:gd name="T4" fmla="*/ 200 w 201"/>
              <a:gd name="T5" fmla="*/ 0 h 302"/>
              <a:gd name="T6" fmla="*/ 200 w 201"/>
              <a:gd name="T7" fmla="*/ 301 h 302"/>
              <a:gd name="T8" fmla="*/ 0 w 201"/>
              <a:gd name="T9" fmla="*/ 301 h 302"/>
            </a:gdLst>
            <a:ahLst/>
            <a:cxnLst>
              <a:cxn ang="0">
                <a:pos x="T0" y="T1"/>
              </a:cxn>
              <a:cxn ang="0">
                <a:pos x="T2" y="T3"/>
              </a:cxn>
              <a:cxn ang="0">
                <a:pos x="T4" y="T5"/>
              </a:cxn>
              <a:cxn ang="0">
                <a:pos x="T6" y="T7"/>
              </a:cxn>
              <a:cxn ang="0">
                <a:pos x="T8" y="T9"/>
              </a:cxn>
            </a:cxnLst>
            <a:rect l="0" t="0" r="r" b="b"/>
            <a:pathLst>
              <a:path w="201" h="302">
                <a:moveTo>
                  <a:pt x="0" y="301"/>
                </a:moveTo>
                <a:lnTo>
                  <a:pt x="0" y="0"/>
                </a:lnTo>
                <a:lnTo>
                  <a:pt x="200" y="0"/>
                </a:lnTo>
                <a:lnTo>
                  <a:pt x="200" y="301"/>
                </a:lnTo>
                <a:lnTo>
                  <a:pt x="0" y="30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49" name="Freeform 25"/>
          <p:cNvSpPr>
            <a:spLocks/>
          </p:cNvSpPr>
          <p:nvPr/>
        </p:nvSpPr>
        <p:spPr bwMode="auto">
          <a:xfrm>
            <a:off x="3632215" y="4926014"/>
            <a:ext cx="284163" cy="663575"/>
          </a:xfrm>
          <a:custGeom>
            <a:avLst/>
            <a:gdLst>
              <a:gd name="T0" fmla="*/ 0 w 201"/>
              <a:gd name="T1" fmla="*/ 417 h 418"/>
              <a:gd name="T2" fmla="*/ 0 w 201"/>
              <a:gd name="T3" fmla="*/ 0 h 418"/>
              <a:gd name="T4" fmla="*/ 200 w 201"/>
              <a:gd name="T5" fmla="*/ 0 h 418"/>
              <a:gd name="T6" fmla="*/ 200 w 201"/>
              <a:gd name="T7" fmla="*/ 417 h 418"/>
              <a:gd name="T8" fmla="*/ 0 w 201"/>
              <a:gd name="T9" fmla="*/ 417 h 418"/>
            </a:gdLst>
            <a:ahLst/>
            <a:cxnLst>
              <a:cxn ang="0">
                <a:pos x="T0" y="T1"/>
              </a:cxn>
              <a:cxn ang="0">
                <a:pos x="T2" y="T3"/>
              </a:cxn>
              <a:cxn ang="0">
                <a:pos x="T4" y="T5"/>
              </a:cxn>
              <a:cxn ang="0">
                <a:pos x="T6" y="T7"/>
              </a:cxn>
              <a:cxn ang="0">
                <a:pos x="T8" y="T9"/>
              </a:cxn>
            </a:cxnLst>
            <a:rect l="0" t="0" r="r" b="b"/>
            <a:pathLst>
              <a:path w="201" h="418">
                <a:moveTo>
                  <a:pt x="0" y="417"/>
                </a:moveTo>
                <a:lnTo>
                  <a:pt x="0" y="0"/>
                </a:lnTo>
                <a:lnTo>
                  <a:pt x="200" y="0"/>
                </a:lnTo>
                <a:lnTo>
                  <a:pt x="200" y="417"/>
                </a:lnTo>
                <a:lnTo>
                  <a:pt x="0" y="4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50" name="Freeform 26"/>
          <p:cNvSpPr>
            <a:spLocks/>
          </p:cNvSpPr>
          <p:nvPr/>
        </p:nvSpPr>
        <p:spPr bwMode="auto">
          <a:xfrm>
            <a:off x="3349641" y="3944941"/>
            <a:ext cx="284163" cy="1644650"/>
          </a:xfrm>
          <a:custGeom>
            <a:avLst/>
            <a:gdLst>
              <a:gd name="T0" fmla="*/ 0 w 201"/>
              <a:gd name="T1" fmla="*/ 1035 h 1036"/>
              <a:gd name="T2" fmla="*/ 0 w 201"/>
              <a:gd name="T3" fmla="*/ 0 h 1036"/>
              <a:gd name="T4" fmla="*/ 200 w 201"/>
              <a:gd name="T5" fmla="*/ 0 h 1036"/>
              <a:gd name="T6" fmla="*/ 200 w 201"/>
              <a:gd name="T7" fmla="*/ 1035 h 1036"/>
              <a:gd name="T8" fmla="*/ 0 w 201"/>
              <a:gd name="T9" fmla="*/ 1035 h 1036"/>
            </a:gdLst>
            <a:ahLst/>
            <a:cxnLst>
              <a:cxn ang="0">
                <a:pos x="T0" y="T1"/>
              </a:cxn>
              <a:cxn ang="0">
                <a:pos x="T2" y="T3"/>
              </a:cxn>
              <a:cxn ang="0">
                <a:pos x="T4" y="T5"/>
              </a:cxn>
              <a:cxn ang="0">
                <a:pos x="T6" y="T7"/>
              </a:cxn>
              <a:cxn ang="0">
                <a:pos x="T8" y="T9"/>
              </a:cxn>
            </a:cxnLst>
            <a:rect l="0" t="0" r="r" b="b"/>
            <a:pathLst>
              <a:path w="201" h="1036">
                <a:moveTo>
                  <a:pt x="0" y="1035"/>
                </a:moveTo>
                <a:lnTo>
                  <a:pt x="0" y="0"/>
                </a:lnTo>
                <a:lnTo>
                  <a:pt x="200" y="0"/>
                </a:lnTo>
                <a:lnTo>
                  <a:pt x="200" y="1035"/>
                </a:lnTo>
                <a:lnTo>
                  <a:pt x="0" y="103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51" name="Freeform 27"/>
          <p:cNvSpPr>
            <a:spLocks/>
          </p:cNvSpPr>
          <p:nvPr/>
        </p:nvSpPr>
        <p:spPr bwMode="auto">
          <a:xfrm>
            <a:off x="3059113" y="3040064"/>
            <a:ext cx="292100" cy="2549525"/>
          </a:xfrm>
          <a:custGeom>
            <a:avLst/>
            <a:gdLst>
              <a:gd name="T0" fmla="*/ 0 w 207"/>
              <a:gd name="T1" fmla="*/ 1605 h 1606"/>
              <a:gd name="T2" fmla="*/ 0 w 207"/>
              <a:gd name="T3" fmla="*/ 0 h 1606"/>
              <a:gd name="T4" fmla="*/ 206 w 207"/>
              <a:gd name="T5" fmla="*/ 0 h 1606"/>
              <a:gd name="T6" fmla="*/ 206 w 207"/>
              <a:gd name="T7" fmla="*/ 1605 h 1606"/>
              <a:gd name="T8" fmla="*/ 0 w 207"/>
              <a:gd name="T9" fmla="*/ 1605 h 1606"/>
            </a:gdLst>
            <a:ahLst/>
            <a:cxnLst>
              <a:cxn ang="0">
                <a:pos x="T0" y="T1"/>
              </a:cxn>
              <a:cxn ang="0">
                <a:pos x="T2" y="T3"/>
              </a:cxn>
              <a:cxn ang="0">
                <a:pos x="T4" y="T5"/>
              </a:cxn>
              <a:cxn ang="0">
                <a:pos x="T6" y="T7"/>
              </a:cxn>
              <a:cxn ang="0">
                <a:pos x="T8" y="T9"/>
              </a:cxn>
            </a:cxnLst>
            <a:rect l="0" t="0" r="r" b="b"/>
            <a:pathLst>
              <a:path w="207" h="1606">
                <a:moveTo>
                  <a:pt x="0" y="1605"/>
                </a:moveTo>
                <a:lnTo>
                  <a:pt x="0" y="0"/>
                </a:lnTo>
                <a:lnTo>
                  <a:pt x="206" y="0"/>
                </a:lnTo>
                <a:lnTo>
                  <a:pt x="206" y="1605"/>
                </a:lnTo>
                <a:lnTo>
                  <a:pt x="0" y="16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52" name="Freeform 28"/>
          <p:cNvSpPr>
            <a:spLocks/>
          </p:cNvSpPr>
          <p:nvPr/>
        </p:nvSpPr>
        <p:spPr bwMode="auto">
          <a:xfrm>
            <a:off x="2776538" y="2125663"/>
            <a:ext cx="284162" cy="3463925"/>
          </a:xfrm>
          <a:custGeom>
            <a:avLst/>
            <a:gdLst>
              <a:gd name="T0" fmla="*/ 0 w 201"/>
              <a:gd name="T1" fmla="*/ 2181 h 2182"/>
              <a:gd name="T2" fmla="*/ 0 w 201"/>
              <a:gd name="T3" fmla="*/ 0 h 2182"/>
              <a:gd name="T4" fmla="*/ 200 w 201"/>
              <a:gd name="T5" fmla="*/ 0 h 2182"/>
              <a:gd name="T6" fmla="*/ 200 w 201"/>
              <a:gd name="T7" fmla="*/ 2181 h 2182"/>
              <a:gd name="T8" fmla="*/ 0 w 201"/>
              <a:gd name="T9" fmla="*/ 2181 h 2182"/>
            </a:gdLst>
            <a:ahLst/>
            <a:cxnLst>
              <a:cxn ang="0">
                <a:pos x="T0" y="T1"/>
              </a:cxn>
              <a:cxn ang="0">
                <a:pos x="T2" y="T3"/>
              </a:cxn>
              <a:cxn ang="0">
                <a:pos x="T4" y="T5"/>
              </a:cxn>
              <a:cxn ang="0">
                <a:pos x="T6" y="T7"/>
              </a:cxn>
              <a:cxn ang="0">
                <a:pos x="T8" y="T9"/>
              </a:cxn>
            </a:cxnLst>
            <a:rect l="0" t="0" r="r" b="b"/>
            <a:pathLst>
              <a:path w="201" h="2182">
                <a:moveTo>
                  <a:pt x="0" y="2181"/>
                </a:moveTo>
                <a:lnTo>
                  <a:pt x="0" y="0"/>
                </a:lnTo>
                <a:lnTo>
                  <a:pt x="200" y="0"/>
                </a:lnTo>
                <a:lnTo>
                  <a:pt x="200" y="2181"/>
                </a:lnTo>
                <a:lnTo>
                  <a:pt x="0" y="21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53" name="Freeform 29"/>
          <p:cNvSpPr>
            <a:spLocks/>
          </p:cNvSpPr>
          <p:nvPr/>
        </p:nvSpPr>
        <p:spPr bwMode="auto">
          <a:xfrm>
            <a:off x="2495566" y="2573342"/>
            <a:ext cx="282575" cy="3016250"/>
          </a:xfrm>
          <a:custGeom>
            <a:avLst/>
            <a:gdLst>
              <a:gd name="T0" fmla="*/ 0 w 201"/>
              <a:gd name="T1" fmla="*/ 1899 h 1900"/>
              <a:gd name="T2" fmla="*/ 0 w 201"/>
              <a:gd name="T3" fmla="*/ 0 h 1900"/>
              <a:gd name="T4" fmla="*/ 200 w 201"/>
              <a:gd name="T5" fmla="*/ 0 h 1900"/>
              <a:gd name="T6" fmla="*/ 200 w 201"/>
              <a:gd name="T7" fmla="*/ 1899 h 1900"/>
              <a:gd name="T8" fmla="*/ 0 w 201"/>
              <a:gd name="T9" fmla="*/ 1899 h 1900"/>
            </a:gdLst>
            <a:ahLst/>
            <a:cxnLst>
              <a:cxn ang="0">
                <a:pos x="T0" y="T1"/>
              </a:cxn>
              <a:cxn ang="0">
                <a:pos x="T2" y="T3"/>
              </a:cxn>
              <a:cxn ang="0">
                <a:pos x="T4" y="T5"/>
              </a:cxn>
              <a:cxn ang="0">
                <a:pos x="T6" y="T7"/>
              </a:cxn>
              <a:cxn ang="0">
                <a:pos x="T8" y="T9"/>
              </a:cxn>
            </a:cxnLst>
            <a:rect l="0" t="0" r="r" b="b"/>
            <a:pathLst>
              <a:path w="201" h="1900">
                <a:moveTo>
                  <a:pt x="0" y="1899"/>
                </a:moveTo>
                <a:lnTo>
                  <a:pt x="0" y="0"/>
                </a:lnTo>
                <a:lnTo>
                  <a:pt x="200" y="0"/>
                </a:lnTo>
                <a:lnTo>
                  <a:pt x="200" y="1899"/>
                </a:lnTo>
                <a:lnTo>
                  <a:pt x="0" y="189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54" name="Freeform 30"/>
          <p:cNvSpPr>
            <a:spLocks/>
          </p:cNvSpPr>
          <p:nvPr/>
        </p:nvSpPr>
        <p:spPr bwMode="auto">
          <a:xfrm>
            <a:off x="2212991" y="4371991"/>
            <a:ext cx="282575" cy="1217613"/>
          </a:xfrm>
          <a:custGeom>
            <a:avLst/>
            <a:gdLst>
              <a:gd name="T0" fmla="*/ 0 w 201"/>
              <a:gd name="T1" fmla="*/ 766 h 767"/>
              <a:gd name="T2" fmla="*/ 0 w 201"/>
              <a:gd name="T3" fmla="*/ 0 h 767"/>
              <a:gd name="T4" fmla="*/ 200 w 201"/>
              <a:gd name="T5" fmla="*/ 0 h 767"/>
              <a:gd name="T6" fmla="*/ 200 w 201"/>
              <a:gd name="T7" fmla="*/ 766 h 767"/>
              <a:gd name="T8" fmla="*/ 0 w 201"/>
              <a:gd name="T9" fmla="*/ 766 h 767"/>
            </a:gdLst>
            <a:ahLst/>
            <a:cxnLst>
              <a:cxn ang="0">
                <a:pos x="T0" y="T1"/>
              </a:cxn>
              <a:cxn ang="0">
                <a:pos x="T2" y="T3"/>
              </a:cxn>
              <a:cxn ang="0">
                <a:pos x="T4" y="T5"/>
              </a:cxn>
              <a:cxn ang="0">
                <a:pos x="T6" y="T7"/>
              </a:cxn>
              <a:cxn ang="0">
                <a:pos x="T8" y="T9"/>
              </a:cxn>
            </a:cxnLst>
            <a:rect l="0" t="0" r="r" b="b"/>
            <a:pathLst>
              <a:path w="201" h="767">
                <a:moveTo>
                  <a:pt x="0" y="766"/>
                </a:moveTo>
                <a:lnTo>
                  <a:pt x="0" y="0"/>
                </a:lnTo>
                <a:lnTo>
                  <a:pt x="200" y="0"/>
                </a:lnTo>
                <a:lnTo>
                  <a:pt x="200" y="766"/>
                </a:lnTo>
                <a:lnTo>
                  <a:pt x="0" y="7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grpSp>
        <p:nvGrpSpPr>
          <p:cNvPr id="282655" name="Group 31"/>
          <p:cNvGrpSpPr>
            <a:grpSpLocks/>
          </p:cNvGrpSpPr>
          <p:nvPr/>
        </p:nvGrpSpPr>
        <p:grpSpPr bwMode="auto">
          <a:xfrm>
            <a:off x="1930400" y="2125663"/>
            <a:ext cx="4249738" cy="3463925"/>
            <a:chOff x="827" y="1177"/>
            <a:chExt cx="3012" cy="2182"/>
          </a:xfrm>
        </p:grpSpPr>
        <p:sp>
          <p:nvSpPr>
            <p:cNvPr id="282656" name="Freeform 32"/>
            <p:cNvSpPr>
              <a:spLocks/>
            </p:cNvSpPr>
            <p:nvPr/>
          </p:nvSpPr>
          <p:spPr bwMode="auto">
            <a:xfrm>
              <a:off x="3638" y="3327"/>
              <a:ext cx="201" cy="32"/>
            </a:xfrm>
            <a:custGeom>
              <a:avLst/>
              <a:gdLst>
                <a:gd name="T0" fmla="*/ 0 w 201"/>
                <a:gd name="T1" fmla="*/ 31 h 32"/>
                <a:gd name="T2" fmla="*/ 0 w 201"/>
                <a:gd name="T3" fmla="*/ 0 h 32"/>
                <a:gd name="T4" fmla="*/ 200 w 201"/>
                <a:gd name="T5" fmla="*/ 0 h 32"/>
                <a:gd name="T6" fmla="*/ 200 w 201"/>
                <a:gd name="T7" fmla="*/ 31 h 32"/>
                <a:gd name="T8" fmla="*/ 0 w 201"/>
                <a:gd name="T9" fmla="*/ 31 h 32"/>
              </a:gdLst>
              <a:ahLst/>
              <a:cxnLst>
                <a:cxn ang="0">
                  <a:pos x="T0" y="T1"/>
                </a:cxn>
                <a:cxn ang="0">
                  <a:pos x="T2" y="T3"/>
                </a:cxn>
                <a:cxn ang="0">
                  <a:pos x="T4" y="T5"/>
                </a:cxn>
                <a:cxn ang="0">
                  <a:pos x="T6" y="T7"/>
                </a:cxn>
                <a:cxn ang="0">
                  <a:pos x="T8" y="T9"/>
                </a:cxn>
              </a:cxnLst>
              <a:rect l="0" t="0" r="r" b="b"/>
              <a:pathLst>
                <a:path w="201" h="32">
                  <a:moveTo>
                    <a:pt x="0" y="31"/>
                  </a:moveTo>
                  <a:lnTo>
                    <a:pt x="0" y="0"/>
                  </a:lnTo>
                  <a:lnTo>
                    <a:pt x="200" y="0"/>
                  </a:lnTo>
                  <a:lnTo>
                    <a:pt x="200" y="31"/>
                  </a:lnTo>
                  <a:lnTo>
                    <a:pt x="0" y="31"/>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57" name="Freeform 33"/>
            <p:cNvSpPr>
              <a:spLocks/>
            </p:cNvSpPr>
            <p:nvPr/>
          </p:nvSpPr>
          <p:spPr bwMode="auto">
            <a:xfrm>
              <a:off x="3239" y="3339"/>
              <a:ext cx="201" cy="20"/>
            </a:xfrm>
            <a:custGeom>
              <a:avLst/>
              <a:gdLst>
                <a:gd name="T0" fmla="*/ 0 w 201"/>
                <a:gd name="T1" fmla="*/ 19 h 20"/>
                <a:gd name="T2" fmla="*/ 0 w 201"/>
                <a:gd name="T3" fmla="*/ 0 h 20"/>
                <a:gd name="T4" fmla="*/ 200 w 201"/>
                <a:gd name="T5" fmla="*/ 0 h 20"/>
                <a:gd name="T6" fmla="*/ 200 w 201"/>
                <a:gd name="T7" fmla="*/ 19 h 20"/>
                <a:gd name="T8" fmla="*/ 0 w 201"/>
                <a:gd name="T9" fmla="*/ 19 h 20"/>
              </a:gdLst>
              <a:ahLst/>
              <a:cxnLst>
                <a:cxn ang="0">
                  <a:pos x="T0" y="T1"/>
                </a:cxn>
                <a:cxn ang="0">
                  <a:pos x="T2" y="T3"/>
                </a:cxn>
                <a:cxn ang="0">
                  <a:pos x="T4" y="T5"/>
                </a:cxn>
                <a:cxn ang="0">
                  <a:pos x="T6" y="T7"/>
                </a:cxn>
                <a:cxn ang="0">
                  <a:pos x="T8" y="T9"/>
                </a:cxn>
              </a:cxnLst>
              <a:rect l="0" t="0" r="r" b="b"/>
              <a:pathLst>
                <a:path w="201" h="20">
                  <a:moveTo>
                    <a:pt x="0" y="19"/>
                  </a:moveTo>
                  <a:lnTo>
                    <a:pt x="0" y="0"/>
                  </a:lnTo>
                  <a:lnTo>
                    <a:pt x="200" y="0"/>
                  </a:lnTo>
                  <a:lnTo>
                    <a:pt x="200" y="19"/>
                  </a:lnTo>
                  <a:lnTo>
                    <a:pt x="0" y="19"/>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58" name="Freeform 34"/>
            <p:cNvSpPr>
              <a:spLocks/>
            </p:cNvSpPr>
            <p:nvPr/>
          </p:nvSpPr>
          <p:spPr bwMode="auto">
            <a:xfrm>
              <a:off x="3039" y="3327"/>
              <a:ext cx="201" cy="32"/>
            </a:xfrm>
            <a:custGeom>
              <a:avLst/>
              <a:gdLst>
                <a:gd name="T0" fmla="*/ 0 w 201"/>
                <a:gd name="T1" fmla="*/ 31 h 32"/>
                <a:gd name="T2" fmla="*/ 0 w 201"/>
                <a:gd name="T3" fmla="*/ 0 h 32"/>
                <a:gd name="T4" fmla="*/ 200 w 201"/>
                <a:gd name="T5" fmla="*/ 0 h 32"/>
                <a:gd name="T6" fmla="*/ 200 w 201"/>
                <a:gd name="T7" fmla="*/ 31 h 32"/>
                <a:gd name="T8" fmla="*/ 0 w 201"/>
                <a:gd name="T9" fmla="*/ 31 h 32"/>
              </a:gdLst>
              <a:ahLst/>
              <a:cxnLst>
                <a:cxn ang="0">
                  <a:pos x="T0" y="T1"/>
                </a:cxn>
                <a:cxn ang="0">
                  <a:pos x="T2" y="T3"/>
                </a:cxn>
                <a:cxn ang="0">
                  <a:pos x="T4" y="T5"/>
                </a:cxn>
                <a:cxn ang="0">
                  <a:pos x="T6" y="T7"/>
                </a:cxn>
                <a:cxn ang="0">
                  <a:pos x="T8" y="T9"/>
                </a:cxn>
              </a:cxnLst>
              <a:rect l="0" t="0" r="r" b="b"/>
              <a:pathLst>
                <a:path w="201" h="32">
                  <a:moveTo>
                    <a:pt x="0" y="31"/>
                  </a:moveTo>
                  <a:lnTo>
                    <a:pt x="0" y="0"/>
                  </a:lnTo>
                  <a:lnTo>
                    <a:pt x="200" y="0"/>
                  </a:lnTo>
                  <a:lnTo>
                    <a:pt x="200" y="31"/>
                  </a:lnTo>
                  <a:lnTo>
                    <a:pt x="0" y="31"/>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59" name="Freeform 35"/>
            <p:cNvSpPr>
              <a:spLocks/>
            </p:cNvSpPr>
            <p:nvPr/>
          </p:nvSpPr>
          <p:spPr bwMode="auto">
            <a:xfrm>
              <a:off x="2839" y="3296"/>
              <a:ext cx="201" cy="63"/>
            </a:xfrm>
            <a:custGeom>
              <a:avLst/>
              <a:gdLst>
                <a:gd name="T0" fmla="*/ 0 w 201"/>
                <a:gd name="T1" fmla="*/ 62 h 63"/>
                <a:gd name="T2" fmla="*/ 0 w 201"/>
                <a:gd name="T3" fmla="*/ 0 h 63"/>
                <a:gd name="T4" fmla="*/ 200 w 201"/>
                <a:gd name="T5" fmla="*/ 0 h 63"/>
                <a:gd name="T6" fmla="*/ 200 w 201"/>
                <a:gd name="T7" fmla="*/ 62 h 63"/>
                <a:gd name="T8" fmla="*/ 0 w 201"/>
                <a:gd name="T9" fmla="*/ 62 h 63"/>
              </a:gdLst>
              <a:ahLst/>
              <a:cxnLst>
                <a:cxn ang="0">
                  <a:pos x="T0" y="T1"/>
                </a:cxn>
                <a:cxn ang="0">
                  <a:pos x="T2" y="T3"/>
                </a:cxn>
                <a:cxn ang="0">
                  <a:pos x="T4" y="T5"/>
                </a:cxn>
                <a:cxn ang="0">
                  <a:pos x="T6" y="T7"/>
                </a:cxn>
                <a:cxn ang="0">
                  <a:pos x="T8" y="T9"/>
                </a:cxn>
              </a:cxnLst>
              <a:rect l="0" t="0" r="r" b="b"/>
              <a:pathLst>
                <a:path w="201" h="63">
                  <a:moveTo>
                    <a:pt x="0" y="62"/>
                  </a:moveTo>
                  <a:lnTo>
                    <a:pt x="0" y="0"/>
                  </a:lnTo>
                  <a:lnTo>
                    <a:pt x="200" y="0"/>
                  </a:lnTo>
                  <a:lnTo>
                    <a:pt x="200" y="62"/>
                  </a:lnTo>
                  <a:lnTo>
                    <a:pt x="0" y="62"/>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0" name="Freeform 36"/>
            <p:cNvSpPr>
              <a:spLocks/>
            </p:cNvSpPr>
            <p:nvPr/>
          </p:nvSpPr>
          <p:spPr bwMode="auto">
            <a:xfrm>
              <a:off x="2632" y="3271"/>
              <a:ext cx="208" cy="88"/>
            </a:xfrm>
            <a:custGeom>
              <a:avLst/>
              <a:gdLst>
                <a:gd name="T0" fmla="*/ 0 w 208"/>
                <a:gd name="T1" fmla="*/ 87 h 88"/>
                <a:gd name="T2" fmla="*/ 0 w 208"/>
                <a:gd name="T3" fmla="*/ 0 h 88"/>
                <a:gd name="T4" fmla="*/ 207 w 208"/>
                <a:gd name="T5" fmla="*/ 0 h 88"/>
                <a:gd name="T6" fmla="*/ 207 w 208"/>
                <a:gd name="T7" fmla="*/ 87 h 88"/>
                <a:gd name="T8" fmla="*/ 0 w 208"/>
                <a:gd name="T9" fmla="*/ 87 h 88"/>
              </a:gdLst>
              <a:ahLst/>
              <a:cxnLst>
                <a:cxn ang="0">
                  <a:pos x="T0" y="T1"/>
                </a:cxn>
                <a:cxn ang="0">
                  <a:pos x="T2" y="T3"/>
                </a:cxn>
                <a:cxn ang="0">
                  <a:pos x="T4" y="T5"/>
                </a:cxn>
                <a:cxn ang="0">
                  <a:pos x="T6" y="T7"/>
                </a:cxn>
                <a:cxn ang="0">
                  <a:pos x="T8" y="T9"/>
                </a:cxn>
              </a:cxnLst>
              <a:rect l="0" t="0" r="r" b="b"/>
              <a:pathLst>
                <a:path w="208" h="88">
                  <a:moveTo>
                    <a:pt x="0" y="87"/>
                  </a:moveTo>
                  <a:lnTo>
                    <a:pt x="0" y="0"/>
                  </a:lnTo>
                  <a:lnTo>
                    <a:pt x="207" y="0"/>
                  </a:lnTo>
                  <a:lnTo>
                    <a:pt x="207" y="87"/>
                  </a:lnTo>
                  <a:lnTo>
                    <a:pt x="0" y="87"/>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1" name="Freeform 37"/>
            <p:cNvSpPr>
              <a:spLocks/>
            </p:cNvSpPr>
            <p:nvPr/>
          </p:nvSpPr>
          <p:spPr bwMode="auto">
            <a:xfrm>
              <a:off x="2433" y="3180"/>
              <a:ext cx="200" cy="179"/>
            </a:xfrm>
            <a:custGeom>
              <a:avLst/>
              <a:gdLst>
                <a:gd name="T0" fmla="*/ 0 w 200"/>
                <a:gd name="T1" fmla="*/ 178 h 179"/>
                <a:gd name="T2" fmla="*/ 0 w 200"/>
                <a:gd name="T3" fmla="*/ 0 h 179"/>
                <a:gd name="T4" fmla="*/ 199 w 200"/>
                <a:gd name="T5" fmla="*/ 0 h 179"/>
                <a:gd name="T6" fmla="*/ 199 w 200"/>
                <a:gd name="T7" fmla="*/ 178 h 179"/>
                <a:gd name="T8" fmla="*/ 0 w 200"/>
                <a:gd name="T9" fmla="*/ 178 h 179"/>
              </a:gdLst>
              <a:ahLst/>
              <a:cxnLst>
                <a:cxn ang="0">
                  <a:pos x="T0" y="T1"/>
                </a:cxn>
                <a:cxn ang="0">
                  <a:pos x="T2" y="T3"/>
                </a:cxn>
                <a:cxn ang="0">
                  <a:pos x="T4" y="T5"/>
                </a:cxn>
                <a:cxn ang="0">
                  <a:pos x="T6" y="T7"/>
                </a:cxn>
                <a:cxn ang="0">
                  <a:pos x="T8" y="T9"/>
                </a:cxn>
              </a:cxnLst>
              <a:rect l="0" t="0" r="r" b="b"/>
              <a:pathLst>
                <a:path w="200" h="179">
                  <a:moveTo>
                    <a:pt x="0" y="178"/>
                  </a:moveTo>
                  <a:lnTo>
                    <a:pt x="0" y="0"/>
                  </a:lnTo>
                  <a:lnTo>
                    <a:pt x="199" y="0"/>
                  </a:lnTo>
                  <a:lnTo>
                    <a:pt x="199" y="178"/>
                  </a:lnTo>
                  <a:lnTo>
                    <a:pt x="0" y="178"/>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2" name="Freeform 38"/>
            <p:cNvSpPr>
              <a:spLocks/>
            </p:cNvSpPr>
            <p:nvPr/>
          </p:nvSpPr>
          <p:spPr bwMode="auto">
            <a:xfrm>
              <a:off x="2233" y="3057"/>
              <a:ext cx="201" cy="302"/>
            </a:xfrm>
            <a:custGeom>
              <a:avLst/>
              <a:gdLst>
                <a:gd name="T0" fmla="*/ 0 w 201"/>
                <a:gd name="T1" fmla="*/ 301 h 302"/>
                <a:gd name="T2" fmla="*/ 0 w 201"/>
                <a:gd name="T3" fmla="*/ 0 h 302"/>
                <a:gd name="T4" fmla="*/ 200 w 201"/>
                <a:gd name="T5" fmla="*/ 0 h 302"/>
                <a:gd name="T6" fmla="*/ 200 w 201"/>
                <a:gd name="T7" fmla="*/ 301 h 302"/>
                <a:gd name="T8" fmla="*/ 0 w 201"/>
                <a:gd name="T9" fmla="*/ 301 h 302"/>
              </a:gdLst>
              <a:ahLst/>
              <a:cxnLst>
                <a:cxn ang="0">
                  <a:pos x="T0" y="T1"/>
                </a:cxn>
                <a:cxn ang="0">
                  <a:pos x="T2" y="T3"/>
                </a:cxn>
                <a:cxn ang="0">
                  <a:pos x="T4" y="T5"/>
                </a:cxn>
                <a:cxn ang="0">
                  <a:pos x="T6" y="T7"/>
                </a:cxn>
                <a:cxn ang="0">
                  <a:pos x="T8" y="T9"/>
                </a:cxn>
              </a:cxnLst>
              <a:rect l="0" t="0" r="r" b="b"/>
              <a:pathLst>
                <a:path w="201" h="302">
                  <a:moveTo>
                    <a:pt x="0" y="301"/>
                  </a:moveTo>
                  <a:lnTo>
                    <a:pt x="0" y="0"/>
                  </a:lnTo>
                  <a:lnTo>
                    <a:pt x="200" y="0"/>
                  </a:lnTo>
                  <a:lnTo>
                    <a:pt x="200" y="301"/>
                  </a:lnTo>
                  <a:lnTo>
                    <a:pt x="0" y="301"/>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3" name="Freeform 39"/>
            <p:cNvSpPr>
              <a:spLocks/>
            </p:cNvSpPr>
            <p:nvPr/>
          </p:nvSpPr>
          <p:spPr bwMode="auto">
            <a:xfrm>
              <a:off x="2033" y="2941"/>
              <a:ext cx="201" cy="418"/>
            </a:xfrm>
            <a:custGeom>
              <a:avLst/>
              <a:gdLst>
                <a:gd name="T0" fmla="*/ 0 w 201"/>
                <a:gd name="T1" fmla="*/ 417 h 418"/>
                <a:gd name="T2" fmla="*/ 0 w 201"/>
                <a:gd name="T3" fmla="*/ 0 h 418"/>
                <a:gd name="T4" fmla="*/ 200 w 201"/>
                <a:gd name="T5" fmla="*/ 0 h 418"/>
                <a:gd name="T6" fmla="*/ 200 w 201"/>
                <a:gd name="T7" fmla="*/ 417 h 418"/>
                <a:gd name="T8" fmla="*/ 0 w 201"/>
                <a:gd name="T9" fmla="*/ 417 h 418"/>
              </a:gdLst>
              <a:ahLst/>
              <a:cxnLst>
                <a:cxn ang="0">
                  <a:pos x="T0" y="T1"/>
                </a:cxn>
                <a:cxn ang="0">
                  <a:pos x="T2" y="T3"/>
                </a:cxn>
                <a:cxn ang="0">
                  <a:pos x="T4" y="T5"/>
                </a:cxn>
                <a:cxn ang="0">
                  <a:pos x="T6" y="T7"/>
                </a:cxn>
                <a:cxn ang="0">
                  <a:pos x="T8" y="T9"/>
                </a:cxn>
              </a:cxnLst>
              <a:rect l="0" t="0" r="r" b="b"/>
              <a:pathLst>
                <a:path w="201" h="418">
                  <a:moveTo>
                    <a:pt x="0" y="417"/>
                  </a:moveTo>
                  <a:lnTo>
                    <a:pt x="0" y="0"/>
                  </a:lnTo>
                  <a:lnTo>
                    <a:pt x="200" y="0"/>
                  </a:lnTo>
                  <a:lnTo>
                    <a:pt x="200" y="417"/>
                  </a:lnTo>
                  <a:lnTo>
                    <a:pt x="0" y="417"/>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4" name="Freeform 40"/>
            <p:cNvSpPr>
              <a:spLocks/>
            </p:cNvSpPr>
            <p:nvPr/>
          </p:nvSpPr>
          <p:spPr bwMode="auto">
            <a:xfrm>
              <a:off x="1833" y="2323"/>
              <a:ext cx="201" cy="1036"/>
            </a:xfrm>
            <a:custGeom>
              <a:avLst/>
              <a:gdLst>
                <a:gd name="T0" fmla="*/ 0 w 201"/>
                <a:gd name="T1" fmla="*/ 1035 h 1036"/>
                <a:gd name="T2" fmla="*/ 0 w 201"/>
                <a:gd name="T3" fmla="*/ 0 h 1036"/>
                <a:gd name="T4" fmla="*/ 200 w 201"/>
                <a:gd name="T5" fmla="*/ 0 h 1036"/>
                <a:gd name="T6" fmla="*/ 200 w 201"/>
                <a:gd name="T7" fmla="*/ 1035 h 1036"/>
                <a:gd name="T8" fmla="*/ 0 w 201"/>
                <a:gd name="T9" fmla="*/ 1035 h 1036"/>
              </a:gdLst>
              <a:ahLst/>
              <a:cxnLst>
                <a:cxn ang="0">
                  <a:pos x="T0" y="T1"/>
                </a:cxn>
                <a:cxn ang="0">
                  <a:pos x="T2" y="T3"/>
                </a:cxn>
                <a:cxn ang="0">
                  <a:pos x="T4" y="T5"/>
                </a:cxn>
                <a:cxn ang="0">
                  <a:pos x="T6" y="T7"/>
                </a:cxn>
                <a:cxn ang="0">
                  <a:pos x="T8" y="T9"/>
                </a:cxn>
              </a:cxnLst>
              <a:rect l="0" t="0" r="r" b="b"/>
              <a:pathLst>
                <a:path w="201" h="1036">
                  <a:moveTo>
                    <a:pt x="0" y="1035"/>
                  </a:moveTo>
                  <a:lnTo>
                    <a:pt x="0" y="0"/>
                  </a:lnTo>
                  <a:lnTo>
                    <a:pt x="200" y="0"/>
                  </a:lnTo>
                  <a:lnTo>
                    <a:pt x="200" y="1035"/>
                  </a:lnTo>
                  <a:lnTo>
                    <a:pt x="0" y="1035"/>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5" name="Freeform 41"/>
            <p:cNvSpPr>
              <a:spLocks/>
            </p:cNvSpPr>
            <p:nvPr/>
          </p:nvSpPr>
          <p:spPr bwMode="auto">
            <a:xfrm>
              <a:off x="1627" y="1753"/>
              <a:ext cx="207" cy="1606"/>
            </a:xfrm>
            <a:custGeom>
              <a:avLst/>
              <a:gdLst>
                <a:gd name="T0" fmla="*/ 0 w 207"/>
                <a:gd name="T1" fmla="*/ 1605 h 1606"/>
                <a:gd name="T2" fmla="*/ 0 w 207"/>
                <a:gd name="T3" fmla="*/ 0 h 1606"/>
                <a:gd name="T4" fmla="*/ 206 w 207"/>
                <a:gd name="T5" fmla="*/ 0 h 1606"/>
                <a:gd name="T6" fmla="*/ 206 w 207"/>
                <a:gd name="T7" fmla="*/ 1605 h 1606"/>
                <a:gd name="T8" fmla="*/ 0 w 207"/>
                <a:gd name="T9" fmla="*/ 1605 h 1606"/>
              </a:gdLst>
              <a:ahLst/>
              <a:cxnLst>
                <a:cxn ang="0">
                  <a:pos x="T0" y="T1"/>
                </a:cxn>
                <a:cxn ang="0">
                  <a:pos x="T2" y="T3"/>
                </a:cxn>
                <a:cxn ang="0">
                  <a:pos x="T4" y="T5"/>
                </a:cxn>
                <a:cxn ang="0">
                  <a:pos x="T6" y="T7"/>
                </a:cxn>
                <a:cxn ang="0">
                  <a:pos x="T8" y="T9"/>
                </a:cxn>
              </a:cxnLst>
              <a:rect l="0" t="0" r="r" b="b"/>
              <a:pathLst>
                <a:path w="207" h="1606">
                  <a:moveTo>
                    <a:pt x="0" y="1605"/>
                  </a:moveTo>
                  <a:lnTo>
                    <a:pt x="0" y="0"/>
                  </a:lnTo>
                  <a:lnTo>
                    <a:pt x="206" y="0"/>
                  </a:lnTo>
                  <a:lnTo>
                    <a:pt x="206" y="1605"/>
                  </a:lnTo>
                  <a:lnTo>
                    <a:pt x="0" y="1605"/>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6" name="Freeform 42"/>
            <p:cNvSpPr>
              <a:spLocks/>
            </p:cNvSpPr>
            <p:nvPr/>
          </p:nvSpPr>
          <p:spPr bwMode="auto">
            <a:xfrm>
              <a:off x="1427" y="1177"/>
              <a:ext cx="201" cy="2182"/>
            </a:xfrm>
            <a:custGeom>
              <a:avLst/>
              <a:gdLst>
                <a:gd name="T0" fmla="*/ 0 w 201"/>
                <a:gd name="T1" fmla="*/ 2181 h 2182"/>
                <a:gd name="T2" fmla="*/ 0 w 201"/>
                <a:gd name="T3" fmla="*/ 0 h 2182"/>
                <a:gd name="T4" fmla="*/ 200 w 201"/>
                <a:gd name="T5" fmla="*/ 0 h 2182"/>
                <a:gd name="T6" fmla="*/ 200 w 201"/>
                <a:gd name="T7" fmla="*/ 2181 h 2182"/>
                <a:gd name="T8" fmla="*/ 0 w 201"/>
                <a:gd name="T9" fmla="*/ 2181 h 2182"/>
              </a:gdLst>
              <a:ahLst/>
              <a:cxnLst>
                <a:cxn ang="0">
                  <a:pos x="T0" y="T1"/>
                </a:cxn>
                <a:cxn ang="0">
                  <a:pos x="T2" y="T3"/>
                </a:cxn>
                <a:cxn ang="0">
                  <a:pos x="T4" y="T5"/>
                </a:cxn>
                <a:cxn ang="0">
                  <a:pos x="T6" y="T7"/>
                </a:cxn>
                <a:cxn ang="0">
                  <a:pos x="T8" y="T9"/>
                </a:cxn>
              </a:cxnLst>
              <a:rect l="0" t="0" r="r" b="b"/>
              <a:pathLst>
                <a:path w="201" h="2182">
                  <a:moveTo>
                    <a:pt x="0" y="2181"/>
                  </a:moveTo>
                  <a:lnTo>
                    <a:pt x="0" y="0"/>
                  </a:lnTo>
                  <a:lnTo>
                    <a:pt x="200" y="0"/>
                  </a:lnTo>
                  <a:lnTo>
                    <a:pt x="200" y="2181"/>
                  </a:lnTo>
                  <a:lnTo>
                    <a:pt x="0" y="2181"/>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7" name="Freeform 43"/>
            <p:cNvSpPr>
              <a:spLocks/>
            </p:cNvSpPr>
            <p:nvPr/>
          </p:nvSpPr>
          <p:spPr bwMode="auto">
            <a:xfrm>
              <a:off x="1227" y="1459"/>
              <a:ext cx="201" cy="1900"/>
            </a:xfrm>
            <a:custGeom>
              <a:avLst/>
              <a:gdLst>
                <a:gd name="T0" fmla="*/ 0 w 201"/>
                <a:gd name="T1" fmla="*/ 1899 h 1900"/>
                <a:gd name="T2" fmla="*/ 0 w 201"/>
                <a:gd name="T3" fmla="*/ 0 h 1900"/>
                <a:gd name="T4" fmla="*/ 200 w 201"/>
                <a:gd name="T5" fmla="*/ 0 h 1900"/>
                <a:gd name="T6" fmla="*/ 200 w 201"/>
                <a:gd name="T7" fmla="*/ 1899 h 1900"/>
                <a:gd name="T8" fmla="*/ 0 w 201"/>
                <a:gd name="T9" fmla="*/ 1899 h 1900"/>
              </a:gdLst>
              <a:ahLst/>
              <a:cxnLst>
                <a:cxn ang="0">
                  <a:pos x="T0" y="T1"/>
                </a:cxn>
                <a:cxn ang="0">
                  <a:pos x="T2" y="T3"/>
                </a:cxn>
                <a:cxn ang="0">
                  <a:pos x="T4" y="T5"/>
                </a:cxn>
                <a:cxn ang="0">
                  <a:pos x="T6" y="T7"/>
                </a:cxn>
                <a:cxn ang="0">
                  <a:pos x="T8" y="T9"/>
                </a:cxn>
              </a:cxnLst>
              <a:rect l="0" t="0" r="r" b="b"/>
              <a:pathLst>
                <a:path w="201" h="1900">
                  <a:moveTo>
                    <a:pt x="0" y="1899"/>
                  </a:moveTo>
                  <a:lnTo>
                    <a:pt x="0" y="0"/>
                  </a:lnTo>
                  <a:lnTo>
                    <a:pt x="200" y="0"/>
                  </a:lnTo>
                  <a:lnTo>
                    <a:pt x="200" y="1899"/>
                  </a:lnTo>
                  <a:lnTo>
                    <a:pt x="0" y="1899"/>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8" name="Freeform 44"/>
            <p:cNvSpPr>
              <a:spLocks/>
            </p:cNvSpPr>
            <p:nvPr/>
          </p:nvSpPr>
          <p:spPr bwMode="auto">
            <a:xfrm>
              <a:off x="1027" y="2592"/>
              <a:ext cx="201" cy="767"/>
            </a:xfrm>
            <a:custGeom>
              <a:avLst/>
              <a:gdLst>
                <a:gd name="T0" fmla="*/ 0 w 201"/>
                <a:gd name="T1" fmla="*/ 766 h 767"/>
                <a:gd name="T2" fmla="*/ 0 w 201"/>
                <a:gd name="T3" fmla="*/ 0 h 767"/>
                <a:gd name="T4" fmla="*/ 200 w 201"/>
                <a:gd name="T5" fmla="*/ 0 h 767"/>
                <a:gd name="T6" fmla="*/ 200 w 201"/>
                <a:gd name="T7" fmla="*/ 766 h 767"/>
                <a:gd name="T8" fmla="*/ 0 w 201"/>
                <a:gd name="T9" fmla="*/ 766 h 767"/>
              </a:gdLst>
              <a:ahLst/>
              <a:cxnLst>
                <a:cxn ang="0">
                  <a:pos x="T0" y="T1"/>
                </a:cxn>
                <a:cxn ang="0">
                  <a:pos x="T2" y="T3"/>
                </a:cxn>
                <a:cxn ang="0">
                  <a:pos x="T4" y="T5"/>
                </a:cxn>
                <a:cxn ang="0">
                  <a:pos x="T6" y="T7"/>
                </a:cxn>
                <a:cxn ang="0">
                  <a:pos x="T8" y="T9"/>
                </a:cxn>
              </a:cxnLst>
              <a:rect l="0" t="0" r="r" b="b"/>
              <a:pathLst>
                <a:path w="201" h="767">
                  <a:moveTo>
                    <a:pt x="0" y="766"/>
                  </a:moveTo>
                  <a:lnTo>
                    <a:pt x="0" y="0"/>
                  </a:lnTo>
                  <a:lnTo>
                    <a:pt x="200" y="0"/>
                  </a:lnTo>
                  <a:lnTo>
                    <a:pt x="200" y="766"/>
                  </a:lnTo>
                  <a:lnTo>
                    <a:pt x="0" y="766"/>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2669" name="Freeform 45"/>
            <p:cNvSpPr>
              <a:spLocks/>
            </p:cNvSpPr>
            <p:nvPr/>
          </p:nvSpPr>
          <p:spPr bwMode="auto">
            <a:xfrm>
              <a:off x="827" y="3267"/>
              <a:ext cx="201" cy="92"/>
            </a:xfrm>
            <a:custGeom>
              <a:avLst/>
              <a:gdLst>
                <a:gd name="T0" fmla="*/ 0 w 201"/>
                <a:gd name="T1" fmla="*/ 91 h 92"/>
                <a:gd name="T2" fmla="*/ 0 w 201"/>
                <a:gd name="T3" fmla="*/ 0 h 92"/>
                <a:gd name="T4" fmla="*/ 200 w 201"/>
                <a:gd name="T5" fmla="*/ 0 h 92"/>
                <a:gd name="T6" fmla="*/ 200 w 201"/>
                <a:gd name="T7" fmla="*/ 91 h 92"/>
                <a:gd name="T8" fmla="*/ 0 w 201"/>
                <a:gd name="T9" fmla="*/ 91 h 92"/>
              </a:gdLst>
              <a:ahLst/>
              <a:cxnLst>
                <a:cxn ang="0">
                  <a:pos x="T0" y="T1"/>
                </a:cxn>
                <a:cxn ang="0">
                  <a:pos x="T2" y="T3"/>
                </a:cxn>
                <a:cxn ang="0">
                  <a:pos x="T4" y="T5"/>
                </a:cxn>
                <a:cxn ang="0">
                  <a:pos x="T6" y="T7"/>
                </a:cxn>
                <a:cxn ang="0">
                  <a:pos x="T8" y="T9"/>
                </a:cxn>
              </a:cxnLst>
              <a:rect l="0" t="0" r="r" b="b"/>
              <a:pathLst>
                <a:path w="201" h="92">
                  <a:moveTo>
                    <a:pt x="0" y="91"/>
                  </a:moveTo>
                  <a:lnTo>
                    <a:pt x="0" y="0"/>
                  </a:lnTo>
                  <a:lnTo>
                    <a:pt x="200" y="0"/>
                  </a:lnTo>
                  <a:lnTo>
                    <a:pt x="200" y="91"/>
                  </a:lnTo>
                  <a:lnTo>
                    <a:pt x="0" y="91"/>
                  </a:lnTo>
                </a:path>
              </a:pathLst>
            </a:custGeom>
            <a:solidFill>
              <a:srgbClr val="9A044B"/>
            </a:solidFill>
            <a:ln w="12700" cap="rnd" cmpd="sng">
              <a:solidFill>
                <a:srgbClr val="9A044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282670" name="Freeform 46"/>
          <p:cNvSpPr>
            <a:spLocks/>
          </p:cNvSpPr>
          <p:nvPr/>
        </p:nvSpPr>
        <p:spPr bwMode="auto">
          <a:xfrm>
            <a:off x="1930416" y="5443539"/>
            <a:ext cx="284163" cy="146050"/>
          </a:xfrm>
          <a:custGeom>
            <a:avLst/>
            <a:gdLst>
              <a:gd name="T0" fmla="*/ 0 w 201"/>
              <a:gd name="T1" fmla="*/ 91 h 92"/>
              <a:gd name="T2" fmla="*/ 0 w 201"/>
              <a:gd name="T3" fmla="*/ 0 h 92"/>
              <a:gd name="T4" fmla="*/ 200 w 201"/>
              <a:gd name="T5" fmla="*/ 0 h 92"/>
              <a:gd name="T6" fmla="*/ 200 w 201"/>
              <a:gd name="T7" fmla="*/ 91 h 92"/>
              <a:gd name="T8" fmla="*/ 0 w 201"/>
              <a:gd name="T9" fmla="*/ 91 h 92"/>
            </a:gdLst>
            <a:ahLst/>
            <a:cxnLst>
              <a:cxn ang="0">
                <a:pos x="T0" y="T1"/>
              </a:cxn>
              <a:cxn ang="0">
                <a:pos x="T2" y="T3"/>
              </a:cxn>
              <a:cxn ang="0">
                <a:pos x="T4" y="T5"/>
              </a:cxn>
              <a:cxn ang="0">
                <a:pos x="T6" y="T7"/>
              </a:cxn>
              <a:cxn ang="0">
                <a:pos x="T8" y="T9"/>
              </a:cxn>
            </a:cxnLst>
            <a:rect l="0" t="0" r="r" b="b"/>
            <a:pathLst>
              <a:path w="201" h="92">
                <a:moveTo>
                  <a:pt x="0" y="91"/>
                </a:moveTo>
                <a:lnTo>
                  <a:pt x="0" y="0"/>
                </a:lnTo>
                <a:lnTo>
                  <a:pt x="200" y="0"/>
                </a:lnTo>
                <a:lnTo>
                  <a:pt x="200" y="91"/>
                </a:lnTo>
                <a:lnTo>
                  <a:pt x="0" y="9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71" name="Freeform 47"/>
          <p:cNvSpPr>
            <a:spLocks/>
          </p:cNvSpPr>
          <p:nvPr/>
        </p:nvSpPr>
        <p:spPr bwMode="auto">
          <a:xfrm>
            <a:off x="1647841" y="5567366"/>
            <a:ext cx="284163" cy="22225"/>
          </a:xfrm>
          <a:custGeom>
            <a:avLst/>
            <a:gdLst>
              <a:gd name="T0" fmla="*/ 0 w 201"/>
              <a:gd name="T1" fmla="*/ 0 h 14"/>
              <a:gd name="T2" fmla="*/ 200 w 201"/>
              <a:gd name="T3" fmla="*/ 0 h 14"/>
              <a:gd name="T4" fmla="*/ 200 w 201"/>
              <a:gd name="T5" fmla="*/ 13 h 14"/>
              <a:gd name="T6" fmla="*/ 0 w 201"/>
              <a:gd name="T7" fmla="*/ 13 h 14"/>
              <a:gd name="T8" fmla="*/ 0 w 201"/>
              <a:gd name="T9" fmla="*/ 0 h 14"/>
            </a:gdLst>
            <a:ahLst/>
            <a:cxnLst>
              <a:cxn ang="0">
                <a:pos x="T0" y="T1"/>
              </a:cxn>
              <a:cxn ang="0">
                <a:pos x="T2" y="T3"/>
              </a:cxn>
              <a:cxn ang="0">
                <a:pos x="T4" y="T5"/>
              </a:cxn>
              <a:cxn ang="0">
                <a:pos x="T6" y="T7"/>
              </a:cxn>
              <a:cxn ang="0">
                <a:pos x="T8" y="T9"/>
              </a:cxn>
            </a:cxnLst>
            <a:rect l="0" t="0" r="r" b="b"/>
            <a:pathLst>
              <a:path w="201" h="14">
                <a:moveTo>
                  <a:pt x="0" y="0"/>
                </a:moveTo>
                <a:lnTo>
                  <a:pt x="200" y="0"/>
                </a:lnTo>
                <a:lnTo>
                  <a:pt x="200" y="13"/>
                </a:lnTo>
                <a:lnTo>
                  <a:pt x="0" y="13"/>
                </a:lnTo>
                <a:lnTo>
                  <a:pt x="0" y="0"/>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72" name="Line 48"/>
          <p:cNvSpPr>
            <a:spLocks noChangeShapeType="1"/>
          </p:cNvSpPr>
          <p:nvPr/>
        </p:nvSpPr>
        <p:spPr bwMode="auto">
          <a:xfrm flipH="1">
            <a:off x="7593013" y="5588000"/>
            <a:ext cx="303212"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73" name="Line 49"/>
          <p:cNvSpPr>
            <a:spLocks noChangeShapeType="1"/>
          </p:cNvSpPr>
          <p:nvPr/>
        </p:nvSpPr>
        <p:spPr bwMode="auto">
          <a:xfrm flipV="1">
            <a:off x="7599363" y="5561015"/>
            <a:ext cx="0" cy="3333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74" name="Line 50"/>
          <p:cNvSpPr>
            <a:spLocks noChangeShapeType="1"/>
          </p:cNvSpPr>
          <p:nvPr/>
        </p:nvSpPr>
        <p:spPr bwMode="auto">
          <a:xfrm>
            <a:off x="7604125" y="5567363"/>
            <a:ext cx="280988"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75" name="Line 51"/>
          <p:cNvSpPr>
            <a:spLocks noChangeShapeType="1"/>
          </p:cNvSpPr>
          <p:nvPr/>
        </p:nvSpPr>
        <p:spPr bwMode="auto">
          <a:xfrm>
            <a:off x="1654190" y="5567363"/>
            <a:ext cx="26987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76" name="Line 52"/>
          <p:cNvSpPr>
            <a:spLocks noChangeShapeType="1"/>
          </p:cNvSpPr>
          <p:nvPr/>
        </p:nvSpPr>
        <p:spPr bwMode="auto">
          <a:xfrm>
            <a:off x="1930400" y="5573729"/>
            <a:ext cx="0" cy="793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77" name="Line 53"/>
          <p:cNvSpPr>
            <a:spLocks noChangeShapeType="1"/>
          </p:cNvSpPr>
          <p:nvPr/>
        </p:nvSpPr>
        <p:spPr bwMode="auto">
          <a:xfrm flipH="1">
            <a:off x="1643068" y="5588000"/>
            <a:ext cx="2936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78" name="Line 54"/>
          <p:cNvSpPr>
            <a:spLocks noChangeShapeType="1"/>
          </p:cNvSpPr>
          <p:nvPr/>
        </p:nvSpPr>
        <p:spPr bwMode="auto">
          <a:xfrm flipV="1">
            <a:off x="3427413" y="1789115"/>
            <a:ext cx="0" cy="3824287"/>
          </a:xfrm>
          <a:prstGeom prst="line">
            <a:avLst/>
          </a:prstGeom>
          <a:noFill/>
          <a:ln w="28575">
            <a:solidFill>
              <a:srgbClr val="063DE8"/>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79" name="Line 55"/>
          <p:cNvSpPr>
            <a:spLocks noChangeShapeType="1"/>
          </p:cNvSpPr>
          <p:nvPr/>
        </p:nvSpPr>
        <p:spPr bwMode="auto">
          <a:xfrm flipV="1">
            <a:off x="4371975" y="1789115"/>
            <a:ext cx="0" cy="3824287"/>
          </a:xfrm>
          <a:prstGeom prst="line">
            <a:avLst/>
          </a:prstGeom>
          <a:noFill/>
          <a:ln w="28575">
            <a:solidFill>
              <a:srgbClr val="063DE8"/>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80" name="Line 56"/>
          <p:cNvSpPr>
            <a:spLocks noChangeShapeType="1"/>
          </p:cNvSpPr>
          <p:nvPr/>
        </p:nvSpPr>
        <p:spPr bwMode="auto">
          <a:xfrm flipV="1">
            <a:off x="1647825" y="1808165"/>
            <a:ext cx="0" cy="3786187"/>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81" name="Line 57"/>
          <p:cNvSpPr>
            <a:spLocks noChangeShapeType="1"/>
          </p:cNvSpPr>
          <p:nvPr/>
        </p:nvSpPr>
        <p:spPr bwMode="auto">
          <a:xfrm>
            <a:off x="1654175" y="5588000"/>
            <a:ext cx="6230938"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82" name="Rectangle 58"/>
          <p:cNvSpPr>
            <a:spLocks noChangeArrowheads="1"/>
          </p:cNvSpPr>
          <p:nvPr/>
        </p:nvSpPr>
        <p:spPr bwMode="auto">
          <a:xfrm>
            <a:off x="3384550" y="5776918"/>
            <a:ext cx="203200" cy="242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2683" name="Freeform 59"/>
          <p:cNvSpPr>
            <a:spLocks/>
          </p:cNvSpPr>
          <p:nvPr/>
        </p:nvSpPr>
        <p:spPr bwMode="auto">
          <a:xfrm>
            <a:off x="1609730" y="5578491"/>
            <a:ext cx="31750" cy="30163"/>
          </a:xfrm>
          <a:custGeom>
            <a:avLst/>
            <a:gdLst>
              <a:gd name="T0" fmla="*/ 21 w 22"/>
              <a:gd name="T1" fmla="*/ 0 h 19"/>
              <a:gd name="T2" fmla="*/ 21 w 22"/>
              <a:gd name="T3" fmla="*/ 18 h 19"/>
              <a:gd name="T4" fmla="*/ 0 w 22"/>
              <a:gd name="T5" fmla="*/ 18 h 19"/>
              <a:gd name="T6" fmla="*/ 0 w 22"/>
              <a:gd name="T7" fmla="*/ 0 h 19"/>
              <a:gd name="T8" fmla="*/ 21 w 22"/>
              <a:gd name="T9" fmla="*/ 0 h 19"/>
            </a:gdLst>
            <a:ahLst/>
            <a:cxnLst>
              <a:cxn ang="0">
                <a:pos x="T0" y="T1"/>
              </a:cxn>
              <a:cxn ang="0">
                <a:pos x="T2" y="T3"/>
              </a:cxn>
              <a:cxn ang="0">
                <a:pos x="T4" y="T5"/>
              </a:cxn>
              <a:cxn ang="0">
                <a:pos x="T6" y="T7"/>
              </a:cxn>
              <a:cxn ang="0">
                <a:pos x="T8" y="T9"/>
              </a:cxn>
            </a:cxnLst>
            <a:rect l="0" t="0" r="r" b="b"/>
            <a:pathLst>
              <a:path w="22" h="19">
                <a:moveTo>
                  <a:pt x="21" y="0"/>
                </a:moveTo>
                <a:lnTo>
                  <a:pt x="21" y="18"/>
                </a:lnTo>
                <a:lnTo>
                  <a:pt x="0" y="18"/>
                </a:lnTo>
                <a:lnTo>
                  <a:pt x="0" y="0"/>
                </a:lnTo>
                <a:lnTo>
                  <a:pt x="21"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84" name="Freeform 60"/>
          <p:cNvSpPr>
            <a:spLocks/>
          </p:cNvSpPr>
          <p:nvPr/>
        </p:nvSpPr>
        <p:spPr bwMode="auto">
          <a:xfrm>
            <a:off x="7443788" y="5597541"/>
            <a:ext cx="30162" cy="30163"/>
          </a:xfrm>
          <a:custGeom>
            <a:avLst/>
            <a:gdLst>
              <a:gd name="T0" fmla="*/ 0 w 22"/>
              <a:gd name="T1" fmla="*/ 0 h 19"/>
              <a:gd name="T2" fmla="*/ 21 w 22"/>
              <a:gd name="T3" fmla="*/ 0 h 19"/>
              <a:gd name="T4" fmla="*/ 21 w 22"/>
              <a:gd name="T5" fmla="*/ 18 h 19"/>
              <a:gd name="T6" fmla="*/ 0 w 22"/>
              <a:gd name="T7" fmla="*/ 18 h 19"/>
              <a:gd name="T8" fmla="*/ 0 w 22"/>
              <a:gd name="T9" fmla="*/ 0 h 19"/>
            </a:gdLst>
            <a:ahLst/>
            <a:cxnLst>
              <a:cxn ang="0">
                <a:pos x="T0" y="T1"/>
              </a:cxn>
              <a:cxn ang="0">
                <a:pos x="T2" y="T3"/>
              </a:cxn>
              <a:cxn ang="0">
                <a:pos x="T4" y="T5"/>
              </a:cxn>
              <a:cxn ang="0">
                <a:pos x="T6" y="T7"/>
              </a:cxn>
              <a:cxn ang="0">
                <a:pos x="T8" y="T9"/>
              </a:cxn>
            </a:cxnLst>
            <a:rect l="0" t="0" r="r" b="b"/>
            <a:pathLst>
              <a:path w="22" h="19">
                <a:moveTo>
                  <a:pt x="0" y="0"/>
                </a:moveTo>
                <a:lnTo>
                  <a:pt x="21" y="0"/>
                </a:lnTo>
                <a:lnTo>
                  <a:pt x="21"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85" name="Freeform 61"/>
          <p:cNvSpPr>
            <a:spLocks/>
          </p:cNvSpPr>
          <p:nvPr/>
        </p:nvSpPr>
        <p:spPr bwMode="auto">
          <a:xfrm>
            <a:off x="6878640" y="5597541"/>
            <a:ext cx="31750" cy="30163"/>
          </a:xfrm>
          <a:custGeom>
            <a:avLst/>
            <a:gdLst>
              <a:gd name="T0" fmla="*/ 0 w 22"/>
              <a:gd name="T1" fmla="*/ 0 h 19"/>
              <a:gd name="T2" fmla="*/ 21 w 22"/>
              <a:gd name="T3" fmla="*/ 0 h 19"/>
              <a:gd name="T4" fmla="*/ 21 w 22"/>
              <a:gd name="T5" fmla="*/ 18 h 19"/>
              <a:gd name="T6" fmla="*/ 0 w 22"/>
              <a:gd name="T7" fmla="*/ 18 h 19"/>
              <a:gd name="T8" fmla="*/ 0 w 22"/>
              <a:gd name="T9" fmla="*/ 0 h 19"/>
            </a:gdLst>
            <a:ahLst/>
            <a:cxnLst>
              <a:cxn ang="0">
                <a:pos x="T0" y="T1"/>
              </a:cxn>
              <a:cxn ang="0">
                <a:pos x="T2" y="T3"/>
              </a:cxn>
              <a:cxn ang="0">
                <a:pos x="T4" y="T5"/>
              </a:cxn>
              <a:cxn ang="0">
                <a:pos x="T6" y="T7"/>
              </a:cxn>
              <a:cxn ang="0">
                <a:pos x="T8" y="T9"/>
              </a:cxn>
            </a:cxnLst>
            <a:rect l="0" t="0" r="r" b="b"/>
            <a:pathLst>
              <a:path w="22" h="19">
                <a:moveTo>
                  <a:pt x="0" y="0"/>
                </a:moveTo>
                <a:lnTo>
                  <a:pt x="21" y="0"/>
                </a:lnTo>
                <a:lnTo>
                  <a:pt x="21"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86" name="Freeform 62"/>
          <p:cNvSpPr>
            <a:spLocks/>
          </p:cNvSpPr>
          <p:nvPr/>
        </p:nvSpPr>
        <p:spPr bwMode="auto">
          <a:xfrm>
            <a:off x="6316678" y="5597541"/>
            <a:ext cx="28575" cy="30163"/>
          </a:xfrm>
          <a:custGeom>
            <a:avLst/>
            <a:gdLst>
              <a:gd name="T0" fmla="*/ 0 w 21"/>
              <a:gd name="T1" fmla="*/ 0 h 19"/>
              <a:gd name="T2" fmla="*/ 20 w 21"/>
              <a:gd name="T3" fmla="*/ 0 h 19"/>
              <a:gd name="T4" fmla="*/ 20 w 21"/>
              <a:gd name="T5" fmla="*/ 18 h 19"/>
              <a:gd name="T6" fmla="*/ 0 w 21"/>
              <a:gd name="T7" fmla="*/ 18 h 19"/>
              <a:gd name="T8" fmla="*/ 0 w 21"/>
              <a:gd name="T9" fmla="*/ 0 h 19"/>
            </a:gdLst>
            <a:ahLst/>
            <a:cxnLst>
              <a:cxn ang="0">
                <a:pos x="T0" y="T1"/>
              </a:cxn>
              <a:cxn ang="0">
                <a:pos x="T2" y="T3"/>
              </a:cxn>
              <a:cxn ang="0">
                <a:pos x="T4" y="T5"/>
              </a:cxn>
              <a:cxn ang="0">
                <a:pos x="T6" y="T7"/>
              </a:cxn>
              <a:cxn ang="0">
                <a:pos x="T8" y="T9"/>
              </a:cxn>
            </a:cxnLst>
            <a:rect l="0" t="0" r="r" b="b"/>
            <a:pathLst>
              <a:path w="21" h="19">
                <a:moveTo>
                  <a:pt x="0" y="0"/>
                </a:moveTo>
                <a:lnTo>
                  <a:pt x="20" y="0"/>
                </a:lnTo>
                <a:lnTo>
                  <a:pt x="20"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87" name="Freeform 63"/>
          <p:cNvSpPr>
            <a:spLocks/>
          </p:cNvSpPr>
          <p:nvPr/>
        </p:nvSpPr>
        <p:spPr bwMode="auto">
          <a:xfrm>
            <a:off x="5741988" y="5597541"/>
            <a:ext cx="30162" cy="30163"/>
          </a:xfrm>
          <a:custGeom>
            <a:avLst/>
            <a:gdLst>
              <a:gd name="T0" fmla="*/ 0 w 22"/>
              <a:gd name="T1" fmla="*/ 0 h 19"/>
              <a:gd name="T2" fmla="*/ 21 w 22"/>
              <a:gd name="T3" fmla="*/ 0 h 19"/>
              <a:gd name="T4" fmla="*/ 21 w 22"/>
              <a:gd name="T5" fmla="*/ 18 h 19"/>
              <a:gd name="T6" fmla="*/ 0 w 22"/>
              <a:gd name="T7" fmla="*/ 18 h 19"/>
              <a:gd name="T8" fmla="*/ 0 w 22"/>
              <a:gd name="T9" fmla="*/ 0 h 19"/>
            </a:gdLst>
            <a:ahLst/>
            <a:cxnLst>
              <a:cxn ang="0">
                <a:pos x="T0" y="T1"/>
              </a:cxn>
              <a:cxn ang="0">
                <a:pos x="T2" y="T3"/>
              </a:cxn>
              <a:cxn ang="0">
                <a:pos x="T4" y="T5"/>
              </a:cxn>
              <a:cxn ang="0">
                <a:pos x="T6" y="T7"/>
              </a:cxn>
              <a:cxn ang="0">
                <a:pos x="T8" y="T9"/>
              </a:cxn>
            </a:cxnLst>
            <a:rect l="0" t="0" r="r" b="b"/>
            <a:pathLst>
              <a:path w="22" h="19">
                <a:moveTo>
                  <a:pt x="0" y="0"/>
                </a:moveTo>
                <a:lnTo>
                  <a:pt x="21" y="0"/>
                </a:lnTo>
                <a:lnTo>
                  <a:pt x="21"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88" name="Freeform 64"/>
          <p:cNvSpPr>
            <a:spLocks/>
          </p:cNvSpPr>
          <p:nvPr/>
        </p:nvSpPr>
        <p:spPr bwMode="auto">
          <a:xfrm>
            <a:off x="5178441" y="5597541"/>
            <a:ext cx="30163" cy="30163"/>
          </a:xfrm>
          <a:custGeom>
            <a:avLst/>
            <a:gdLst>
              <a:gd name="T0" fmla="*/ 0 w 21"/>
              <a:gd name="T1" fmla="*/ 0 h 19"/>
              <a:gd name="T2" fmla="*/ 20 w 21"/>
              <a:gd name="T3" fmla="*/ 0 h 19"/>
              <a:gd name="T4" fmla="*/ 20 w 21"/>
              <a:gd name="T5" fmla="*/ 18 h 19"/>
              <a:gd name="T6" fmla="*/ 0 w 21"/>
              <a:gd name="T7" fmla="*/ 18 h 19"/>
              <a:gd name="T8" fmla="*/ 0 w 21"/>
              <a:gd name="T9" fmla="*/ 0 h 19"/>
            </a:gdLst>
            <a:ahLst/>
            <a:cxnLst>
              <a:cxn ang="0">
                <a:pos x="T0" y="T1"/>
              </a:cxn>
              <a:cxn ang="0">
                <a:pos x="T2" y="T3"/>
              </a:cxn>
              <a:cxn ang="0">
                <a:pos x="T4" y="T5"/>
              </a:cxn>
              <a:cxn ang="0">
                <a:pos x="T6" y="T7"/>
              </a:cxn>
              <a:cxn ang="0">
                <a:pos x="T8" y="T9"/>
              </a:cxn>
            </a:cxnLst>
            <a:rect l="0" t="0" r="r" b="b"/>
            <a:pathLst>
              <a:path w="21" h="19">
                <a:moveTo>
                  <a:pt x="0" y="0"/>
                </a:moveTo>
                <a:lnTo>
                  <a:pt x="20" y="0"/>
                </a:lnTo>
                <a:lnTo>
                  <a:pt x="20"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89" name="Freeform 65"/>
          <p:cNvSpPr>
            <a:spLocks/>
          </p:cNvSpPr>
          <p:nvPr/>
        </p:nvSpPr>
        <p:spPr bwMode="auto">
          <a:xfrm>
            <a:off x="4603750" y="5597541"/>
            <a:ext cx="31750" cy="30163"/>
          </a:xfrm>
          <a:custGeom>
            <a:avLst/>
            <a:gdLst>
              <a:gd name="T0" fmla="*/ 0 w 22"/>
              <a:gd name="T1" fmla="*/ 0 h 19"/>
              <a:gd name="T2" fmla="*/ 21 w 22"/>
              <a:gd name="T3" fmla="*/ 0 h 19"/>
              <a:gd name="T4" fmla="*/ 21 w 22"/>
              <a:gd name="T5" fmla="*/ 18 h 19"/>
              <a:gd name="T6" fmla="*/ 0 w 22"/>
              <a:gd name="T7" fmla="*/ 18 h 19"/>
              <a:gd name="T8" fmla="*/ 0 w 22"/>
              <a:gd name="T9" fmla="*/ 0 h 19"/>
            </a:gdLst>
            <a:ahLst/>
            <a:cxnLst>
              <a:cxn ang="0">
                <a:pos x="T0" y="T1"/>
              </a:cxn>
              <a:cxn ang="0">
                <a:pos x="T2" y="T3"/>
              </a:cxn>
              <a:cxn ang="0">
                <a:pos x="T4" y="T5"/>
              </a:cxn>
              <a:cxn ang="0">
                <a:pos x="T6" y="T7"/>
              </a:cxn>
              <a:cxn ang="0">
                <a:pos x="T8" y="T9"/>
              </a:cxn>
            </a:cxnLst>
            <a:rect l="0" t="0" r="r" b="b"/>
            <a:pathLst>
              <a:path w="22" h="19">
                <a:moveTo>
                  <a:pt x="0" y="0"/>
                </a:moveTo>
                <a:lnTo>
                  <a:pt x="21" y="0"/>
                </a:lnTo>
                <a:lnTo>
                  <a:pt x="21"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90" name="Freeform 66"/>
          <p:cNvSpPr>
            <a:spLocks/>
          </p:cNvSpPr>
          <p:nvPr/>
        </p:nvSpPr>
        <p:spPr bwMode="auto">
          <a:xfrm>
            <a:off x="4040188" y="5597541"/>
            <a:ext cx="30162" cy="30163"/>
          </a:xfrm>
          <a:custGeom>
            <a:avLst/>
            <a:gdLst>
              <a:gd name="T0" fmla="*/ 0 w 22"/>
              <a:gd name="T1" fmla="*/ 0 h 19"/>
              <a:gd name="T2" fmla="*/ 21 w 22"/>
              <a:gd name="T3" fmla="*/ 0 h 19"/>
              <a:gd name="T4" fmla="*/ 21 w 22"/>
              <a:gd name="T5" fmla="*/ 18 h 19"/>
              <a:gd name="T6" fmla="*/ 0 w 22"/>
              <a:gd name="T7" fmla="*/ 18 h 19"/>
              <a:gd name="T8" fmla="*/ 0 w 22"/>
              <a:gd name="T9" fmla="*/ 0 h 19"/>
            </a:gdLst>
            <a:ahLst/>
            <a:cxnLst>
              <a:cxn ang="0">
                <a:pos x="T0" y="T1"/>
              </a:cxn>
              <a:cxn ang="0">
                <a:pos x="T2" y="T3"/>
              </a:cxn>
              <a:cxn ang="0">
                <a:pos x="T4" y="T5"/>
              </a:cxn>
              <a:cxn ang="0">
                <a:pos x="T6" y="T7"/>
              </a:cxn>
              <a:cxn ang="0">
                <a:pos x="T8" y="T9"/>
              </a:cxn>
            </a:cxnLst>
            <a:rect l="0" t="0" r="r" b="b"/>
            <a:pathLst>
              <a:path w="22" h="19">
                <a:moveTo>
                  <a:pt x="0" y="0"/>
                </a:moveTo>
                <a:lnTo>
                  <a:pt x="21" y="0"/>
                </a:lnTo>
                <a:lnTo>
                  <a:pt x="21"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91" name="Freeform 67"/>
          <p:cNvSpPr>
            <a:spLocks/>
          </p:cNvSpPr>
          <p:nvPr/>
        </p:nvSpPr>
        <p:spPr bwMode="auto">
          <a:xfrm>
            <a:off x="3476641" y="5597541"/>
            <a:ext cx="30163" cy="30163"/>
          </a:xfrm>
          <a:custGeom>
            <a:avLst/>
            <a:gdLst>
              <a:gd name="T0" fmla="*/ 0 w 21"/>
              <a:gd name="T1" fmla="*/ 0 h 19"/>
              <a:gd name="T2" fmla="*/ 20 w 21"/>
              <a:gd name="T3" fmla="*/ 0 h 19"/>
              <a:gd name="T4" fmla="*/ 20 w 21"/>
              <a:gd name="T5" fmla="*/ 18 h 19"/>
              <a:gd name="T6" fmla="*/ 0 w 21"/>
              <a:gd name="T7" fmla="*/ 18 h 19"/>
              <a:gd name="T8" fmla="*/ 0 w 21"/>
              <a:gd name="T9" fmla="*/ 0 h 19"/>
            </a:gdLst>
            <a:ahLst/>
            <a:cxnLst>
              <a:cxn ang="0">
                <a:pos x="T0" y="T1"/>
              </a:cxn>
              <a:cxn ang="0">
                <a:pos x="T2" y="T3"/>
              </a:cxn>
              <a:cxn ang="0">
                <a:pos x="T4" y="T5"/>
              </a:cxn>
              <a:cxn ang="0">
                <a:pos x="T6" y="T7"/>
              </a:cxn>
              <a:cxn ang="0">
                <a:pos x="T8" y="T9"/>
              </a:cxn>
            </a:cxnLst>
            <a:rect l="0" t="0" r="r" b="b"/>
            <a:pathLst>
              <a:path w="21" h="19">
                <a:moveTo>
                  <a:pt x="0" y="0"/>
                </a:moveTo>
                <a:lnTo>
                  <a:pt x="20" y="0"/>
                </a:lnTo>
                <a:lnTo>
                  <a:pt x="20"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92" name="Freeform 68"/>
          <p:cNvSpPr>
            <a:spLocks/>
          </p:cNvSpPr>
          <p:nvPr/>
        </p:nvSpPr>
        <p:spPr bwMode="auto">
          <a:xfrm>
            <a:off x="2901950" y="5597541"/>
            <a:ext cx="31750" cy="30163"/>
          </a:xfrm>
          <a:custGeom>
            <a:avLst/>
            <a:gdLst>
              <a:gd name="T0" fmla="*/ 0 w 22"/>
              <a:gd name="T1" fmla="*/ 0 h 19"/>
              <a:gd name="T2" fmla="*/ 21 w 22"/>
              <a:gd name="T3" fmla="*/ 0 h 19"/>
              <a:gd name="T4" fmla="*/ 21 w 22"/>
              <a:gd name="T5" fmla="*/ 18 h 19"/>
              <a:gd name="T6" fmla="*/ 0 w 22"/>
              <a:gd name="T7" fmla="*/ 18 h 19"/>
              <a:gd name="T8" fmla="*/ 0 w 22"/>
              <a:gd name="T9" fmla="*/ 0 h 19"/>
            </a:gdLst>
            <a:ahLst/>
            <a:cxnLst>
              <a:cxn ang="0">
                <a:pos x="T0" y="T1"/>
              </a:cxn>
              <a:cxn ang="0">
                <a:pos x="T2" y="T3"/>
              </a:cxn>
              <a:cxn ang="0">
                <a:pos x="T4" y="T5"/>
              </a:cxn>
              <a:cxn ang="0">
                <a:pos x="T6" y="T7"/>
              </a:cxn>
              <a:cxn ang="0">
                <a:pos x="T8" y="T9"/>
              </a:cxn>
            </a:cxnLst>
            <a:rect l="0" t="0" r="r" b="b"/>
            <a:pathLst>
              <a:path w="22" h="19">
                <a:moveTo>
                  <a:pt x="0" y="0"/>
                </a:moveTo>
                <a:lnTo>
                  <a:pt x="21" y="0"/>
                </a:lnTo>
                <a:lnTo>
                  <a:pt x="21"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93" name="Freeform 69"/>
          <p:cNvSpPr>
            <a:spLocks/>
          </p:cNvSpPr>
          <p:nvPr/>
        </p:nvSpPr>
        <p:spPr bwMode="auto">
          <a:xfrm>
            <a:off x="2339991" y="5597541"/>
            <a:ext cx="28575" cy="30163"/>
          </a:xfrm>
          <a:custGeom>
            <a:avLst/>
            <a:gdLst>
              <a:gd name="T0" fmla="*/ 0 w 21"/>
              <a:gd name="T1" fmla="*/ 0 h 19"/>
              <a:gd name="T2" fmla="*/ 20 w 21"/>
              <a:gd name="T3" fmla="*/ 0 h 19"/>
              <a:gd name="T4" fmla="*/ 20 w 21"/>
              <a:gd name="T5" fmla="*/ 18 h 19"/>
              <a:gd name="T6" fmla="*/ 0 w 21"/>
              <a:gd name="T7" fmla="*/ 18 h 19"/>
              <a:gd name="T8" fmla="*/ 0 w 21"/>
              <a:gd name="T9" fmla="*/ 0 h 19"/>
            </a:gdLst>
            <a:ahLst/>
            <a:cxnLst>
              <a:cxn ang="0">
                <a:pos x="T0" y="T1"/>
              </a:cxn>
              <a:cxn ang="0">
                <a:pos x="T2" y="T3"/>
              </a:cxn>
              <a:cxn ang="0">
                <a:pos x="T4" y="T5"/>
              </a:cxn>
              <a:cxn ang="0">
                <a:pos x="T6" y="T7"/>
              </a:cxn>
              <a:cxn ang="0">
                <a:pos x="T8" y="T9"/>
              </a:cxn>
            </a:cxnLst>
            <a:rect l="0" t="0" r="r" b="b"/>
            <a:pathLst>
              <a:path w="21" h="19">
                <a:moveTo>
                  <a:pt x="0" y="0"/>
                </a:moveTo>
                <a:lnTo>
                  <a:pt x="20" y="0"/>
                </a:lnTo>
                <a:lnTo>
                  <a:pt x="20"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82694" name="Freeform 70"/>
          <p:cNvSpPr>
            <a:spLocks/>
          </p:cNvSpPr>
          <p:nvPr/>
        </p:nvSpPr>
        <p:spPr bwMode="auto">
          <a:xfrm>
            <a:off x="1774830" y="5597541"/>
            <a:ext cx="31750" cy="30163"/>
          </a:xfrm>
          <a:custGeom>
            <a:avLst/>
            <a:gdLst>
              <a:gd name="T0" fmla="*/ 0 w 22"/>
              <a:gd name="T1" fmla="*/ 0 h 19"/>
              <a:gd name="T2" fmla="*/ 21 w 22"/>
              <a:gd name="T3" fmla="*/ 0 h 19"/>
              <a:gd name="T4" fmla="*/ 21 w 22"/>
              <a:gd name="T5" fmla="*/ 18 h 19"/>
              <a:gd name="T6" fmla="*/ 0 w 22"/>
              <a:gd name="T7" fmla="*/ 18 h 19"/>
              <a:gd name="T8" fmla="*/ 0 w 22"/>
              <a:gd name="T9" fmla="*/ 0 h 19"/>
            </a:gdLst>
            <a:ahLst/>
            <a:cxnLst>
              <a:cxn ang="0">
                <a:pos x="T0" y="T1"/>
              </a:cxn>
              <a:cxn ang="0">
                <a:pos x="T2" y="T3"/>
              </a:cxn>
              <a:cxn ang="0">
                <a:pos x="T4" y="T5"/>
              </a:cxn>
              <a:cxn ang="0">
                <a:pos x="T6" y="T7"/>
              </a:cxn>
              <a:cxn ang="0">
                <a:pos x="T8" y="T9"/>
              </a:cxn>
            </a:cxnLst>
            <a:rect l="0" t="0" r="r" b="b"/>
            <a:pathLst>
              <a:path w="22" h="19">
                <a:moveTo>
                  <a:pt x="0" y="0"/>
                </a:moveTo>
                <a:lnTo>
                  <a:pt x="21" y="0"/>
                </a:lnTo>
                <a:lnTo>
                  <a:pt x="21" y="18"/>
                </a:lnTo>
                <a:lnTo>
                  <a:pt x="0" y="1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grpSp>
        <p:nvGrpSpPr>
          <p:cNvPr id="282695" name="Group 71"/>
          <p:cNvGrpSpPr>
            <a:grpSpLocks/>
          </p:cNvGrpSpPr>
          <p:nvPr/>
        </p:nvGrpSpPr>
        <p:grpSpPr bwMode="auto">
          <a:xfrm>
            <a:off x="1219211" y="1701811"/>
            <a:ext cx="510451" cy="3013077"/>
            <a:chOff x="323" y="910"/>
            <a:chExt cx="363" cy="1898"/>
          </a:xfrm>
        </p:grpSpPr>
        <p:sp>
          <p:nvSpPr>
            <p:cNvPr id="282696" name="Rectangle 72"/>
            <p:cNvSpPr>
              <a:spLocks noChangeArrowheads="1"/>
            </p:cNvSpPr>
            <p:nvPr/>
          </p:nvSpPr>
          <p:spPr bwMode="auto">
            <a:xfrm>
              <a:off x="323" y="2577"/>
              <a:ext cx="36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10</a:t>
              </a:r>
            </a:p>
          </p:txBody>
        </p:sp>
        <p:sp>
          <p:nvSpPr>
            <p:cNvPr id="282697" name="Rectangle 73"/>
            <p:cNvSpPr>
              <a:spLocks noChangeArrowheads="1"/>
            </p:cNvSpPr>
            <p:nvPr/>
          </p:nvSpPr>
          <p:spPr bwMode="auto">
            <a:xfrm>
              <a:off x="323" y="1723"/>
              <a:ext cx="36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20</a:t>
              </a:r>
            </a:p>
          </p:txBody>
        </p:sp>
        <p:sp>
          <p:nvSpPr>
            <p:cNvPr id="282698" name="Rectangle 74"/>
            <p:cNvSpPr>
              <a:spLocks noChangeArrowheads="1"/>
            </p:cNvSpPr>
            <p:nvPr/>
          </p:nvSpPr>
          <p:spPr bwMode="auto">
            <a:xfrm>
              <a:off x="323" y="910"/>
              <a:ext cx="36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30</a:t>
              </a:r>
            </a:p>
          </p:txBody>
        </p:sp>
      </p:grpSp>
      <p:grpSp>
        <p:nvGrpSpPr>
          <p:cNvPr id="282699" name="Group 75"/>
          <p:cNvGrpSpPr>
            <a:grpSpLocks/>
          </p:cNvGrpSpPr>
          <p:nvPr/>
        </p:nvGrpSpPr>
        <p:grpSpPr bwMode="auto">
          <a:xfrm>
            <a:off x="1625616" y="5653125"/>
            <a:ext cx="6130395" cy="366714"/>
            <a:chOff x="611" y="3399"/>
            <a:chExt cx="4345" cy="231"/>
          </a:xfrm>
        </p:grpSpPr>
        <p:sp>
          <p:nvSpPr>
            <p:cNvPr id="282700" name="Rectangle 76"/>
            <p:cNvSpPr>
              <a:spLocks noChangeArrowheads="1"/>
            </p:cNvSpPr>
            <p:nvPr/>
          </p:nvSpPr>
          <p:spPr bwMode="auto">
            <a:xfrm>
              <a:off x="611" y="3399"/>
              <a:ext cx="24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2</a:t>
              </a:r>
            </a:p>
          </p:txBody>
        </p:sp>
        <p:sp>
          <p:nvSpPr>
            <p:cNvPr id="282701" name="Rectangle 77"/>
            <p:cNvSpPr>
              <a:spLocks noChangeArrowheads="1"/>
            </p:cNvSpPr>
            <p:nvPr/>
          </p:nvSpPr>
          <p:spPr bwMode="auto">
            <a:xfrm>
              <a:off x="995" y="3399"/>
              <a:ext cx="24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4</a:t>
              </a:r>
            </a:p>
          </p:txBody>
        </p:sp>
        <p:sp>
          <p:nvSpPr>
            <p:cNvPr id="282702" name="Rectangle 78"/>
            <p:cNvSpPr>
              <a:spLocks noChangeArrowheads="1"/>
            </p:cNvSpPr>
            <p:nvPr/>
          </p:nvSpPr>
          <p:spPr bwMode="auto">
            <a:xfrm>
              <a:off x="1427" y="3399"/>
              <a:ext cx="24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6</a:t>
              </a:r>
            </a:p>
          </p:txBody>
        </p:sp>
        <p:sp>
          <p:nvSpPr>
            <p:cNvPr id="282703" name="Rectangle 79"/>
            <p:cNvSpPr>
              <a:spLocks noChangeArrowheads="1"/>
            </p:cNvSpPr>
            <p:nvPr/>
          </p:nvSpPr>
          <p:spPr bwMode="auto">
            <a:xfrm>
              <a:off x="1813" y="3399"/>
              <a:ext cx="24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8</a:t>
              </a:r>
            </a:p>
          </p:txBody>
        </p:sp>
        <p:sp>
          <p:nvSpPr>
            <p:cNvPr id="282704" name="Rectangle 80"/>
            <p:cNvSpPr>
              <a:spLocks noChangeArrowheads="1"/>
            </p:cNvSpPr>
            <p:nvPr/>
          </p:nvSpPr>
          <p:spPr bwMode="auto">
            <a:xfrm>
              <a:off x="2147" y="3399"/>
              <a:ext cx="36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10</a:t>
              </a:r>
            </a:p>
          </p:txBody>
        </p:sp>
        <p:sp>
          <p:nvSpPr>
            <p:cNvPr id="282705" name="Rectangle 81"/>
            <p:cNvSpPr>
              <a:spLocks noChangeArrowheads="1"/>
            </p:cNvSpPr>
            <p:nvPr/>
          </p:nvSpPr>
          <p:spPr bwMode="auto">
            <a:xfrm>
              <a:off x="2579" y="3399"/>
              <a:ext cx="36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12</a:t>
              </a:r>
            </a:p>
          </p:txBody>
        </p:sp>
        <p:sp>
          <p:nvSpPr>
            <p:cNvPr id="282706" name="Rectangle 82"/>
            <p:cNvSpPr>
              <a:spLocks noChangeArrowheads="1"/>
            </p:cNvSpPr>
            <p:nvPr/>
          </p:nvSpPr>
          <p:spPr bwMode="auto">
            <a:xfrm>
              <a:off x="3011" y="3399"/>
              <a:ext cx="36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14</a:t>
              </a:r>
            </a:p>
          </p:txBody>
        </p:sp>
        <p:sp>
          <p:nvSpPr>
            <p:cNvPr id="282707" name="Rectangle 83"/>
            <p:cNvSpPr>
              <a:spLocks noChangeArrowheads="1"/>
            </p:cNvSpPr>
            <p:nvPr/>
          </p:nvSpPr>
          <p:spPr bwMode="auto">
            <a:xfrm>
              <a:off x="3395" y="3399"/>
              <a:ext cx="36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16</a:t>
              </a:r>
            </a:p>
          </p:txBody>
        </p:sp>
        <p:sp>
          <p:nvSpPr>
            <p:cNvPr id="282708" name="Rectangle 84"/>
            <p:cNvSpPr>
              <a:spLocks noChangeArrowheads="1"/>
            </p:cNvSpPr>
            <p:nvPr/>
          </p:nvSpPr>
          <p:spPr bwMode="auto">
            <a:xfrm>
              <a:off x="3779" y="3399"/>
              <a:ext cx="36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18</a:t>
              </a:r>
            </a:p>
          </p:txBody>
        </p:sp>
        <p:sp>
          <p:nvSpPr>
            <p:cNvPr id="282709" name="Rectangle 85"/>
            <p:cNvSpPr>
              <a:spLocks noChangeArrowheads="1"/>
            </p:cNvSpPr>
            <p:nvPr/>
          </p:nvSpPr>
          <p:spPr bwMode="auto">
            <a:xfrm>
              <a:off x="4212" y="3399"/>
              <a:ext cx="36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20</a:t>
              </a:r>
            </a:p>
          </p:txBody>
        </p:sp>
        <p:sp>
          <p:nvSpPr>
            <p:cNvPr id="282710" name="Rectangle 86"/>
            <p:cNvSpPr>
              <a:spLocks noChangeArrowheads="1"/>
            </p:cNvSpPr>
            <p:nvPr/>
          </p:nvSpPr>
          <p:spPr bwMode="auto">
            <a:xfrm>
              <a:off x="4595" y="3399"/>
              <a:ext cx="36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defTabSz="760586" eaLnBrk="0" hangingPunct="0"/>
              <a:r>
                <a:rPr lang="en-US" b="1">
                  <a:latin typeface="Verdana" pitchFamily="34" charset="0"/>
                </a:rPr>
                <a:t>22</a:t>
              </a:r>
            </a:p>
          </p:txBody>
        </p:sp>
      </p:grpSp>
      <p:sp>
        <p:nvSpPr>
          <p:cNvPr id="282711" name="Rectangle 87"/>
          <p:cNvSpPr>
            <a:spLocks noChangeArrowheads="1"/>
          </p:cNvSpPr>
          <p:nvPr/>
        </p:nvSpPr>
        <p:spPr bwMode="auto">
          <a:xfrm>
            <a:off x="4605348" y="2773370"/>
            <a:ext cx="1160240" cy="643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22" tIns="44369" rIns="90322" bIns="44369">
            <a:spAutoFit/>
          </a:bodyPr>
          <a:lstStyle/>
          <a:p>
            <a:pPr defTabSz="760586" eaLnBrk="0" hangingPunct="0"/>
            <a:r>
              <a:rPr lang="en-US">
                <a:latin typeface="Verdana" pitchFamily="34" charset="0"/>
              </a:rPr>
              <a:t>   4.5%</a:t>
            </a:r>
          </a:p>
          <a:p>
            <a:pPr defTabSz="760586" eaLnBrk="0" hangingPunct="0"/>
            <a:r>
              <a:rPr lang="en-US">
                <a:latin typeface="Verdana" pitchFamily="34" charset="0"/>
              </a:rPr>
              <a:t>diabetes</a:t>
            </a:r>
          </a:p>
        </p:txBody>
      </p:sp>
      <p:sp>
        <p:nvSpPr>
          <p:cNvPr id="282712" name="Rectangle 88"/>
          <p:cNvSpPr>
            <a:spLocks noChangeArrowheads="1"/>
          </p:cNvSpPr>
          <p:nvPr/>
        </p:nvSpPr>
        <p:spPr bwMode="auto">
          <a:xfrm>
            <a:off x="3395674" y="2773370"/>
            <a:ext cx="956659" cy="643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22" tIns="44369" rIns="90322" bIns="44369">
            <a:spAutoFit/>
          </a:bodyPr>
          <a:lstStyle/>
          <a:p>
            <a:pPr defTabSz="760586" eaLnBrk="0" hangingPunct="0"/>
            <a:r>
              <a:rPr lang="en-US">
                <a:latin typeface="Verdana" pitchFamily="34" charset="0"/>
              </a:rPr>
              <a:t>16.8%</a:t>
            </a:r>
          </a:p>
          <a:p>
            <a:pPr defTabSz="760586" eaLnBrk="0" hangingPunct="0"/>
            <a:r>
              <a:rPr lang="en-US">
                <a:latin typeface="Verdana" pitchFamily="34" charset="0"/>
              </a:rPr>
              <a:t>  IGT</a:t>
            </a:r>
          </a:p>
        </p:txBody>
      </p:sp>
      <p:sp>
        <p:nvSpPr>
          <p:cNvPr id="282713" name="Rectangle 89"/>
          <p:cNvSpPr>
            <a:spLocks noChangeArrowheads="1"/>
          </p:cNvSpPr>
          <p:nvPr/>
        </p:nvSpPr>
        <p:spPr bwMode="auto">
          <a:xfrm>
            <a:off x="2700346" y="5945192"/>
            <a:ext cx="3915802" cy="3666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22" tIns="44369" rIns="90322" bIns="44369">
            <a:spAutoFit/>
          </a:bodyPr>
          <a:lstStyle/>
          <a:p>
            <a:pPr defTabSz="760586" eaLnBrk="0" hangingPunct="0"/>
            <a:r>
              <a:rPr lang="en-US">
                <a:latin typeface="Verdana" pitchFamily="34" charset="0"/>
              </a:rPr>
              <a:t>2 hour plasma glucose (mmol/l)</a:t>
            </a:r>
          </a:p>
        </p:txBody>
      </p:sp>
      <p:sp>
        <p:nvSpPr>
          <p:cNvPr id="282714" name="Rectangle 90"/>
          <p:cNvSpPr>
            <a:spLocks noChangeArrowheads="1"/>
          </p:cNvSpPr>
          <p:nvPr/>
        </p:nvSpPr>
        <p:spPr bwMode="auto">
          <a:xfrm>
            <a:off x="107957" y="2276481"/>
            <a:ext cx="1399088" cy="643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22" tIns="44369" rIns="90322" bIns="44369">
            <a:spAutoFit/>
          </a:bodyPr>
          <a:lstStyle/>
          <a:p>
            <a:pPr defTabSz="760586" eaLnBrk="0" hangingPunct="0"/>
            <a:r>
              <a:rPr lang="en-US">
                <a:latin typeface="Verdana" pitchFamily="34" charset="0"/>
              </a:rPr>
              <a:t>% of</a:t>
            </a:r>
          </a:p>
          <a:p>
            <a:pPr defTabSz="760586" eaLnBrk="0" hangingPunct="0"/>
            <a:r>
              <a:rPr lang="en-US">
                <a:latin typeface="Verdana" pitchFamily="34" charset="0"/>
              </a:rPr>
              <a:t>population</a:t>
            </a:r>
          </a:p>
        </p:txBody>
      </p:sp>
      <p:sp>
        <p:nvSpPr>
          <p:cNvPr id="282715" name="Rectangle 91"/>
          <p:cNvSpPr>
            <a:spLocks noChangeArrowheads="1"/>
          </p:cNvSpPr>
          <p:nvPr/>
        </p:nvSpPr>
        <p:spPr bwMode="auto">
          <a:xfrm>
            <a:off x="179389" y="260357"/>
            <a:ext cx="8064500" cy="955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322" tIns="44369" rIns="90322" bIns="44369">
            <a:spAutoFit/>
          </a:bodyPr>
          <a:lstStyle/>
          <a:p>
            <a:pPr defTabSz="760586" eaLnBrk="0" hangingPunct="0"/>
            <a:r>
              <a:rPr lang="en-GB" sz="2800" b="1">
                <a:solidFill>
                  <a:srgbClr val="9A044B"/>
                </a:solidFill>
                <a:latin typeface="Verdana" pitchFamily="34" charset="0"/>
              </a:rPr>
              <a:t>Distribution of blood glucose in the population</a:t>
            </a:r>
            <a:endParaRPr lang="en-US" sz="2800" b="1">
              <a:solidFill>
                <a:srgbClr val="9A044B"/>
              </a:solidFill>
              <a:latin typeface="Verdana" pitchFamily="34" charset="0"/>
            </a:endParaRPr>
          </a:p>
        </p:txBody>
      </p:sp>
      <p:sp>
        <p:nvSpPr>
          <p:cNvPr id="282716" name="Rectangle 92"/>
          <p:cNvSpPr>
            <a:spLocks noChangeArrowheads="1"/>
          </p:cNvSpPr>
          <p:nvPr/>
        </p:nvSpPr>
        <p:spPr bwMode="auto">
          <a:xfrm>
            <a:off x="3860468" y="6453188"/>
            <a:ext cx="5202574" cy="307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pPr lvl="1" algn="r" eaLnBrk="0" hangingPunct="0">
              <a:spcBef>
                <a:spcPct val="20000"/>
              </a:spcBef>
              <a:buSzPct val="100000"/>
            </a:pPr>
            <a:r>
              <a:rPr lang="en-GB" sz="1400">
                <a:latin typeface="Verdana" pitchFamily="34" charset="0"/>
              </a:rPr>
              <a:t>Williams DRR, </a:t>
            </a:r>
            <a:r>
              <a:rPr lang="en-GB" sz="1400" i="1">
                <a:latin typeface="Verdana" pitchFamily="34" charset="0"/>
              </a:rPr>
              <a:t>et al.</a:t>
            </a:r>
            <a:r>
              <a:rPr lang="en-GB" sz="1400">
                <a:latin typeface="Verdana" pitchFamily="34" charset="0"/>
              </a:rPr>
              <a:t> Diabetic Med 1995;</a:t>
            </a:r>
            <a:r>
              <a:rPr lang="en-GB" sz="1400" b="1">
                <a:latin typeface="Verdana" pitchFamily="34" charset="0"/>
              </a:rPr>
              <a:t>12</a:t>
            </a:r>
            <a:r>
              <a:rPr lang="en-GB" sz="1400">
                <a:latin typeface="Verdana" pitchFamily="34" charset="0"/>
              </a:rPr>
              <a:t>:30-5</a:t>
            </a:r>
            <a:endParaRPr lang="en-US" sz="1400">
              <a:latin typeface="Verdana" pitchFamily="34" charset="0"/>
            </a:endParaRPr>
          </a:p>
        </p:txBody>
      </p:sp>
      <p:sp>
        <p:nvSpPr>
          <p:cNvPr id="282717" name="AutoShape 93"/>
          <p:cNvSpPr>
            <a:spLocks noChangeArrowheads="1"/>
          </p:cNvSpPr>
          <p:nvPr/>
        </p:nvSpPr>
        <p:spPr bwMode="auto">
          <a:xfrm>
            <a:off x="4067176" y="2133601"/>
            <a:ext cx="914400" cy="609600"/>
          </a:xfrm>
          <a:prstGeom prst="wedgeEllipseCallout">
            <a:avLst>
              <a:gd name="adj1" fmla="val -43750"/>
              <a:gd name="adj2" fmla="val 7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pPr marL="342263" indent="-342263" algn="ctr" eaLnBrk="0" hangingPunct="0">
              <a:spcBef>
                <a:spcPct val="20000"/>
              </a:spcBef>
              <a:buClr>
                <a:srgbClr val="9A044B"/>
              </a:buClr>
            </a:pPr>
            <a:endParaRPr lang="en-US" sz="2000" b="1">
              <a:latin typeface="Verdana" pitchFamily="34" charset="0"/>
            </a:endParaRPr>
          </a:p>
        </p:txBody>
      </p:sp>
      <p:sp>
        <p:nvSpPr>
          <p:cNvPr id="282718" name="AutoShape 94"/>
          <p:cNvSpPr>
            <a:spLocks noChangeArrowheads="1"/>
          </p:cNvSpPr>
          <p:nvPr/>
        </p:nvSpPr>
        <p:spPr bwMode="auto">
          <a:xfrm>
            <a:off x="4067180" y="1916115"/>
            <a:ext cx="3168650" cy="576262"/>
          </a:xfrm>
          <a:prstGeom prst="wedgeRoundRectCallout">
            <a:avLst>
              <a:gd name="adj1" fmla="val -48194"/>
              <a:gd name="adj2" fmla="val 102065"/>
              <a:gd name="adj3" fmla="val 16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pPr marL="342263" indent="-342263" eaLnBrk="0" hangingPunct="0">
              <a:spcBef>
                <a:spcPct val="20000"/>
              </a:spcBef>
              <a:buClr>
                <a:srgbClr val="9A044B"/>
              </a:buClr>
            </a:pPr>
            <a:r>
              <a:rPr lang="en-GB" sz="1400" b="1">
                <a:latin typeface="Verdana" pitchFamily="34" charset="0"/>
              </a:rPr>
              <a:t>Current initiatives focus on those at high risk</a:t>
            </a:r>
          </a:p>
          <a:p>
            <a:pPr marL="342263" indent="-342263" algn="ctr" eaLnBrk="0" hangingPunct="0">
              <a:spcBef>
                <a:spcPct val="20000"/>
              </a:spcBef>
              <a:buClr>
                <a:srgbClr val="9A044B"/>
              </a:buClr>
            </a:pPr>
            <a:endParaRPr lang="en-US" sz="2000" b="1">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7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68329" y="188917"/>
            <a:ext cx="8207375" cy="908050"/>
          </a:xfrm>
          <a:noFill/>
          <a:ln/>
        </p:spPr>
        <p:txBody>
          <a:bodyPr/>
          <a:lstStyle/>
          <a:p>
            <a:r>
              <a:rPr lang="en-GB" sz="3200" b="1">
                <a:solidFill>
                  <a:srgbClr val="990033"/>
                </a:solidFill>
              </a:rPr>
              <a:t>Diabetes Prevention Study intervention </a:t>
            </a:r>
            <a:r>
              <a:rPr lang="en-GB" sz="2000" b="1">
                <a:solidFill>
                  <a:srgbClr val="990033"/>
                </a:solidFill>
              </a:rPr>
              <a:t>(Tuomilehto et al, 2001)</a:t>
            </a:r>
          </a:p>
        </p:txBody>
      </p:sp>
      <p:sp>
        <p:nvSpPr>
          <p:cNvPr id="284675" name="Rectangle 3"/>
          <p:cNvSpPr>
            <a:spLocks noGrp="1" noChangeArrowheads="1"/>
          </p:cNvSpPr>
          <p:nvPr>
            <p:ph type="body" idx="1"/>
          </p:nvPr>
        </p:nvSpPr>
        <p:spPr>
          <a:xfrm>
            <a:off x="395288" y="836616"/>
            <a:ext cx="8229600" cy="4968875"/>
          </a:xfrm>
          <a:noFill/>
          <a:ln/>
        </p:spPr>
        <p:txBody>
          <a:bodyPr/>
          <a:lstStyle/>
          <a:p>
            <a:endParaRPr lang="en-GB"/>
          </a:p>
          <a:p>
            <a:r>
              <a:rPr lang="en-GB"/>
              <a:t>Seven sessions with nutritionist during first year of study, then every 3 months</a:t>
            </a:r>
          </a:p>
          <a:p>
            <a:endParaRPr lang="en-GB"/>
          </a:p>
          <a:p>
            <a:r>
              <a:rPr lang="en-GB"/>
              <a:t>Individualised guidance on increasing their levels of physical activity</a:t>
            </a:r>
          </a:p>
          <a:p>
            <a:endParaRPr lang="en-GB"/>
          </a:p>
          <a:p>
            <a:r>
              <a:rPr lang="en-GB"/>
              <a:t>Supervised, circuit-type resistance training sessions</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6248400" y="990600"/>
            <a:ext cx="2667000" cy="4495800"/>
          </a:xfrm>
          <a:prstGeom prst="rect">
            <a:avLst/>
          </a:prstGeom>
          <a:solidFill>
            <a:srgbClr val="FF3300"/>
          </a:solidFill>
          <a:ln w="9525">
            <a:solidFill>
              <a:schemeClr val="tx1"/>
            </a:solidFill>
            <a:miter lim="800000"/>
            <a:headEnd/>
            <a:tailEnd/>
          </a:ln>
        </p:spPr>
        <p:txBody>
          <a:bodyPr wrap="none" lIns="91271" tIns="45635" rIns="91271" bIns="45635" anchor="ctr"/>
          <a:lstStyle/>
          <a:p>
            <a:endParaRPr lang="en-US">
              <a:latin typeface="Tahoma" pitchFamily="34" charset="0"/>
            </a:endParaRPr>
          </a:p>
        </p:txBody>
      </p:sp>
      <p:sp>
        <p:nvSpPr>
          <p:cNvPr id="276483" name="Rectangle 3"/>
          <p:cNvSpPr>
            <a:spLocks noChangeArrowheads="1"/>
          </p:cNvSpPr>
          <p:nvPr/>
        </p:nvSpPr>
        <p:spPr bwMode="auto">
          <a:xfrm>
            <a:off x="3558540" y="1021081"/>
            <a:ext cx="2667000" cy="4495800"/>
          </a:xfrm>
          <a:prstGeom prst="rect">
            <a:avLst/>
          </a:prstGeom>
          <a:solidFill>
            <a:srgbClr val="FFFF00"/>
          </a:solidFill>
          <a:ln w="9525">
            <a:solidFill>
              <a:schemeClr val="tx1"/>
            </a:solidFill>
            <a:miter lim="800000"/>
            <a:headEnd/>
            <a:tailEnd/>
          </a:ln>
        </p:spPr>
        <p:txBody>
          <a:bodyPr wrap="none" lIns="91271" tIns="45635" rIns="91271" bIns="45635" anchor="ctr"/>
          <a:lstStyle/>
          <a:p>
            <a:endParaRPr lang="en-US">
              <a:latin typeface="Tahoma" pitchFamily="34" charset="0"/>
            </a:endParaRPr>
          </a:p>
        </p:txBody>
      </p:sp>
      <p:sp>
        <p:nvSpPr>
          <p:cNvPr id="276484" name="Text Box 4"/>
          <p:cNvSpPr txBox="1">
            <a:spLocks noChangeArrowheads="1"/>
          </p:cNvSpPr>
          <p:nvPr/>
        </p:nvSpPr>
        <p:spPr bwMode="auto">
          <a:xfrm>
            <a:off x="6400801" y="1447807"/>
            <a:ext cx="2362200" cy="784659"/>
          </a:xfrm>
          <a:prstGeom prst="rect">
            <a:avLst/>
          </a:prstGeom>
          <a:solidFill>
            <a:schemeClr val="tx1"/>
          </a:solidFill>
          <a:ln w="9525">
            <a:solidFill>
              <a:srgbClr val="FFFFFF"/>
            </a:solidFill>
            <a:miter lim="800000"/>
            <a:headEnd/>
            <a:tailEnd/>
          </a:ln>
        </p:spPr>
        <p:txBody>
          <a:bodyPr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en-US" b="1">
                <a:solidFill>
                  <a:schemeClr val="bg1"/>
                </a:solidFill>
                <a:latin typeface="Tahoma" pitchFamily="34" charset="0"/>
              </a:rPr>
              <a:t>Diagnosed </a:t>
            </a:r>
          </a:p>
          <a:p>
            <a:pPr algn="ctr">
              <a:spcBef>
                <a:spcPct val="50000"/>
              </a:spcBef>
            </a:pPr>
            <a:r>
              <a:rPr lang="en-US" b="1">
                <a:solidFill>
                  <a:schemeClr val="bg1"/>
                </a:solidFill>
                <a:latin typeface="Tahoma" pitchFamily="34" charset="0"/>
              </a:rPr>
              <a:t>Diabetes</a:t>
            </a:r>
          </a:p>
        </p:txBody>
      </p:sp>
      <p:sp>
        <p:nvSpPr>
          <p:cNvPr id="276485" name="Text Box 5"/>
          <p:cNvSpPr txBox="1">
            <a:spLocks noChangeArrowheads="1"/>
          </p:cNvSpPr>
          <p:nvPr/>
        </p:nvSpPr>
        <p:spPr bwMode="auto">
          <a:xfrm>
            <a:off x="1022351" y="152402"/>
            <a:ext cx="7207250" cy="650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3600" b="1">
                <a:solidFill>
                  <a:schemeClr val="bg1"/>
                </a:solidFill>
                <a:latin typeface="Tahoma" pitchFamily="34" charset="0"/>
              </a:rPr>
              <a:t>Natural History of Diabetes</a:t>
            </a:r>
          </a:p>
        </p:txBody>
      </p:sp>
      <p:sp>
        <p:nvSpPr>
          <p:cNvPr id="276486" name="Rectangle 6"/>
          <p:cNvSpPr>
            <a:spLocks noChangeArrowheads="1"/>
          </p:cNvSpPr>
          <p:nvPr/>
        </p:nvSpPr>
        <p:spPr bwMode="auto">
          <a:xfrm>
            <a:off x="76200" y="990600"/>
            <a:ext cx="3505200" cy="4495800"/>
          </a:xfrm>
          <a:prstGeom prst="rect">
            <a:avLst/>
          </a:prstGeom>
          <a:solidFill>
            <a:srgbClr val="66FF66"/>
          </a:solidFill>
          <a:ln w="9525">
            <a:solidFill>
              <a:schemeClr val="tx1"/>
            </a:solidFill>
            <a:miter lim="800000"/>
            <a:headEnd/>
            <a:tailEnd/>
          </a:ln>
        </p:spPr>
        <p:txBody>
          <a:bodyPr wrap="none" lIns="91271" tIns="45635" rIns="91271" bIns="45635" anchor="ctr"/>
          <a:lstStyle/>
          <a:p>
            <a:endParaRPr lang="en-US">
              <a:latin typeface="Tahoma" pitchFamily="34" charset="0"/>
            </a:endParaRPr>
          </a:p>
        </p:txBody>
      </p:sp>
      <p:sp>
        <p:nvSpPr>
          <p:cNvPr id="276487" name="Text Box 7"/>
          <p:cNvSpPr txBox="1">
            <a:spLocks noChangeArrowheads="1"/>
          </p:cNvSpPr>
          <p:nvPr/>
        </p:nvSpPr>
        <p:spPr bwMode="auto">
          <a:xfrm>
            <a:off x="381000" y="1447807"/>
            <a:ext cx="2971800" cy="784659"/>
          </a:xfrm>
          <a:prstGeom prst="rect">
            <a:avLst/>
          </a:prstGeom>
          <a:solidFill>
            <a:schemeClr val="tx1"/>
          </a:solidFill>
          <a:ln w="9525">
            <a:solidFill>
              <a:schemeClr val="bg1"/>
            </a:solidFill>
            <a:miter lim="800000"/>
            <a:headEnd/>
            <a:tailEnd/>
          </a:ln>
        </p:spPr>
        <p:txBody>
          <a:bodyPr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en-US" b="1" dirty="0">
                <a:solidFill>
                  <a:schemeClr val="bg1"/>
                </a:solidFill>
                <a:latin typeface="Tahoma" pitchFamily="34" charset="0"/>
              </a:rPr>
              <a:t>People </a:t>
            </a:r>
          </a:p>
          <a:p>
            <a:pPr algn="ctr">
              <a:spcBef>
                <a:spcPct val="50000"/>
              </a:spcBef>
            </a:pPr>
            <a:r>
              <a:rPr lang="en-US" b="1" dirty="0">
                <a:solidFill>
                  <a:schemeClr val="bg1"/>
                </a:solidFill>
                <a:latin typeface="Tahoma" pitchFamily="34" charset="0"/>
              </a:rPr>
              <a:t>without  Diabetes</a:t>
            </a:r>
          </a:p>
        </p:txBody>
      </p:sp>
      <p:sp>
        <p:nvSpPr>
          <p:cNvPr id="276488" name="Rectangle 8"/>
          <p:cNvSpPr>
            <a:spLocks noChangeArrowheads="1"/>
          </p:cNvSpPr>
          <p:nvPr/>
        </p:nvSpPr>
        <p:spPr bwMode="auto">
          <a:xfrm>
            <a:off x="2133600" y="2743201"/>
            <a:ext cx="1219200" cy="2514600"/>
          </a:xfrm>
          <a:prstGeom prst="rect">
            <a:avLst/>
          </a:prstGeom>
          <a:solidFill>
            <a:srgbClr val="FFFFFF"/>
          </a:solidFill>
          <a:ln w="9525">
            <a:solidFill>
              <a:schemeClr val="tx1"/>
            </a:solidFill>
            <a:miter lim="800000"/>
            <a:headEnd/>
            <a:tailEnd/>
          </a:ln>
        </p:spPr>
        <p:txBody>
          <a:bodyPr wrap="none" lIns="91271" tIns="45635" rIns="91271" bIns="45635" anchor="ctr"/>
          <a:lstStyle/>
          <a:p>
            <a:pPr algn="ctr"/>
            <a:endParaRPr lang="en-AU">
              <a:solidFill>
                <a:schemeClr val="accent1"/>
              </a:solidFill>
            </a:endParaRPr>
          </a:p>
        </p:txBody>
      </p:sp>
      <p:sp>
        <p:nvSpPr>
          <p:cNvPr id="276489" name="Text Box 9"/>
          <p:cNvSpPr txBox="1">
            <a:spLocks noChangeArrowheads="1"/>
          </p:cNvSpPr>
          <p:nvPr/>
        </p:nvSpPr>
        <p:spPr bwMode="auto">
          <a:xfrm>
            <a:off x="2362208" y="3581400"/>
            <a:ext cx="857905" cy="707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2000" b="1">
                <a:solidFill>
                  <a:schemeClr val="bg2"/>
                </a:solidFill>
                <a:latin typeface="Tahoma" pitchFamily="34" charset="0"/>
              </a:rPr>
              <a:t>High </a:t>
            </a:r>
          </a:p>
          <a:p>
            <a:r>
              <a:rPr lang="en-US" sz="2000" b="1">
                <a:solidFill>
                  <a:schemeClr val="bg2"/>
                </a:solidFill>
                <a:latin typeface="Tahoma" pitchFamily="34" charset="0"/>
              </a:rPr>
              <a:t>Risk</a:t>
            </a:r>
          </a:p>
        </p:txBody>
      </p:sp>
      <p:sp>
        <p:nvSpPr>
          <p:cNvPr id="276490" name="Rectangle 10"/>
          <p:cNvSpPr>
            <a:spLocks noChangeArrowheads="1"/>
          </p:cNvSpPr>
          <p:nvPr/>
        </p:nvSpPr>
        <p:spPr bwMode="auto">
          <a:xfrm>
            <a:off x="381000" y="2743201"/>
            <a:ext cx="1219200" cy="2514600"/>
          </a:xfrm>
          <a:prstGeom prst="rect">
            <a:avLst/>
          </a:prstGeom>
          <a:solidFill>
            <a:srgbClr val="FFFFFF"/>
          </a:solidFill>
          <a:ln w="9525">
            <a:solidFill>
              <a:schemeClr val="tx1"/>
            </a:solidFill>
            <a:miter lim="800000"/>
            <a:headEnd/>
            <a:tailEnd/>
          </a:ln>
        </p:spPr>
        <p:txBody>
          <a:bodyPr wrap="none" lIns="91271" tIns="45635" rIns="91271" bIns="45635" anchor="ctr"/>
          <a:lstStyle/>
          <a:p>
            <a:pPr algn="ctr"/>
            <a:endParaRPr lang="en-AU">
              <a:solidFill>
                <a:schemeClr val="accent1"/>
              </a:solidFill>
            </a:endParaRPr>
          </a:p>
        </p:txBody>
      </p:sp>
      <p:sp>
        <p:nvSpPr>
          <p:cNvPr id="276491" name="Text Box 11"/>
          <p:cNvSpPr txBox="1">
            <a:spLocks noChangeArrowheads="1"/>
          </p:cNvSpPr>
          <p:nvPr/>
        </p:nvSpPr>
        <p:spPr bwMode="auto">
          <a:xfrm>
            <a:off x="609608" y="3581400"/>
            <a:ext cx="793785" cy="707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2000" b="1">
                <a:solidFill>
                  <a:schemeClr val="bg2"/>
                </a:solidFill>
                <a:latin typeface="Tahoma" pitchFamily="34" charset="0"/>
              </a:rPr>
              <a:t>Low </a:t>
            </a:r>
          </a:p>
          <a:p>
            <a:r>
              <a:rPr lang="en-US" sz="2000" b="1">
                <a:solidFill>
                  <a:schemeClr val="bg2"/>
                </a:solidFill>
                <a:latin typeface="Tahoma" pitchFamily="34" charset="0"/>
              </a:rPr>
              <a:t>Risk</a:t>
            </a:r>
          </a:p>
        </p:txBody>
      </p:sp>
      <p:sp>
        <p:nvSpPr>
          <p:cNvPr id="276492" name="Text Box 12"/>
          <p:cNvSpPr txBox="1">
            <a:spLocks noChangeArrowheads="1"/>
          </p:cNvSpPr>
          <p:nvPr/>
        </p:nvSpPr>
        <p:spPr bwMode="auto">
          <a:xfrm>
            <a:off x="3810000" y="1447807"/>
            <a:ext cx="2209800" cy="784659"/>
          </a:xfrm>
          <a:prstGeom prst="rect">
            <a:avLst/>
          </a:prstGeom>
          <a:solidFill>
            <a:schemeClr val="tx1"/>
          </a:solidFill>
          <a:ln w="9525">
            <a:solidFill>
              <a:schemeClr val="bg1"/>
            </a:solidFill>
            <a:miter lim="800000"/>
            <a:headEnd/>
            <a:tailEnd/>
          </a:ln>
        </p:spPr>
        <p:txBody>
          <a:bodyPr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en-US" b="1">
                <a:solidFill>
                  <a:schemeClr val="bg1"/>
                </a:solidFill>
                <a:latin typeface="Tahoma" pitchFamily="34" charset="0"/>
              </a:rPr>
              <a:t>Undiagnosed</a:t>
            </a:r>
          </a:p>
          <a:p>
            <a:pPr algn="ctr">
              <a:spcBef>
                <a:spcPct val="50000"/>
              </a:spcBef>
            </a:pPr>
            <a:r>
              <a:rPr lang="en-US" b="1">
                <a:solidFill>
                  <a:schemeClr val="bg1"/>
                </a:solidFill>
                <a:latin typeface="Tahoma" pitchFamily="34" charset="0"/>
              </a:rPr>
              <a:t> Diabetes</a:t>
            </a:r>
          </a:p>
        </p:txBody>
      </p:sp>
      <p:sp>
        <p:nvSpPr>
          <p:cNvPr id="276493" name="Line 13"/>
          <p:cNvSpPr>
            <a:spLocks noChangeShapeType="1"/>
          </p:cNvSpPr>
          <p:nvPr/>
        </p:nvSpPr>
        <p:spPr bwMode="auto">
          <a:xfrm>
            <a:off x="1619250" y="4221163"/>
            <a:ext cx="533400" cy="0"/>
          </a:xfrm>
          <a:prstGeom prst="line">
            <a:avLst/>
          </a:prstGeom>
          <a:noFill/>
          <a:ln w="57150">
            <a:solidFill>
              <a:srgbClr val="FF00FF"/>
            </a:solidFill>
            <a:round/>
            <a:headEnd/>
            <a:tailEnd type="triangle" w="med" len="med"/>
          </a:ln>
          <a:extLst>
            <a:ext uri="{909E8E84-426E-40DD-AFC4-6F175D3DCCD1}">
              <a14:hiddenFill xmlns:a14="http://schemas.microsoft.com/office/drawing/2010/main" xmlns="">
                <a:noFill/>
              </a14:hiddenFill>
            </a:ext>
          </a:extLst>
        </p:spPr>
        <p:txBody>
          <a:bodyPr wrap="none" lIns="91271" tIns="45635" rIns="91271" bIns="45635" anchor="ctr"/>
          <a:lstStyle/>
          <a:p>
            <a:endParaRPr lang="en-US"/>
          </a:p>
        </p:txBody>
      </p:sp>
      <p:sp>
        <p:nvSpPr>
          <p:cNvPr id="276494" name="Line 14"/>
          <p:cNvSpPr>
            <a:spLocks noChangeShapeType="1"/>
          </p:cNvSpPr>
          <p:nvPr/>
        </p:nvSpPr>
        <p:spPr bwMode="auto">
          <a:xfrm>
            <a:off x="3352800" y="4191000"/>
            <a:ext cx="533400" cy="0"/>
          </a:xfrm>
          <a:prstGeom prst="line">
            <a:avLst/>
          </a:prstGeom>
          <a:noFill/>
          <a:ln w="57150">
            <a:solidFill>
              <a:srgbClr val="FF00FF"/>
            </a:solidFill>
            <a:round/>
            <a:headEnd/>
            <a:tailEnd type="triangle" w="med" len="med"/>
          </a:ln>
          <a:extLst>
            <a:ext uri="{909E8E84-426E-40DD-AFC4-6F175D3DCCD1}">
              <a14:hiddenFill xmlns:a14="http://schemas.microsoft.com/office/drawing/2010/main" xmlns="">
                <a:noFill/>
              </a14:hiddenFill>
            </a:ext>
          </a:extLst>
        </p:spPr>
        <p:txBody>
          <a:bodyPr wrap="none" lIns="91271" tIns="45635" rIns="91271" bIns="45635" anchor="ctr"/>
          <a:lstStyle/>
          <a:p>
            <a:endParaRPr lang="en-US"/>
          </a:p>
        </p:txBody>
      </p:sp>
      <p:sp>
        <p:nvSpPr>
          <p:cNvPr id="276495" name="Line 15"/>
          <p:cNvSpPr>
            <a:spLocks noChangeShapeType="1"/>
          </p:cNvSpPr>
          <p:nvPr/>
        </p:nvSpPr>
        <p:spPr bwMode="auto">
          <a:xfrm>
            <a:off x="6019800" y="4191000"/>
            <a:ext cx="533400" cy="0"/>
          </a:xfrm>
          <a:prstGeom prst="line">
            <a:avLst/>
          </a:prstGeom>
          <a:noFill/>
          <a:ln w="5715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lIns="91271" tIns="45635" rIns="91271" bIns="45635" anchor="ctr"/>
          <a:lstStyle/>
          <a:p>
            <a:endParaRPr lang="en-US"/>
          </a:p>
        </p:txBody>
      </p:sp>
      <p:sp>
        <p:nvSpPr>
          <p:cNvPr id="276496" name="Text Box 16"/>
          <p:cNvSpPr txBox="1">
            <a:spLocks noChangeArrowheads="1"/>
          </p:cNvSpPr>
          <p:nvPr/>
        </p:nvSpPr>
        <p:spPr bwMode="auto">
          <a:xfrm>
            <a:off x="1835150" y="5373704"/>
            <a:ext cx="7086600" cy="400097"/>
          </a:xfrm>
          <a:prstGeom prst="rect">
            <a:avLst/>
          </a:prstGeom>
          <a:solidFill>
            <a:srgbClr val="FF00FF"/>
          </a:solidFill>
          <a:ln w="28575">
            <a:solidFill>
              <a:schemeClr val="tx1"/>
            </a:solidFill>
            <a:miter lim="800000"/>
            <a:headEnd/>
            <a:tailEnd/>
          </a:ln>
        </p:spPr>
        <p:txBody>
          <a:bodyPr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000" b="1">
                <a:solidFill>
                  <a:schemeClr val="bg2"/>
                </a:solidFill>
                <a:latin typeface="Tahoma" pitchFamily="34" charset="0"/>
              </a:rPr>
              <a:t>Macrovascular complications </a:t>
            </a:r>
          </a:p>
        </p:txBody>
      </p:sp>
      <p:sp>
        <p:nvSpPr>
          <p:cNvPr id="276497" name="Text Box 17"/>
          <p:cNvSpPr txBox="1">
            <a:spLocks noChangeArrowheads="1"/>
          </p:cNvSpPr>
          <p:nvPr/>
        </p:nvSpPr>
        <p:spPr bwMode="auto">
          <a:xfrm>
            <a:off x="3563953" y="5876940"/>
            <a:ext cx="5349875" cy="400097"/>
          </a:xfrm>
          <a:prstGeom prst="rect">
            <a:avLst/>
          </a:prstGeom>
          <a:solidFill>
            <a:srgbClr val="66FFFF"/>
          </a:solidFill>
          <a:ln w="28575">
            <a:solidFill>
              <a:schemeClr val="tx1"/>
            </a:solidFill>
            <a:miter lim="800000"/>
            <a:headEnd/>
            <a:tailEnd/>
          </a:ln>
        </p:spPr>
        <p:txBody>
          <a:bodyPr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000" b="1">
                <a:solidFill>
                  <a:schemeClr val="bg2"/>
                </a:solidFill>
                <a:latin typeface="Tahoma" pitchFamily="34" charset="0"/>
              </a:rPr>
              <a:t>Microvascular complications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2843217" y="6553200"/>
            <a:ext cx="5984205" cy="307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pPr eaLnBrk="0" hangingPunct="0">
              <a:spcBef>
                <a:spcPct val="20000"/>
              </a:spcBef>
              <a:buClr>
                <a:srgbClr val="9A044B"/>
              </a:buClr>
            </a:pPr>
            <a:r>
              <a:rPr lang="en-GB" sz="1400">
                <a:latin typeface="Verdana" pitchFamily="34" charset="0"/>
              </a:rPr>
              <a:t>		Tuomilehto J, </a:t>
            </a:r>
            <a:r>
              <a:rPr lang="en-GB" sz="1400" i="1">
                <a:latin typeface="Verdana" pitchFamily="34" charset="0"/>
              </a:rPr>
              <a:t>et al</a:t>
            </a:r>
            <a:r>
              <a:rPr lang="en-GB" sz="1400">
                <a:latin typeface="Verdana" pitchFamily="34" charset="0"/>
              </a:rPr>
              <a:t>. NEJM </a:t>
            </a:r>
            <a:r>
              <a:rPr lang="en-GB" sz="1400" b="1">
                <a:latin typeface="Verdana" pitchFamily="34" charset="0"/>
              </a:rPr>
              <a:t>344</a:t>
            </a:r>
            <a:r>
              <a:rPr lang="en-GB" sz="1400">
                <a:latin typeface="Verdana" pitchFamily="34" charset="0"/>
              </a:rPr>
              <a:t>(18):1343-50</a:t>
            </a:r>
          </a:p>
        </p:txBody>
      </p:sp>
      <p:graphicFrame>
        <p:nvGraphicFramePr>
          <p:cNvPr id="285699" name="Object 3"/>
          <p:cNvGraphicFramePr>
            <a:graphicFrameLocks noChangeAspect="1"/>
          </p:cNvGraphicFramePr>
          <p:nvPr/>
        </p:nvGraphicFramePr>
        <p:xfrm>
          <a:off x="900121" y="1192229"/>
          <a:ext cx="7920037" cy="5360987"/>
        </p:xfrm>
        <a:graphic>
          <a:graphicData uri="http://schemas.openxmlformats.org/presentationml/2006/ole">
            <p:oleObj spid="_x0000_s285788" name="Worksheet" r:id="rId4" imgW="4314749" imgH="2514600" progId="Excel.Sheet.8">
              <p:embed/>
            </p:oleObj>
          </a:graphicData>
        </a:graphic>
      </p:graphicFrame>
      <p:sp>
        <p:nvSpPr>
          <p:cNvPr id="285700" name="Text Box 4"/>
          <p:cNvSpPr txBox="1">
            <a:spLocks noChangeArrowheads="1"/>
          </p:cNvSpPr>
          <p:nvPr/>
        </p:nvSpPr>
        <p:spPr bwMode="auto">
          <a:xfrm>
            <a:off x="3114676" y="4508510"/>
            <a:ext cx="3186113" cy="3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eaLnBrk="0" hangingPunct="0"/>
            <a:r>
              <a:rPr lang="en-US">
                <a:latin typeface="Verdana" pitchFamily="34" charset="0"/>
              </a:rPr>
              <a:t>Risk reduction: 58%</a:t>
            </a:r>
          </a:p>
        </p:txBody>
      </p:sp>
      <p:sp>
        <p:nvSpPr>
          <p:cNvPr id="285701" name="Rectangle 5"/>
          <p:cNvSpPr>
            <a:spLocks noGrp="1" noChangeArrowheads="1"/>
          </p:cNvSpPr>
          <p:nvPr>
            <p:ph type="title"/>
          </p:nvPr>
        </p:nvSpPr>
        <p:spPr>
          <a:ln/>
        </p:spPr>
        <p:txBody>
          <a:bodyPr/>
          <a:lstStyle/>
          <a:p>
            <a:endParaRPr lang="en-US" b="1">
              <a:solidFill>
                <a:srgbClr val="990033"/>
              </a:solidFill>
            </a:endParaRPr>
          </a:p>
        </p:txBody>
      </p:sp>
      <p:sp>
        <p:nvSpPr>
          <p:cNvPr id="285702" name="Text Box 6"/>
          <p:cNvSpPr txBox="1">
            <a:spLocks noChangeArrowheads="1"/>
          </p:cNvSpPr>
          <p:nvPr/>
        </p:nvSpPr>
        <p:spPr bwMode="auto">
          <a:xfrm>
            <a:off x="250828" y="2492387"/>
            <a:ext cx="2016125" cy="92315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a:latin typeface="Verdana" pitchFamily="34" charset="0"/>
              </a:rPr>
              <a:t>Probability of remaining free of diabetes</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3592513" y="3106739"/>
            <a:ext cx="1454150" cy="1177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ctr" eaLnBrk="0" hangingPunct="0"/>
            <a:r>
              <a:rPr lang="fi-FI" sz="1400" b="1">
                <a:solidFill>
                  <a:srgbClr val="9A044B"/>
                </a:solidFill>
                <a:latin typeface="Verdana" pitchFamily="34" charset="0"/>
              </a:rPr>
              <a:t>Intensive intervention ceased after about 4 years</a:t>
            </a:r>
            <a:endParaRPr lang="en-US" sz="1400" b="1">
              <a:solidFill>
                <a:srgbClr val="9A044B"/>
              </a:solidFill>
              <a:latin typeface="Verdana" pitchFamily="34" charset="0"/>
            </a:endParaRPr>
          </a:p>
        </p:txBody>
      </p:sp>
      <p:sp>
        <p:nvSpPr>
          <p:cNvPr id="289795" name="Line 3"/>
          <p:cNvSpPr>
            <a:spLocks noChangeShapeType="1"/>
          </p:cNvSpPr>
          <p:nvPr/>
        </p:nvSpPr>
        <p:spPr bwMode="auto">
          <a:xfrm>
            <a:off x="1681167" y="1370013"/>
            <a:ext cx="1587"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796" name="Line 4"/>
          <p:cNvSpPr>
            <a:spLocks noChangeShapeType="1"/>
          </p:cNvSpPr>
          <p:nvPr/>
        </p:nvSpPr>
        <p:spPr bwMode="auto">
          <a:xfrm>
            <a:off x="1681167" y="1370013"/>
            <a:ext cx="1587"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797" name="Line 5"/>
          <p:cNvSpPr>
            <a:spLocks noChangeShapeType="1"/>
          </p:cNvSpPr>
          <p:nvPr/>
        </p:nvSpPr>
        <p:spPr bwMode="auto">
          <a:xfrm>
            <a:off x="1681167" y="1370013"/>
            <a:ext cx="1587"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798" name="Line 6"/>
          <p:cNvSpPr>
            <a:spLocks noChangeShapeType="1"/>
          </p:cNvSpPr>
          <p:nvPr/>
        </p:nvSpPr>
        <p:spPr bwMode="auto">
          <a:xfrm>
            <a:off x="1681167" y="1370013"/>
            <a:ext cx="1587"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799" name="Line 7"/>
          <p:cNvSpPr>
            <a:spLocks noChangeShapeType="1"/>
          </p:cNvSpPr>
          <p:nvPr/>
        </p:nvSpPr>
        <p:spPr bwMode="auto">
          <a:xfrm>
            <a:off x="1681169" y="1370013"/>
            <a:ext cx="12382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0" name="Line 8"/>
          <p:cNvSpPr>
            <a:spLocks noChangeShapeType="1"/>
          </p:cNvSpPr>
          <p:nvPr/>
        </p:nvSpPr>
        <p:spPr bwMode="auto">
          <a:xfrm>
            <a:off x="1868489" y="1370013"/>
            <a:ext cx="12541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1" name="Line 9"/>
          <p:cNvSpPr>
            <a:spLocks noChangeShapeType="1"/>
          </p:cNvSpPr>
          <p:nvPr/>
        </p:nvSpPr>
        <p:spPr bwMode="auto">
          <a:xfrm>
            <a:off x="2063751" y="1370013"/>
            <a:ext cx="12382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2" name="Line 10"/>
          <p:cNvSpPr>
            <a:spLocks noChangeShapeType="1"/>
          </p:cNvSpPr>
          <p:nvPr/>
        </p:nvSpPr>
        <p:spPr bwMode="auto">
          <a:xfrm>
            <a:off x="2249504" y="1370013"/>
            <a:ext cx="71437"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3" name="Line 11"/>
          <p:cNvSpPr>
            <a:spLocks noChangeShapeType="1"/>
          </p:cNvSpPr>
          <p:nvPr/>
        </p:nvSpPr>
        <p:spPr bwMode="auto">
          <a:xfrm>
            <a:off x="2320925" y="1370014"/>
            <a:ext cx="1588" cy="5715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4" name="Line 12"/>
          <p:cNvSpPr>
            <a:spLocks noChangeShapeType="1"/>
          </p:cNvSpPr>
          <p:nvPr/>
        </p:nvSpPr>
        <p:spPr bwMode="auto">
          <a:xfrm>
            <a:off x="2320925" y="1482741"/>
            <a:ext cx="1588" cy="11271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5" name="Line 13"/>
          <p:cNvSpPr>
            <a:spLocks noChangeShapeType="1"/>
          </p:cNvSpPr>
          <p:nvPr/>
        </p:nvSpPr>
        <p:spPr bwMode="auto">
          <a:xfrm>
            <a:off x="2339978" y="1635125"/>
            <a:ext cx="123825"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6" name="Line 14"/>
          <p:cNvSpPr>
            <a:spLocks noChangeShapeType="1"/>
          </p:cNvSpPr>
          <p:nvPr/>
        </p:nvSpPr>
        <p:spPr bwMode="auto">
          <a:xfrm>
            <a:off x="2525713" y="1635125"/>
            <a:ext cx="13335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7" name="Line 15"/>
          <p:cNvSpPr>
            <a:spLocks noChangeShapeType="1"/>
          </p:cNvSpPr>
          <p:nvPr/>
        </p:nvSpPr>
        <p:spPr bwMode="auto">
          <a:xfrm>
            <a:off x="2720978" y="1635125"/>
            <a:ext cx="123825"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8" name="Line 16"/>
          <p:cNvSpPr>
            <a:spLocks noChangeShapeType="1"/>
          </p:cNvSpPr>
          <p:nvPr/>
        </p:nvSpPr>
        <p:spPr bwMode="auto">
          <a:xfrm>
            <a:off x="2908301" y="1635125"/>
            <a:ext cx="52388"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09" name="Line 17"/>
          <p:cNvSpPr>
            <a:spLocks noChangeShapeType="1"/>
          </p:cNvSpPr>
          <p:nvPr/>
        </p:nvSpPr>
        <p:spPr bwMode="auto">
          <a:xfrm>
            <a:off x="2960688" y="1635128"/>
            <a:ext cx="0" cy="7143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0" name="Line 18"/>
          <p:cNvSpPr>
            <a:spLocks noChangeShapeType="1"/>
          </p:cNvSpPr>
          <p:nvPr/>
        </p:nvSpPr>
        <p:spPr bwMode="auto">
          <a:xfrm>
            <a:off x="2960688" y="1763716"/>
            <a:ext cx="0" cy="12065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1" name="Line 19"/>
          <p:cNvSpPr>
            <a:spLocks noChangeShapeType="1"/>
          </p:cNvSpPr>
          <p:nvPr/>
        </p:nvSpPr>
        <p:spPr bwMode="auto">
          <a:xfrm>
            <a:off x="2960688" y="1941513"/>
            <a:ext cx="0" cy="5556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2" name="Line 20"/>
          <p:cNvSpPr>
            <a:spLocks noChangeShapeType="1"/>
          </p:cNvSpPr>
          <p:nvPr/>
        </p:nvSpPr>
        <p:spPr bwMode="auto">
          <a:xfrm>
            <a:off x="2960703" y="1997075"/>
            <a:ext cx="71437"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3" name="Line 21"/>
          <p:cNvSpPr>
            <a:spLocks noChangeShapeType="1"/>
          </p:cNvSpPr>
          <p:nvPr/>
        </p:nvSpPr>
        <p:spPr bwMode="auto">
          <a:xfrm>
            <a:off x="3094039" y="1997075"/>
            <a:ext cx="123825"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4" name="Line 22"/>
          <p:cNvSpPr>
            <a:spLocks noChangeShapeType="1"/>
          </p:cNvSpPr>
          <p:nvPr/>
        </p:nvSpPr>
        <p:spPr bwMode="auto">
          <a:xfrm>
            <a:off x="3279775" y="1997075"/>
            <a:ext cx="133350"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5" name="Line 23"/>
          <p:cNvSpPr>
            <a:spLocks noChangeShapeType="1"/>
          </p:cNvSpPr>
          <p:nvPr/>
        </p:nvSpPr>
        <p:spPr bwMode="auto">
          <a:xfrm>
            <a:off x="3475039" y="1997075"/>
            <a:ext cx="125412"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6" name="Line 24"/>
          <p:cNvSpPr>
            <a:spLocks noChangeShapeType="1"/>
          </p:cNvSpPr>
          <p:nvPr/>
        </p:nvSpPr>
        <p:spPr bwMode="auto">
          <a:xfrm>
            <a:off x="3609975" y="2044704"/>
            <a:ext cx="0" cy="12065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7" name="Line 25"/>
          <p:cNvSpPr>
            <a:spLocks noChangeShapeType="1"/>
          </p:cNvSpPr>
          <p:nvPr/>
        </p:nvSpPr>
        <p:spPr bwMode="auto">
          <a:xfrm>
            <a:off x="3609975" y="2222500"/>
            <a:ext cx="0" cy="793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8" name="Line 26"/>
          <p:cNvSpPr>
            <a:spLocks noChangeShapeType="1"/>
          </p:cNvSpPr>
          <p:nvPr/>
        </p:nvSpPr>
        <p:spPr bwMode="auto">
          <a:xfrm>
            <a:off x="3609975" y="2230438"/>
            <a:ext cx="114300"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19" name="Line 27"/>
          <p:cNvSpPr>
            <a:spLocks noChangeShapeType="1"/>
          </p:cNvSpPr>
          <p:nvPr/>
        </p:nvSpPr>
        <p:spPr bwMode="auto">
          <a:xfrm>
            <a:off x="3786189" y="2230438"/>
            <a:ext cx="12541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0" name="Line 28"/>
          <p:cNvSpPr>
            <a:spLocks noChangeShapeType="1"/>
          </p:cNvSpPr>
          <p:nvPr/>
        </p:nvSpPr>
        <p:spPr bwMode="auto">
          <a:xfrm>
            <a:off x="3973513" y="2230438"/>
            <a:ext cx="13176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1" name="Line 29"/>
          <p:cNvSpPr>
            <a:spLocks noChangeShapeType="1"/>
          </p:cNvSpPr>
          <p:nvPr/>
        </p:nvSpPr>
        <p:spPr bwMode="auto">
          <a:xfrm>
            <a:off x="4167188" y="2230438"/>
            <a:ext cx="8096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2" name="Line 30"/>
          <p:cNvSpPr>
            <a:spLocks noChangeShapeType="1"/>
          </p:cNvSpPr>
          <p:nvPr/>
        </p:nvSpPr>
        <p:spPr bwMode="auto">
          <a:xfrm>
            <a:off x="4248151" y="2230454"/>
            <a:ext cx="1588" cy="396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3" name="Line 31"/>
          <p:cNvSpPr>
            <a:spLocks noChangeShapeType="1"/>
          </p:cNvSpPr>
          <p:nvPr/>
        </p:nvSpPr>
        <p:spPr bwMode="auto">
          <a:xfrm>
            <a:off x="4248151" y="2333625"/>
            <a:ext cx="1588" cy="1143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4" name="Line 32"/>
          <p:cNvSpPr>
            <a:spLocks noChangeShapeType="1"/>
          </p:cNvSpPr>
          <p:nvPr/>
        </p:nvSpPr>
        <p:spPr bwMode="auto">
          <a:xfrm>
            <a:off x="4302128" y="2455879"/>
            <a:ext cx="123825"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5" name="Line 33"/>
          <p:cNvSpPr>
            <a:spLocks noChangeShapeType="1"/>
          </p:cNvSpPr>
          <p:nvPr/>
        </p:nvSpPr>
        <p:spPr bwMode="auto">
          <a:xfrm>
            <a:off x="4487863" y="2455879"/>
            <a:ext cx="13335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6" name="Line 34"/>
          <p:cNvSpPr>
            <a:spLocks noChangeShapeType="1"/>
          </p:cNvSpPr>
          <p:nvPr/>
        </p:nvSpPr>
        <p:spPr bwMode="auto">
          <a:xfrm>
            <a:off x="4683128" y="2455879"/>
            <a:ext cx="123825"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7" name="Line 35"/>
          <p:cNvSpPr>
            <a:spLocks noChangeShapeType="1"/>
          </p:cNvSpPr>
          <p:nvPr/>
        </p:nvSpPr>
        <p:spPr bwMode="auto">
          <a:xfrm>
            <a:off x="4870466" y="2455879"/>
            <a:ext cx="17463"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8" name="Line 36"/>
          <p:cNvSpPr>
            <a:spLocks noChangeShapeType="1"/>
          </p:cNvSpPr>
          <p:nvPr/>
        </p:nvSpPr>
        <p:spPr bwMode="auto">
          <a:xfrm>
            <a:off x="4887917" y="2455879"/>
            <a:ext cx="1587" cy="1047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29" name="Line 37"/>
          <p:cNvSpPr>
            <a:spLocks noChangeShapeType="1"/>
          </p:cNvSpPr>
          <p:nvPr/>
        </p:nvSpPr>
        <p:spPr bwMode="auto">
          <a:xfrm>
            <a:off x="4887917" y="2616216"/>
            <a:ext cx="1587" cy="10477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0" name="Line 38"/>
          <p:cNvSpPr>
            <a:spLocks noChangeShapeType="1"/>
          </p:cNvSpPr>
          <p:nvPr/>
        </p:nvSpPr>
        <p:spPr bwMode="auto">
          <a:xfrm>
            <a:off x="4887929" y="2720975"/>
            <a:ext cx="7937"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1" name="Line 39"/>
          <p:cNvSpPr>
            <a:spLocks noChangeShapeType="1"/>
          </p:cNvSpPr>
          <p:nvPr/>
        </p:nvSpPr>
        <p:spPr bwMode="auto">
          <a:xfrm>
            <a:off x="4957763" y="2720975"/>
            <a:ext cx="133350"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2" name="Line 40"/>
          <p:cNvSpPr>
            <a:spLocks noChangeShapeType="1"/>
          </p:cNvSpPr>
          <p:nvPr/>
        </p:nvSpPr>
        <p:spPr bwMode="auto">
          <a:xfrm>
            <a:off x="5153026" y="2720975"/>
            <a:ext cx="125413"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3" name="Line 41"/>
          <p:cNvSpPr>
            <a:spLocks noChangeShapeType="1"/>
          </p:cNvSpPr>
          <p:nvPr/>
        </p:nvSpPr>
        <p:spPr bwMode="auto">
          <a:xfrm>
            <a:off x="5340350" y="2720975"/>
            <a:ext cx="133350"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4" name="Line 42"/>
          <p:cNvSpPr>
            <a:spLocks noChangeShapeType="1"/>
          </p:cNvSpPr>
          <p:nvPr/>
        </p:nvSpPr>
        <p:spPr bwMode="auto">
          <a:xfrm>
            <a:off x="5535618" y="2720976"/>
            <a:ext cx="1587" cy="11906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5" name="Line 43"/>
          <p:cNvSpPr>
            <a:spLocks noChangeShapeType="1"/>
          </p:cNvSpPr>
          <p:nvPr/>
        </p:nvSpPr>
        <p:spPr bwMode="auto">
          <a:xfrm>
            <a:off x="5535618" y="2897203"/>
            <a:ext cx="1587" cy="650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6" name="Line 44"/>
          <p:cNvSpPr>
            <a:spLocks noChangeShapeType="1"/>
          </p:cNvSpPr>
          <p:nvPr/>
        </p:nvSpPr>
        <p:spPr bwMode="auto">
          <a:xfrm>
            <a:off x="5535629" y="2962275"/>
            <a:ext cx="53975"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7" name="Line 45"/>
          <p:cNvSpPr>
            <a:spLocks noChangeShapeType="1"/>
          </p:cNvSpPr>
          <p:nvPr/>
        </p:nvSpPr>
        <p:spPr bwMode="auto">
          <a:xfrm>
            <a:off x="5651500" y="2962275"/>
            <a:ext cx="123825"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8" name="Line 46"/>
          <p:cNvSpPr>
            <a:spLocks noChangeShapeType="1"/>
          </p:cNvSpPr>
          <p:nvPr/>
        </p:nvSpPr>
        <p:spPr bwMode="auto">
          <a:xfrm>
            <a:off x="5845176" y="2962275"/>
            <a:ext cx="125413"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39" name="Line 47"/>
          <p:cNvSpPr>
            <a:spLocks noChangeShapeType="1"/>
          </p:cNvSpPr>
          <p:nvPr/>
        </p:nvSpPr>
        <p:spPr bwMode="auto">
          <a:xfrm>
            <a:off x="6034088" y="2962275"/>
            <a:ext cx="131762" cy="15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0" name="Line 48"/>
          <p:cNvSpPr>
            <a:spLocks noChangeShapeType="1"/>
          </p:cNvSpPr>
          <p:nvPr/>
        </p:nvSpPr>
        <p:spPr bwMode="auto">
          <a:xfrm>
            <a:off x="6175381" y="3009916"/>
            <a:ext cx="1588" cy="11271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1" name="Line 49"/>
          <p:cNvSpPr>
            <a:spLocks noChangeShapeType="1"/>
          </p:cNvSpPr>
          <p:nvPr/>
        </p:nvSpPr>
        <p:spPr bwMode="auto">
          <a:xfrm>
            <a:off x="6175381" y="3122629"/>
            <a:ext cx="1588"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2" name="Line 50"/>
          <p:cNvSpPr>
            <a:spLocks noChangeShapeType="1"/>
          </p:cNvSpPr>
          <p:nvPr/>
        </p:nvSpPr>
        <p:spPr bwMode="auto">
          <a:xfrm>
            <a:off x="6237290" y="3122629"/>
            <a:ext cx="13335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3" name="Line 51"/>
          <p:cNvSpPr>
            <a:spLocks noChangeShapeType="1"/>
          </p:cNvSpPr>
          <p:nvPr/>
        </p:nvSpPr>
        <p:spPr bwMode="auto">
          <a:xfrm>
            <a:off x="6432550" y="3122629"/>
            <a:ext cx="123825"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4" name="Line 52"/>
          <p:cNvSpPr>
            <a:spLocks noChangeShapeType="1"/>
          </p:cNvSpPr>
          <p:nvPr/>
        </p:nvSpPr>
        <p:spPr bwMode="auto">
          <a:xfrm>
            <a:off x="6619890" y="3122629"/>
            <a:ext cx="131763"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5" name="Line 53"/>
          <p:cNvSpPr>
            <a:spLocks noChangeShapeType="1"/>
          </p:cNvSpPr>
          <p:nvPr/>
        </p:nvSpPr>
        <p:spPr bwMode="auto">
          <a:xfrm>
            <a:off x="6813552" y="3122629"/>
            <a:ext cx="1588"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6" name="Line 54"/>
          <p:cNvSpPr>
            <a:spLocks noChangeShapeType="1"/>
          </p:cNvSpPr>
          <p:nvPr/>
        </p:nvSpPr>
        <p:spPr bwMode="auto">
          <a:xfrm>
            <a:off x="6813552" y="3122613"/>
            <a:ext cx="1588" cy="11271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7" name="Line 55"/>
          <p:cNvSpPr>
            <a:spLocks noChangeShapeType="1"/>
          </p:cNvSpPr>
          <p:nvPr/>
        </p:nvSpPr>
        <p:spPr bwMode="auto">
          <a:xfrm>
            <a:off x="6813552" y="3290888"/>
            <a:ext cx="1588" cy="3175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8" name="Line 56"/>
          <p:cNvSpPr>
            <a:spLocks noChangeShapeType="1"/>
          </p:cNvSpPr>
          <p:nvPr/>
        </p:nvSpPr>
        <p:spPr bwMode="auto">
          <a:xfrm>
            <a:off x="6813552" y="3322654"/>
            <a:ext cx="90488"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49" name="Line 57"/>
          <p:cNvSpPr>
            <a:spLocks noChangeShapeType="1"/>
          </p:cNvSpPr>
          <p:nvPr/>
        </p:nvSpPr>
        <p:spPr bwMode="auto">
          <a:xfrm>
            <a:off x="6973888" y="3322654"/>
            <a:ext cx="123825"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0" name="Line 58"/>
          <p:cNvSpPr>
            <a:spLocks noChangeShapeType="1"/>
          </p:cNvSpPr>
          <p:nvPr/>
        </p:nvSpPr>
        <p:spPr bwMode="auto">
          <a:xfrm>
            <a:off x="7159626" y="3322654"/>
            <a:ext cx="125413"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1" name="Line 59"/>
          <p:cNvSpPr>
            <a:spLocks noChangeShapeType="1"/>
          </p:cNvSpPr>
          <p:nvPr/>
        </p:nvSpPr>
        <p:spPr bwMode="auto">
          <a:xfrm>
            <a:off x="7356482" y="3322654"/>
            <a:ext cx="104775"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2" name="Line 60"/>
          <p:cNvSpPr>
            <a:spLocks noChangeShapeType="1"/>
          </p:cNvSpPr>
          <p:nvPr/>
        </p:nvSpPr>
        <p:spPr bwMode="auto">
          <a:xfrm>
            <a:off x="7461252" y="3322639"/>
            <a:ext cx="1588" cy="1746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3" name="Line 61"/>
          <p:cNvSpPr>
            <a:spLocks noChangeShapeType="1"/>
          </p:cNvSpPr>
          <p:nvPr/>
        </p:nvSpPr>
        <p:spPr bwMode="auto">
          <a:xfrm>
            <a:off x="7461252" y="3395664"/>
            <a:ext cx="1588" cy="12065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4" name="Line 62"/>
          <p:cNvSpPr>
            <a:spLocks noChangeShapeType="1"/>
          </p:cNvSpPr>
          <p:nvPr/>
        </p:nvSpPr>
        <p:spPr bwMode="auto">
          <a:xfrm>
            <a:off x="7461252" y="3573478"/>
            <a:ext cx="1588" cy="4762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5" name="Line 63"/>
          <p:cNvSpPr>
            <a:spLocks noChangeShapeType="1"/>
          </p:cNvSpPr>
          <p:nvPr/>
        </p:nvSpPr>
        <p:spPr bwMode="auto">
          <a:xfrm>
            <a:off x="7461251" y="3621104"/>
            <a:ext cx="73025"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6" name="Line 64"/>
          <p:cNvSpPr>
            <a:spLocks noChangeShapeType="1"/>
          </p:cNvSpPr>
          <p:nvPr/>
        </p:nvSpPr>
        <p:spPr bwMode="auto">
          <a:xfrm>
            <a:off x="7596190" y="3621104"/>
            <a:ext cx="133350"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7" name="Line 65"/>
          <p:cNvSpPr>
            <a:spLocks noChangeShapeType="1"/>
          </p:cNvSpPr>
          <p:nvPr/>
        </p:nvSpPr>
        <p:spPr bwMode="auto">
          <a:xfrm>
            <a:off x="7791450" y="3621104"/>
            <a:ext cx="123825"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8" name="Line 66"/>
          <p:cNvSpPr>
            <a:spLocks noChangeShapeType="1"/>
          </p:cNvSpPr>
          <p:nvPr/>
        </p:nvSpPr>
        <p:spPr bwMode="auto">
          <a:xfrm>
            <a:off x="7977189" y="3621104"/>
            <a:ext cx="125412"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59" name="Line 67"/>
          <p:cNvSpPr>
            <a:spLocks noChangeShapeType="1"/>
          </p:cNvSpPr>
          <p:nvPr/>
        </p:nvSpPr>
        <p:spPr bwMode="auto">
          <a:xfrm>
            <a:off x="8102602" y="3621104"/>
            <a:ext cx="1588"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60" name="Freeform 68"/>
          <p:cNvSpPr>
            <a:spLocks/>
          </p:cNvSpPr>
          <p:nvPr/>
        </p:nvSpPr>
        <p:spPr bwMode="auto">
          <a:xfrm>
            <a:off x="1681171" y="1370014"/>
            <a:ext cx="6421437" cy="1477962"/>
          </a:xfrm>
          <a:custGeom>
            <a:avLst/>
            <a:gdLst>
              <a:gd name="T0" fmla="*/ 0 w 723"/>
              <a:gd name="T1" fmla="*/ 0 h 184"/>
              <a:gd name="T2" fmla="*/ 0 w 723"/>
              <a:gd name="T3" fmla="*/ 0 h 184"/>
              <a:gd name="T4" fmla="*/ 0 w 723"/>
              <a:gd name="T5" fmla="*/ 0 h 184"/>
              <a:gd name="T6" fmla="*/ 0 w 723"/>
              <a:gd name="T7" fmla="*/ 0 h 184"/>
              <a:gd name="T8" fmla="*/ 0 w 723"/>
              <a:gd name="T9" fmla="*/ 0 h 184"/>
              <a:gd name="T10" fmla="*/ 72 w 723"/>
              <a:gd name="T11" fmla="*/ 0 h 184"/>
              <a:gd name="T12" fmla="*/ 72 w 723"/>
              <a:gd name="T13" fmla="*/ 10 h 184"/>
              <a:gd name="T14" fmla="*/ 144 w 723"/>
              <a:gd name="T15" fmla="*/ 10 h 184"/>
              <a:gd name="T16" fmla="*/ 144 w 723"/>
              <a:gd name="T17" fmla="*/ 33 h 184"/>
              <a:gd name="T18" fmla="*/ 217 w 723"/>
              <a:gd name="T19" fmla="*/ 33 h 184"/>
              <a:gd name="T20" fmla="*/ 217 w 723"/>
              <a:gd name="T21" fmla="*/ 45 h 184"/>
              <a:gd name="T22" fmla="*/ 289 w 723"/>
              <a:gd name="T23" fmla="*/ 45 h 184"/>
              <a:gd name="T24" fmla="*/ 289 w 723"/>
              <a:gd name="T25" fmla="*/ 60 h 184"/>
              <a:gd name="T26" fmla="*/ 361 w 723"/>
              <a:gd name="T27" fmla="*/ 60 h 184"/>
              <a:gd name="T28" fmla="*/ 361 w 723"/>
              <a:gd name="T29" fmla="*/ 99 h 184"/>
              <a:gd name="T30" fmla="*/ 434 w 723"/>
              <a:gd name="T31" fmla="*/ 99 h 184"/>
              <a:gd name="T32" fmla="*/ 434 w 723"/>
              <a:gd name="T33" fmla="*/ 119 h 184"/>
              <a:gd name="T34" fmla="*/ 506 w 723"/>
              <a:gd name="T35" fmla="*/ 119 h 184"/>
              <a:gd name="T36" fmla="*/ 506 w 723"/>
              <a:gd name="T37" fmla="*/ 148 h 184"/>
              <a:gd name="T38" fmla="*/ 578 w 723"/>
              <a:gd name="T39" fmla="*/ 148 h 184"/>
              <a:gd name="T40" fmla="*/ 578 w 723"/>
              <a:gd name="T41" fmla="*/ 155 h 184"/>
              <a:gd name="T42" fmla="*/ 651 w 723"/>
              <a:gd name="T43" fmla="*/ 155 h 184"/>
              <a:gd name="T44" fmla="*/ 651 w 723"/>
              <a:gd name="T45" fmla="*/ 184 h 184"/>
              <a:gd name="T46" fmla="*/ 723 w 723"/>
              <a:gd name="T47" fmla="*/ 184 h 184"/>
              <a:gd name="T48" fmla="*/ 723 w 723"/>
              <a:gd name="T4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3" h="184">
                <a:moveTo>
                  <a:pt x="0" y="0"/>
                </a:moveTo>
                <a:lnTo>
                  <a:pt x="0" y="0"/>
                </a:lnTo>
                <a:lnTo>
                  <a:pt x="0" y="0"/>
                </a:lnTo>
                <a:lnTo>
                  <a:pt x="0" y="0"/>
                </a:lnTo>
                <a:lnTo>
                  <a:pt x="0" y="0"/>
                </a:lnTo>
                <a:lnTo>
                  <a:pt x="72" y="0"/>
                </a:lnTo>
                <a:lnTo>
                  <a:pt x="72" y="10"/>
                </a:lnTo>
                <a:lnTo>
                  <a:pt x="144" y="10"/>
                </a:lnTo>
                <a:lnTo>
                  <a:pt x="144" y="33"/>
                </a:lnTo>
                <a:lnTo>
                  <a:pt x="217" y="33"/>
                </a:lnTo>
                <a:lnTo>
                  <a:pt x="217" y="45"/>
                </a:lnTo>
                <a:lnTo>
                  <a:pt x="289" y="45"/>
                </a:lnTo>
                <a:lnTo>
                  <a:pt x="289" y="60"/>
                </a:lnTo>
                <a:lnTo>
                  <a:pt x="361" y="60"/>
                </a:lnTo>
                <a:lnTo>
                  <a:pt x="361" y="99"/>
                </a:lnTo>
                <a:lnTo>
                  <a:pt x="434" y="99"/>
                </a:lnTo>
                <a:lnTo>
                  <a:pt x="434" y="119"/>
                </a:lnTo>
                <a:lnTo>
                  <a:pt x="506" y="119"/>
                </a:lnTo>
                <a:lnTo>
                  <a:pt x="506" y="148"/>
                </a:lnTo>
                <a:lnTo>
                  <a:pt x="578" y="148"/>
                </a:lnTo>
                <a:lnTo>
                  <a:pt x="578" y="155"/>
                </a:lnTo>
                <a:lnTo>
                  <a:pt x="651" y="155"/>
                </a:lnTo>
                <a:lnTo>
                  <a:pt x="651" y="184"/>
                </a:lnTo>
                <a:lnTo>
                  <a:pt x="723" y="184"/>
                </a:lnTo>
                <a:lnTo>
                  <a:pt x="723" y="184"/>
                </a:lnTo>
              </a:path>
            </a:pathLst>
          </a:custGeom>
          <a:noFill/>
          <a:ln w="190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lIns="91271" tIns="45635" rIns="91271" bIns="45635"/>
          <a:lstStyle/>
          <a:p>
            <a:endParaRPr lang="en-US"/>
          </a:p>
        </p:txBody>
      </p:sp>
      <p:sp>
        <p:nvSpPr>
          <p:cNvPr id="289861" name="Rectangle 69"/>
          <p:cNvSpPr>
            <a:spLocks noChangeArrowheads="1"/>
          </p:cNvSpPr>
          <p:nvPr/>
        </p:nvSpPr>
        <p:spPr bwMode="auto">
          <a:xfrm>
            <a:off x="2196706" y="5092716"/>
            <a:ext cx="81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 </a:t>
            </a:r>
            <a:endParaRPr lang="en-GB">
              <a:latin typeface="Verdana" pitchFamily="34" charset="0"/>
            </a:endParaRPr>
          </a:p>
        </p:txBody>
      </p:sp>
      <p:sp>
        <p:nvSpPr>
          <p:cNvPr id="289862" name="Rectangle 70"/>
          <p:cNvSpPr>
            <a:spLocks noChangeArrowheads="1"/>
          </p:cNvSpPr>
          <p:nvPr/>
        </p:nvSpPr>
        <p:spPr bwMode="auto">
          <a:xfrm>
            <a:off x="2920606" y="5092716"/>
            <a:ext cx="81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 </a:t>
            </a:r>
            <a:endParaRPr lang="en-GB">
              <a:latin typeface="Verdana" pitchFamily="34" charset="0"/>
            </a:endParaRPr>
          </a:p>
        </p:txBody>
      </p:sp>
      <p:sp>
        <p:nvSpPr>
          <p:cNvPr id="289863" name="Rectangle 71"/>
          <p:cNvSpPr>
            <a:spLocks noChangeArrowheads="1"/>
          </p:cNvSpPr>
          <p:nvPr/>
        </p:nvSpPr>
        <p:spPr bwMode="auto">
          <a:xfrm>
            <a:off x="3569888" y="5092716"/>
            <a:ext cx="81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 </a:t>
            </a:r>
            <a:endParaRPr lang="en-GB">
              <a:latin typeface="Verdana" pitchFamily="34" charset="0"/>
            </a:endParaRPr>
          </a:p>
        </p:txBody>
      </p:sp>
      <p:sp>
        <p:nvSpPr>
          <p:cNvPr id="289864" name="Rectangle 72"/>
          <p:cNvSpPr>
            <a:spLocks noChangeArrowheads="1"/>
          </p:cNvSpPr>
          <p:nvPr/>
        </p:nvSpPr>
        <p:spPr bwMode="auto">
          <a:xfrm>
            <a:off x="5495528" y="5092716"/>
            <a:ext cx="81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 </a:t>
            </a:r>
            <a:endParaRPr lang="en-GB">
              <a:latin typeface="Verdana" pitchFamily="34" charset="0"/>
            </a:endParaRPr>
          </a:p>
        </p:txBody>
      </p:sp>
      <p:sp>
        <p:nvSpPr>
          <p:cNvPr id="289865" name="Rectangle 73"/>
          <p:cNvSpPr>
            <a:spLocks noChangeArrowheads="1"/>
          </p:cNvSpPr>
          <p:nvPr/>
        </p:nvSpPr>
        <p:spPr bwMode="auto">
          <a:xfrm>
            <a:off x="6135288" y="5092716"/>
            <a:ext cx="81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 </a:t>
            </a:r>
            <a:endParaRPr lang="en-GB">
              <a:latin typeface="Verdana" pitchFamily="34" charset="0"/>
            </a:endParaRPr>
          </a:p>
        </p:txBody>
      </p:sp>
      <p:sp>
        <p:nvSpPr>
          <p:cNvPr id="289866" name="Rectangle 74"/>
          <p:cNvSpPr>
            <a:spLocks noChangeArrowheads="1"/>
          </p:cNvSpPr>
          <p:nvPr/>
        </p:nvSpPr>
        <p:spPr bwMode="auto">
          <a:xfrm>
            <a:off x="6773467" y="5092716"/>
            <a:ext cx="81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 </a:t>
            </a:r>
            <a:endParaRPr lang="en-GB">
              <a:latin typeface="Verdana" pitchFamily="34" charset="0"/>
            </a:endParaRPr>
          </a:p>
        </p:txBody>
      </p:sp>
      <p:sp>
        <p:nvSpPr>
          <p:cNvPr id="289867" name="Rectangle 75"/>
          <p:cNvSpPr>
            <a:spLocks noChangeArrowheads="1"/>
          </p:cNvSpPr>
          <p:nvPr/>
        </p:nvSpPr>
        <p:spPr bwMode="auto">
          <a:xfrm>
            <a:off x="7421167" y="5092716"/>
            <a:ext cx="81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 </a:t>
            </a:r>
            <a:endParaRPr lang="en-GB">
              <a:latin typeface="Verdana" pitchFamily="34" charset="0"/>
            </a:endParaRPr>
          </a:p>
        </p:txBody>
      </p:sp>
      <p:sp>
        <p:nvSpPr>
          <p:cNvPr id="289868" name="Rectangle 76"/>
          <p:cNvSpPr>
            <a:spLocks noChangeArrowheads="1"/>
          </p:cNvSpPr>
          <p:nvPr/>
        </p:nvSpPr>
        <p:spPr bwMode="auto">
          <a:xfrm>
            <a:off x="8062517" y="5092716"/>
            <a:ext cx="81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 </a:t>
            </a:r>
            <a:endParaRPr lang="en-GB">
              <a:latin typeface="Verdana" pitchFamily="34" charset="0"/>
            </a:endParaRPr>
          </a:p>
        </p:txBody>
      </p:sp>
      <p:sp>
        <p:nvSpPr>
          <p:cNvPr id="289869" name="Line 77"/>
          <p:cNvSpPr>
            <a:spLocks noChangeShapeType="1"/>
          </p:cNvSpPr>
          <p:nvPr/>
        </p:nvSpPr>
        <p:spPr bwMode="auto">
          <a:xfrm flipV="1">
            <a:off x="1539875" y="1341441"/>
            <a:ext cx="7938" cy="43370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70" name="Line 78"/>
          <p:cNvSpPr>
            <a:spLocks noChangeShapeType="1"/>
          </p:cNvSpPr>
          <p:nvPr/>
        </p:nvSpPr>
        <p:spPr bwMode="auto">
          <a:xfrm flipH="1">
            <a:off x="1450975" y="5549900"/>
            <a:ext cx="88900" cy="158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71" name="Rectangle 79"/>
          <p:cNvSpPr>
            <a:spLocks noChangeArrowheads="1"/>
          </p:cNvSpPr>
          <p:nvPr/>
        </p:nvSpPr>
        <p:spPr bwMode="auto">
          <a:xfrm>
            <a:off x="880113" y="5446730"/>
            <a:ext cx="5257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0.00</a:t>
            </a:r>
            <a:endParaRPr lang="en-GB">
              <a:latin typeface="Verdana" pitchFamily="34" charset="0"/>
            </a:endParaRPr>
          </a:p>
        </p:txBody>
      </p:sp>
      <p:sp>
        <p:nvSpPr>
          <p:cNvPr id="289872" name="Line 80"/>
          <p:cNvSpPr>
            <a:spLocks noChangeShapeType="1"/>
          </p:cNvSpPr>
          <p:nvPr/>
        </p:nvSpPr>
        <p:spPr bwMode="auto">
          <a:xfrm flipH="1">
            <a:off x="1450975" y="4505325"/>
            <a:ext cx="88900" cy="158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73" name="Rectangle 81"/>
          <p:cNvSpPr>
            <a:spLocks noChangeArrowheads="1"/>
          </p:cNvSpPr>
          <p:nvPr/>
        </p:nvSpPr>
        <p:spPr bwMode="auto">
          <a:xfrm>
            <a:off x="880113" y="4400565"/>
            <a:ext cx="5257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0.25</a:t>
            </a:r>
            <a:endParaRPr lang="en-GB">
              <a:latin typeface="Verdana" pitchFamily="34" charset="0"/>
            </a:endParaRPr>
          </a:p>
        </p:txBody>
      </p:sp>
      <p:sp>
        <p:nvSpPr>
          <p:cNvPr id="289874" name="Line 82"/>
          <p:cNvSpPr>
            <a:spLocks noChangeShapeType="1"/>
          </p:cNvSpPr>
          <p:nvPr/>
        </p:nvSpPr>
        <p:spPr bwMode="auto">
          <a:xfrm flipH="1">
            <a:off x="1450975" y="3460750"/>
            <a:ext cx="88900" cy="158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75" name="Rectangle 83"/>
          <p:cNvSpPr>
            <a:spLocks noChangeArrowheads="1"/>
          </p:cNvSpPr>
          <p:nvPr/>
        </p:nvSpPr>
        <p:spPr bwMode="auto">
          <a:xfrm>
            <a:off x="880113" y="3355991"/>
            <a:ext cx="5257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0.50</a:t>
            </a:r>
            <a:endParaRPr lang="en-GB">
              <a:latin typeface="Verdana" pitchFamily="34" charset="0"/>
            </a:endParaRPr>
          </a:p>
        </p:txBody>
      </p:sp>
      <p:sp>
        <p:nvSpPr>
          <p:cNvPr id="289876" name="Line 84"/>
          <p:cNvSpPr>
            <a:spLocks noChangeShapeType="1"/>
          </p:cNvSpPr>
          <p:nvPr/>
        </p:nvSpPr>
        <p:spPr bwMode="auto">
          <a:xfrm flipH="1">
            <a:off x="1450975" y="2416175"/>
            <a:ext cx="889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77" name="Rectangle 85"/>
          <p:cNvSpPr>
            <a:spLocks noChangeArrowheads="1"/>
          </p:cNvSpPr>
          <p:nvPr/>
        </p:nvSpPr>
        <p:spPr bwMode="auto">
          <a:xfrm>
            <a:off x="880113" y="2309828"/>
            <a:ext cx="5257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0.75</a:t>
            </a:r>
            <a:endParaRPr lang="en-GB">
              <a:latin typeface="Verdana" pitchFamily="34" charset="0"/>
            </a:endParaRPr>
          </a:p>
        </p:txBody>
      </p:sp>
      <p:sp>
        <p:nvSpPr>
          <p:cNvPr id="289878" name="Line 86"/>
          <p:cNvSpPr>
            <a:spLocks noChangeShapeType="1"/>
          </p:cNvSpPr>
          <p:nvPr/>
        </p:nvSpPr>
        <p:spPr bwMode="auto">
          <a:xfrm flipH="1">
            <a:off x="1450975" y="1370013"/>
            <a:ext cx="889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79" name="Rectangle 87"/>
          <p:cNvSpPr>
            <a:spLocks noChangeArrowheads="1"/>
          </p:cNvSpPr>
          <p:nvPr/>
        </p:nvSpPr>
        <p:spPr bwMode="auto">
          <a:xfrm>
            <a:off x="867413" y="1412891"/>
            <a:ext cx="5257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1.00</a:t>
            </a:r>
            <a:endParaRPr lang="en-GB">
              <a:latin typeface="Verdana" pitchFamily="34" charset="0"/>
            </a:endParaRPr>
          </a:p>
        </p:txBody>
      </p:sp>
      <p:sp>
        <p:nvSpPr>
          <p:cNvPr id="289880" name="Line 88"/>
          <p:cNvSpPr>
            <a:spLocks noChangeShapeType="1"/>
          </p:cNvSpPr>
          <p:nvPr/>
        </p:nvSpPr>
        <p:spPr bwMode="auto">
          <a:xfrm>
            <a:off x="1539876" y="5678504"/>
            <a:ext cx="6704013" cy="15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81" name="Line 89"/>
          <p:cNvSpPr>
            <a:spLocks noChangeShapeType="1"/>
          </p:cNvSpPr>
          <p:nvPr/>
        </p:nvSpPr>
        <p:spPr bwMode="auto">
          <a:xfrm>
            <a:off x="1681167" y="5678490"/>
            <a:ext cx="1587"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82" name="Rectangle 90"/>
          <p:cNvSpPr>
            <a:spLocks noChangeArrowheads="1"/>
          </p:cNvSpPr>
          <p:nvPr/>
        </p:nvSpPr>
        <p:spPr bwMode="auto">
          <a:xfrm>
            <a:off x="1606633"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0</a:t>
            </a:r>
            <a:endParaRPr lang="en-GB">
              <a:latin typeface="Verdana" pitchFamily="34" charset="0"/>
            </a:endParaRPr>
          </a:p>
        </p:txBody>
      </p:sp>
      <p:sp>
        <p:nvSpPr>
          <p:cNvPr id="289883" name="Line 91"/>
          <p:cNvSpPr>
            <a:spLocks noChangeShapeType="1"/>
          </p:cNvSpPr>
          <p:nvPr/>
        </p:nvSpPr>
        <p:spPr bwMode="auto">
          <a:xfrm>
            <a:off x="2320925" y="5678490"/>
            <a:ext cx="1588"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84" name="Rectangle 92"/>
          <p:cNvSpPr>
            <a:spLocks noChangeArrowheads="1"/>
          </p:cNvSpPr>
          <p:nvPr/>
        </p:nvSpPr>
        <p:spPr bwMode="auto">
          <a:xfrm>
            <a:off x="2244807"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1</a:t>
            </a:r>
            <a:endParaRPr lang="en-GB">
              <a:latin typeface="Verdana" pitchFamily="34" charset="0"/>
            </a:endParaRPr>
          </a:p>
        </p:txBody>
      </p:sp>
      <p:sp>
        <p:nvSpPr>
          <p:cNvPr id="289885" name="Line 93"/>
          <p:cNvSpPr>
            <a:spLocks noChangeShapeType="1"/>
          </p:cNvSpPr>
          <p:nvPr/>
        </p:nvSpPr>
        <p:spPr bwMode="auto">
          <a:xfrm>
            <a:off x="2960688" y="5678490"/>
            <a:ext cx="0"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86" name="Rectangle 94"/>
          <p:cNvSpPr>
            <a:spLocks noChangeArrowheads="1"/>
          </p:cNvSpPr>
          <p:nvPr/>
        </p:nvSpPr>
        <p:spPr bwMode="auto">
          <a:xfrm>
            <a:off x="2884573"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2</a:t>
            </a:r>
            <a:endParaRPr lang="en-GB">
              <a:latin typeface="Verdana" pitchFamily="34" charset="0"/>
            </a:endParaRPr>
          </a:p>
        </p:txBody>
      </p:sp>
      <p:sp>
        <p:nvSpPr>
          <p:cNvPr id="289887" name="Line 95"/>
          <p:cNvSpPr>
            <a:spLocks noChangeShapeType="1"/>
          </p:cNvSpPr>
          <p:nvPr/>
        </p:nvSpPr>
        <p:spPr bwMode="auto">
          <a:xfrm>
            <a:off x="3609975" y="5678490"/>
            <a:ext cx="0"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88" name="Rectangle 96"/>
          <p:cNvSpPr>
            <a:spLocks noChangeArrowheads="1"/>
          </p:cNvSpPr>
          <p:nvPr/>
        </p:nvSpPr>
        <p:spPr bwMode="auto">
          <a:xfrm>
            <a:off x="3533857"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3</a:t>
            </a:r>
            <a:endParaRPr lang="en-GB">
              <a:latin typeface="Verdana" pitchFamily="34" charset="0"/>
            </a:endParaRPr>
          </a:p>
        </p:txBody>
      </p:sp>
      <p:sp>
        <p:nvSpPr>
          <p:cNvPr id="289889" name="Line 97"/>
          <p:cNvSpPr>
            <a:spLocks noChangeShapeType="1"/>
          </p:cNvSpPr>
          <p:nvPr/>
        </p:nvSpPr>
        <p:spPr bwMode="auto">
          <a:xfrm>
            <a:off x="4248151" y="5678490"/>
            <a:ext cx="1588"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90" name="Rectangle 98"/>
          <p:cNvSpPr>
            <a:spLocks noChangeArrowheads="1"/>
          </p:cNvSpPr>
          <p:nvPr/>
        </p:nvSpPr>
        <p:spPr bwMode="auto">
          <a:xfrm>
            <a:off x="4173623"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4</a:t>
            </a:r>
            <a:endParaRPr lang="en-GB">
              <a:latin typeface="Verdana" pitchFamily="34" charset="0"/>
            </a:endParaRPr>
          </a:p>
        </p:txBody>
      </p:sp>
      <p:sp>
        <p:nvSpPr>
          <p:cNvPr id="289891" name="Line 99"/>
          <p:cNvSpPr>
            <a:spLocks noChangeShapeType="1"/>
          </p:cNvSpPr>
          <p:nvPr/>
        </p:nvSpPr>
        <p:spPr bwMode="auto">
          <a:xfrm>
            <a:off x="4887917" y="5678490"/>
            <a:ext cx="1587"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92" name="Rectangle 100"/>
          <p:cNvSpPr>
            <a:spLocks noChangeArrowheads="1"/>
          </p:cNvSpPr>
          <p:nvPr/>
        </p:nvSpPr>
        <p:spPr bwMode="auto">
          <a:xfrm>
            <a:off x="4811795"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5</a:t>
            </a:r>
            <a:endParaRPr lang="en-GB">
              <a:latin typeface="Verdana" pitchFamily="34" charset="0"/>
            </a:endParaRPr>
          </a:p>
        </p:txBody>
      </p:sp>
      <p:sp>
        <p:nvSpPr>
          <p:cNvPr id="289893" name="Line 101"/>
          <p:cNvSpPr>
            <a:spLocks noChangeShapeType="1"/>
          </p:cNvSpPr>
          <p:nvPr/>
        </p:nvSpPr>
        <p:spPr bwMode="auto">
          <a:xfrm>
            <a:off x="5535618" y="5678490"/>
            <a:ext cx="1587"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94" name="Rectangle 102"/>
          <p:cNvSpPr>
            <a:spLocks noChangeArrowheads="1"/>
          </p:cNvSpPr>
          <p:nvPr/>
        </p:nvSpPr>
        <p:spPr bwMode="auto">
          <a:xfrm>
            <a:off x="5459495"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6</a:t>
            </a:r>
            <a:endParaRPr lang="en-GB">
              <a:latin typeface="Verdana" pitchFamily="34" charset="0"/>
            </a:endParaRPr>
          </a:p>
        </p:txBody>
      </p:sp>
      <p:sp>
        <p:nvSpPr>
          <p:cNvPr id="289895" name="Line 103"/>
          <p:cNvSpPr>
            <a:spLocks noChangeShapeType="1"/>
          </p:cNvSpPr>
          <p:nvPr/>
        </p:nvSpPr>
        <p:spPr bwMode="auto">
          <a:xfrm>
            <a:off x="6175381" y="5678490"/>
            <a:ext cx="1588"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96" name="Rectangle 104"/>
          <p:cNvSpPr>
            <a:spLocks noChangeArrowheads="1"/>
          </p:cNvSpPr>
          <p:nvPr/>
        </p:nvSpPr>
        <p:spPr bwMode="auto">
          <a:xfrm>
            <a:off x="6099263"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7</a:t>
            </a:r>
            <a:endParaRPr lang="en-GB">
              <a:latin typeface="Verdana" pitchFamily="34" charset="0"/>
            </a:endParaRPr>
          </a:p>
        </p:txBody>
      </p:sp>
      <p:sp>
        <p:nvSpPr>
          <p:cNvPr id="289897" name="Line 105"/>
          <p:cNvSpPr>
            <a:spLocks noChangeShapeType="1"/>
          </p:cNvSpPr>
          <p:nvPr/>
        </p:nvSpPr>
        <p:spPr bwMode="auto">
          <a:xfrm>
            <a:off x="6813552" y="5678490"/>
            <a:ext cx="1588"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898" name="Rectangle 106"/>
          <p:cNvSpPr>
            <a:spLocks noChangeArrowheads="1"/>
          </p:cNvSpPr>
          <p:nvPr/>
        </p:nvSpPr>
        <p:spPr bwMode="auto">
          <a:xfrm>
            <a:off x="6739023"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8</a:t>
            </a:r>
            <a:endParaRPr lang="en-GB">
              <a:latin typeface="Verdana" pitchFamily="34" charset="0"/>
            </a:endParaRPr>
          </a:p>
        </p:txBody>
      </p:sp>
      <p:sp>
        <p:nvSpPr>
          <p:cNvPr id="289899" name="Line 107"/>
          <p:cNvSpPr>
            <a:spLocks noChangeShapeType="1"/>
          </p:cNvSpPr>
          <p:nvPr/>
        </p:nvSpPr>
        <p:spPr bwMode="auto">
          <a:xfrm>
            <a:off x="7461252" y="5678490"/>
            <a:ext cx="1588"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900" name="Rectangle 108"/>
          <p:cNvSpPr>
            <a:spLocks noChangeArrowheads="1"/>
          </p:cNvSpPr>
          <p:nvPr/>
        </p:nvSpPr>
        <p:spPr bwMode="auto">
          <a:xfrm>
            <a:off x="7386723" y="5800740"/>
            <a:ext cx="147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9</a:t>
            </a:r>
            <a:endParaRPr lang="en-GB">
              <a:latin typeface="Verdana" pitchFamily="34" charset="0"/>
            </a:endParaRPr>
          </a:p>
        </p:txBody>
      </p:sp>
      <p:sp>
        <p:nvSpPr>
          <p:cNvPr id="289901" name="Line 109"/>
          <p:cNvSpPr>
            <a:spLocks noChangeShapeType="1"/>
          </p:cNvSpPr>
          <p:nvPr/>
        </p:nvSpPr>
        <p:spPr bwMode="auto">
          <a:xfrm>
            <a:off x="8102602" y="5678490"/>
            <a:ext cx="1588" cy="8096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902" name="Rectangle 110"/>
          <p:cNvSpPr>
            <a:spLocks noChangeArrowheads="1"/>
          </p:cNvSpPr>
          <p:nvPr/>
        </p:nvSpPr>
        <p:spPr bwMode="auto">
          <a:xfrm>
            <a:off x="7955134" y="5800740"/>
            <a:ext cx="2949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10</a:t>
            </a:r>
            <a:endParaRPr lang="en-GB">
              <a:latin typeface="Verdana" pitchFamily="34" charset="0"/>
            </a:endParaRPr>
          </a:p>
        </p:txBody>
      </p:sp>
      <p:sp>
        <p:nvSpPr>
          <p:cNvPr id="289903" name="Rectangle 111"/>
          <p:cNvSpPr>
            <a:spLocks noChangeArrowheads="1"/>
          </p:cNvSpPr>
          <p:nvPr/>
        </p:nvSpPr>
        <p:spPr bwMode="auto">
          <a:xfrm>
            <a:off x="3632140" y="5992830"/>
            <a:ext cx="25083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Follow-up time, years</a:t>
            </a:r>
            <a:endParaRPr lang="en-GB">
              <a:latin typeface="Verdana" pitchFamily="34" charset="0"/>
            </a:endParaRPr>
          </a:p>
        </p:txBody>
      </p:sp>
      <p:sp>
        <p:nvSpPr>
          <p:cNvPr id="289904" name="Line 112"/>
          <p:cNvSpPr>
            <a:spLocks noChangeShapeType="1"/>
          </p:cNvSpPr>
          <p:nvPr/>
        </p:nvSpPr>
        <p:spPr bwMode="auto">
          <a:xfrm>
            <a:off x="5943600" y="2036763"/>
            <a:ext cx="825500"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905" name="Line 113"/>
          <p:cNvSpPr>
            <a:spLocks noChangeShapeType="1"/>
          </p:cNvSpPr>
          <p:nvPr/>
        </p:nvSpPr>
        <p:spPr bwMode="auto">
          <a:xfrm>
            <a:off x="5943600" y="1779604"/>
            <a:ext cx="123825"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906" name="Line 114"/>
          <p:cNvSpPr>
            <a:spLocks noChangeShapeType="1"/>
          </p:cNvSpPr>
          <p:nvPr/>
        </p:nvSpPr>
        <p:spPr bwMode="auto">
          <a:xfrm>
            <a:off x="6129352" y="1779604"/>
            <a:ext cx="134937"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907" name="Line 115"/>
          <p:cNvSpPr>
            <a:spLocks noChangeShapeType="1"/>
          </p:cNvSpPr>
          <p:nvPr/>
        </p:nvSpPr>
        <p:spPr bwMode="auto">
          <a:xfrm>
            <a:off x="6326189" y="1779604"/>
            <a:ext cx="123825"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908" name="Line 116"/>
          <p:cNvSpPr>
            <a:spLocks noChangeShapeType="1"/>
          </p:cNvSpPr>
          <p:nvPr/>
        </p:nvSpPr>
        <p:spPr bwMode="auto">
          <a:xfrm>
            <a:off x="6511926" y="1779604"/>
            <a:ext cx="163513"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909" name="Line 117"/>
          <p:cNvSpPr>
            <a:spLocks noChangeShapeType="1"/>
          </p:cNvSpPr>
          <p:nvPr/>
        </p:nvSpPr>
        <p:spPr bwMode="auto">
          <a:xfrm>
            <a:off x="6707189" y="1779604"/>
            <a:ext cx="61912"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lIns="91271" tIns="45635" rIns="91271" bIns="45635"/>
          <a:lstStyle/>
          <a:p>
            <a:endParaRPr lang="en-US"/>
          </a:p>
        </p:txBody>
      </p:sp>
      <p:sp>
        <p:nvSpPr>
          <p:cNvPr id="289910" name="Rectangle 118"/>
          <p:cNvSpPr>
            <a:spLocks noChangeArrowheads="1"/>
          </p:cNvSpPr>
          <p:nvPr/>
        </p:nvSpPr>
        <p:spPr bwMode="auto">
          <a:xfrm>
            <a:off x="6810830" y="1930417"/>
            <a:ext cx="14294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Intervention</a:t>
            </a:r>
            <a:endParaRPr lang="en-GB">
              <a:latin typeface="Verdana" pitchFamily="34" charset="0"/>
            </a:endParaRPr>
          </a:p>
        </p:txBody>
      </p:sp>
      <p:sp>
        <p:nvSpPr>
          <p:cNvPr id="289911" name="Rectangle 119"/>
          <p:cNvSpPr>
            <a:spLocks noChangeArrowheads="1"/>
          </p:cNvSpPr>
          <p:nvPr/>
        </p:nvSpPr>
        <p:spPr bwMode="auto">
          <a:xfrm>
            <a:off x="6892040" y="1674829"/>
            <a:ext cx="8399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Control</a:t>
            </a:r>
            <a:endParaRPr lang="en-GB">
              <a:latin typeface="Verdana" pitchFamily="34" charset="0"/>
            </a:endParaRPr>
          </a:p>
        </p:txBody>
      </p:sp>
      <p:sp>
        <p:nvSpPr>
          <p:cNvPr id="289912" name="Rectangle 120"/>
          <p:cNvSpPr>
            <a:spLocks noChangeArrowheads="1"/>
          </p:cNvSpPr>
          <p:nvPr/>
        </p:nvSpPr>
        <p:spPr bwMode="auto">
          <a:xfrm>
            <a:off x="4847828" y="887430"/>
            <a:ext cx="81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latin typeface="Verdana" pitchFamily="34" charset="0"/>
              </a:rPr>
              <a:t> </a:t>
            </a:r>
            <a:endParaRPr lang="en-GB">
              <a:latin typeface="Verdana" pitchFamily="34" charset="0"/>
            </a:endParaRPr>
          </a:p>
        </p:txBody>
      </p:sp>
      <p:sp>
        <p:nvSpPr>
          <p:cNvPr id="289913" name="Line 121"/>
          <p:cNvSpPr>
            <a:spLocks noChangeShapeType="1"/>
          </p:cNvSpPr>
          <p:nvPr/>
        </p:nvSpPr>
        <p:spPr bwMode="auto">
          <a:xfrm flipV="1">
            <a:off x="4249738" y="2546366"/>
            <a:ext cx="1587" cy="512763"/>
          </a:xfrm>
          <a:prstGeom prst="line">
            <a:avLst/>
          </a:prstGeom>
          <a:noFill/>
          <a:ln w="50800">
            <a:solidFill>
              <a:srgbClr val="9A044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
        <p:nvSpPr>
          <p:cNvPr id="289914" name="Text Box 122"/>
          <p:cNvSpPr txBox="1">
            <a:spLocks noChangeArrowheads="1"/>
          </p:cNvSpPr>
          <p:nvPr/>
        </p:nvSpPr>
        <p:spPr bwMode="auto">
          <a:xfrm>
            <a:off x="5076831" y="6394450"/>
            <a:ext cx="3994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type="none" w="lg"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lgn="r" eaLnBrk="0" hangingPunct="0">
              <a:spcBef>
                <a:spcPct val="50000"/>
              </a:spcBef>
            </a:pPr>
            <a:r>
              <a:rPr lang="en-GB" sz="1200">
                <a:latin typeface="Verdana" pitchFamily="34" charset="0"/>
              </a:rPr>
              <a:t>Lindstrom J </a:t>
            </a:r>
            <a:r>
              <a:rPr lang="en-GB" sz="1200" i="1">
                <a:latin typeface="Verdana" pitchFamily="34" charset="0"/>
              </a:rPr>
              <a:t>et al</a:t>
            </a:r>
            <a:r>
              <a:rPr lang="en-GB" sz="1200">
                <a:latin typeface="Verdana" pitchFamily="34" charset="0"/>
              </a:rPr>
              <a:t>. Lancet 2006;</a:t>
            </a:r>
            <a:r>
              <a:rPr lang="en-GB" sz="1200" b="1">
                <a:latin typeface="Verdana" pitchFamily="34" charset="0"/>
              </a:rPr>
              <a:t>368</a:t>
            </a:r>
            <a:r>
              <a:rPr lang="en-GB" sz="1200">
                <a:latin typeface="Verdana" pitchFamily="34" charset="0"/>
              </a:rPr>
              <a:t>:1673-1679.</a:t>
            </a:r>
          </a:p>
        </p:txBody>
      </p:sp>
      <p:sp>
        <p:nvSpPr>
          <p:cNvPr id="289915" name="Text Box 123"/>
          <p:cNvSpPr txBox="1">
            <a:spLocks noChangeArrowheads="1"/>
          </p:cNvSpPr>
          <p:nvPr/>
        </p:nvSpPr>
        <p:spPr bwMode="auto">
          <a:xfrm>
            <a:off x="12" y="2565412"/>
            <a:ext cx="1476375" cy="953936"/>
          </a:xfrm>
          <a:prstGeom prst="rect">
            <a:avLst/>
          </a:prstGeom>
          <a:solidFill>
            <a:schemeClr val="bg1">
              <a:alpha val="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1400" b="1">
                <a:latin typeface="Verdana" pitchFamily="34" charset="0"/>
              </a:rPr>
              <a:t>Probability of remaining free of diabetes</a:t>
            </a:r>
          </a:p>
        </p:txBody>
      </p:sp>
      <p:sp>
        <p:nvSpPr>
          <p:cNvPr id="289916" name="Rectangle 124"/>
          <p:cNvSpPr>
            <a:spLocks noGrp="1" noChangeArrowheads="1"/>
          </p:cNvSpPr>
          <p:nvPr>
            <p:ph type="title"/>
          </p:nvPr>
        </p:nvSpPr>
        <p:spPr>
          <a:xfrm>
            <a:off x="539762" y="404813"/>
            <a:ext cx="8207375" cy="908050"/>
          </a:xfrm>
          <a:noFill/>
          <a:ln/>
        </p:spPr>
        <p:txBody>
          <a:bodyPr/>
          <a:lstStyle/>
          <a:p>
            <a:r>
              <a:rPr lang="fi-FI" sz="3200" b="1">
                <a:solidFill>
                  <a:srgbClr val="990033"/>
                </a:solidFill>
              </a:rPr>
              <a:t>Sustainability of lifestyle effect</a:t>
            </a:r>
            <a:r>
              <a:rPr lang="fi-FI" sz="3200">
                <a:solidFill>
                  <a:srgbClr val="990033"/>
                </a:solidFill>
              </a:rPr>
              <a:t/>
            </a:r>
            <a:br>
              <a:rPr lang="fi-FI" sz="3200">
                <a:solidFill>
                  <a:srgbClr val="990033"/>
                </a:solidFill>
              </a:rPr>
            </a:br>
            <a:endParaRPr lang="en-GB" sz="3200">
              <a:solidFill>
                <a:srgbClr val="990033"/>
              </a:solidFill>
            </a:endParaRPr>
          </a:p>
        </p:txBody>
      </p:sp>
      <p:sp>
        <p:nvSpPr>
          <p:cNvPr id="289917" name="Rectangle 125"/>
          <p:cNvSpPr>
            <a:spLocks noChangeArrowheads="1"/>
          </p:cNvSpPr>
          <p:nvPr/>
        </p:nvSpPr>
        <p:spPr bwMode="auto">
          <a:xfrm>
            <a:off x="2260103" y="5013335"/>
            <a:ext cx="6179556" cy="369160"/>
          </a:xfrm>
          <a:prstGeom prst="rect">
            <a:avLst/>
          </a:prstGeom>
          <a:noFill/>
          <a:ln>
            <a:noFill/>
          </a:ln>
          <a:effectLst/>
          <a:extLst>
            <a:ext uri="{909E8E84-426E-40DD-AFC4-6F175D3DCCD1}">
              <a14:hiddenFill xmlns:a14="http://schemas.microsoft.com/office/drawing/2010/main" xmlns="">
                <a:solidFill>
                  <a:srgbClr val="990033"/>
                </a:solidFill>
              </a14:hiddenFill>
            </a:ext>
            <a:ext uri="{91240B29-F687-4F45-9708-019B960494DF}">
              <a14:hiddenLine xmlns:a14="http://schemas.microsoft.com/office/drawing/2010/main" xmlns="" w="9525" algn="ctr">
                <a:solidFill>
                  <a:srgbClr val="9900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1271" tIns="45635" rIns="91271" bIns="45635">
            <a:spAutoFit/>
          </a:bodyPr>
          <a:lstStyle/>
          <a:p>
            <a:pPr algn="ctr"/>
            <a:r>
              <a:rPr lang="en-GB" b="1">
                <a:solidFill>
                  <a:srgbClr val="9A044B"/>
                </a:solidFill>
              </a:rPr>
              <a:t>Post-intervention period hazard ratio = 0.61 (0.38–0.98)</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93" name="Group 77"/>
          <p:cNvGraphicFramePr>
            <a:graphicFrameLocks noGrp="1"/>
          </p:cNvGraphicFramePr>
          <p:nvPr/>
        </p:nvGraphicFramePr>
        <p:xfrm>
          <a:off x="334979" y="1574803"/>
          <a:ext cx="8351837" cy="4634306"/>
        </p:xfrm>
        <a:graphic>
          <a:graphicData uri="http://schemas.openxmlformats.org/drawingml/2006/table">
            <a:tbl>
              <a:tblPr/>
              <a:tblGrid>
                <a:gridCol w="1357312"/>
                <a:gridCol w="863600"/>
                <a:gridCol w="1343025"/>
                <a:gridCol w="863600"/>
                <a:gridCol w="720725"/>
                <a:gridCol w="1033463"/>
                <a:gridCol w="1223962"/>
                <a:gridCol w="946150"/>
              </a:tblGrid>
              <a:tr h="8334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Study</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N</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IGT Pop</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Age</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FU</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Yrs </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FU %</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Rx </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RRR </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Finnish DPS</a:t>
                      </a:r>
                      <a:endPar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522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BMI </a:t>
                      </a:r>
                      <a:r>
                        <a:rPr kumimoji="0" lang="en-US" sz="2000" b="0" i="0" u="sng"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&gt;</a:t>
                      </a: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 25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3.2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92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Diet/Ex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58%</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33438">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DPP</a:t>
                      </a:r>
                      <a:endPar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2161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BMI </a:t>
                      </a:r>
                      <a:r>
                        <a:rPr kumimoji="0" lang="en-US" sz="2000" b="0" i="0" u="sng"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&gt;</a:t>
                      </a: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 24 FPG </a:t>
                      </a:r>
                      <a:r>
                        <a:rPr kumimoji="0" lang="en-US" sz="2000" b="0" i="0" u="sng"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&gt;</a:t>
                      </a: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93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Diet/Ex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58%</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DaQing</a:t>
                      </a:r>
                      <a:endPar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259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Groups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45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92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Diet/Ex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38%</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31850">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Kosaka </a:t>
                      </a:r>
                      <a:endPar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458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Men; BMI = 24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92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Diet/Ex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67%</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10005">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India DPP</a:t>
                      </a:r>
                      <a:endPar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269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Any IGT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46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95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Diet/Ex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29%</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7284" name="Rectangle 78"/>
          <p:cNvSpPr>
            <a:spLocks noGrp="1" noChangeArrowheads="1"/>
          </p:cNvSpPr>
          <p:nvPr>
            <p:ph type="title" idx="4294967295"/>
          </p:nvPr>
        </p:nvSpPr>
        <p:spPr>
          <a:xfrm>
            <a:off x="13" y="333375"/>
            <a:ext cx="9070975" cy="914400"/>
          </a:xfrm>
          <a:noFill/>
        </p:spPr>
        <p:txBody>
          <a:bodyPr lIns="91271" tIns="45635" rIns="91271" bIns="45635"/>
          <a:lstStyle/>
          <a:p>
            <a:r>
              <a:rPr lang="en-US" sz="3200"/>
              <a:t>Lifestyle &amp; Prevention of DM in subjects with IGT</a:t>
            </a:r>
            <a:r>
              <a:rPr lang="en-US"/>
              <a:t/>
            </a:r>
            <a:br>
              <a:rPr lang="en-US"/>
            </a:br>
            <a:r>
              <a:rPr lang="en-US" sz="2800">
                <a:solidFill>
                  <a:schemeClr val="tx1"/>
                </a:solidFill>
              </a:rPr>
              <a:t>Clinical Trials: DM as the Primary Outcome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335" name="Group 71"/>
          <p:cNvGraphicFramePr>
            <a:graphicFrameLocks noGrp="1"/>
          </p:cNvGraphicFramePr>
          <p:nvPr/>
        </p:nvGraphicFramePr>
        <p:xfrm>
          <a:off x="-36513" y="1412889"/>
          <a:ext cx="9028113" cy="4270153"/>
        </p:xfrm>
        <a:graphic>
          <a:graphicData uri="http://schemas.openxmlformats.org/drawingml/2006/table">
            <a:tbl>
              <a:tblPr/>
              <a:tblGrid>
                <a:gridCol w="1555751"/>
                <a:gridCol w="935037"/>
                <a:gridCol w="1400175"/>
                <a:gridCol w="855663"/>
                <a:gridCol w="931862"/>
                <a:gridCol w="857250"/>
                <a:gridCol w="1501775"/>
                <a:gridCol w="990600"/>
              </a:tblGrid>
              <a:tr h="710005">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Study</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N</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IGT Pop</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Age</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FU Yrs </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FU %</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Rx </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rPr>
                        <a:t>RRR</a:t>
                      </a:r>
                      <a:endParaRPr kumimoji="0" lang="en-US" sz="2000" b="0" i="0" u="none" strike="noStrike" cap="none" normalizeH="0" baseline="0" smtClean="0">
                        <a:ln>
                          <a:noFill/>
                        </a:ln>
                        <a:solidFill>
                          <a:srgbClr val="FF3300"/>
                        </a:solidFill>
                        <a:effectLst/>
                        <a:latin typeface="Arial Unicode MS" pitchFamily="34" charset="-128"/>
                        <a:ea typeface="Times New Roman" pitchFamily="18" charset="0"/>
                        <a:cs typeface="Arial Unicode MS" pitchFamily="34" charset="-128"/>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111">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9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DPP </a:t>
                      </a:r>
                      <a:endPar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2155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BMI</a:t>
                      </a:r>
                      <a:r>
                        <a:rPr kumimoji="0" lang="en-US" sz="1900" b="0" i="0" u="sng"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&gt;</a:t>
                      </a: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24; FPG</a:t>
                      </a:r>
                      <a:r>
                        <a:rPr kumimoji="0" lang="en-US" sz="1900" b="0" i="0" u="sng"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&gt;</a:t>
                      </a: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5.3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93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Met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31%</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9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Indian DPP</a:t>
                      </a:r>
                      <a:endPar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269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Any</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46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95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Met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26%</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9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STOP</a:t>
                      </a:r>
                    </a:p>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9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NIDDM</a:t>
                      </a:r>
                      <a:endPar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1419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FPG</a:t>
                      </a:r>
                      <a:r>
                        <a:rPr kumimoji="0" lang="en-US" sz="1900" b="0" i="0" u="sng"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&gt;</a:t>
                      </a: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5.6</a:t>
                      </a:r>
                    </a:p>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 IGT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3.2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96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Acarbose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25%</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83111">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9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XENDOS </a:t>
                      </a:r>
                      <a:endPar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3277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Any + BMI</a:t>
                      </a:r>
                      <a:r>
                        <a:rPr kumimoji="0" lang="en-US" sz="1900" b="0" i="0" u="sng"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&gt;</a:t>
                      </a: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30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43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43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Orlistat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37%</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900" b="1"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DREAM</a:t>
                      </a:r>
                      <a:endPar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5269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IGT or IFG</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55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3.0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94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Rosiglit.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900" b="0" i="0" u="none" strike="noStrike" cap="none" normalizeH="0" baseline="0" smtClean="0">
                          <a:ln>
                            <a:noFill/>
                          </a:ln>
                          <a:solidFill>
                            <a:schemeClr val="bg1"/>
                          </a:solidFill>
                          <a:effectLst/>
                          <a:latin typeface="Arial Unicode MS" pitchFamily="34" charset="-128"/>
                          <a:ea typeface="Times New Roman" pitchFamily="18" charset="0"/>
                          <a:cs typeface="Arial Unicode MS" pitchFamily="34" charset="-128"/>
                        </a:rPr>
                        <a:t>60%</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9331" name="Rectangle 84"/>
          <p:cNvSpPr>
            <a:spLocks noGrp="1" noChangeArrowheads="1"/>
          </p:cNvSpPr>
          <p:nvPr>
            <p:ph type="title" idx="4294967295"/>
          </p:nvPr>
        </p:nvSpPr>
        <p:spPr>
          <a:xfrm>
            <a:off x="73040" y="260350"/>
            <a:ext cx="9070975" cy="914400"/>
          </a:xfrm>
          <a:noFill/>
        </p:spPr>
        <p:txBody>
          <a:bodyPr lIns="91271" tIns="45635" rIns="91271" bIns="45635"/>
          <a:lstStyle/>
          <a:p>
            <a:r>
              <a:rPr lang="en-US" sz="2400"/>
              <a:t>Pharmacologic agents in Prevention of DM in subjects with IGT: </a:t>
            </a:r>
            <a:r>
              <a:rPr lang="en-US" sz="2400">
                <a:solidFill>
                  <a:schemeClr val="bg2"/>
                </a:solidFill>
              </a:rPr>
              <a:t>Clinical Trials with: DM as the primary outcome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0"/>
            <a:ext cx="9144000" cy="1143000"/>
          </a:xfrm>
        </p:spPr>
        <p:txBody>
          <a:bodyPr/>
          <a:lstStyle/>
          <a:p>
            <a:pPr defTabSz="931718"/>
            <a:r>
              <a:rPr lang="en-US" sz="2800"/>
              <a:t>Cardiovascular Disease Prevention Trials </a:t>
            </a:r>
            <a:br>
              <a:rPr lang="en-US" sz="2800"/>
            </a:br>
            <a:r>
              <a:rPr lang="en-US" sz="2800"/>
              <a:t>with Diabetes as Secondary Outcome</a:t>
            </a:r>
          </a:p>
        </p:txBody>
      </p:sp>
      <p:graphicFrame>
        <p:nvGraphicFramePr>
          <p:cNvPr id="141566" name="Group 254"/>
          <p:cNvGraphicFramePr>
            <a:graphicFrameLocks noGrp="1"/>
          </p:cNvGraphicFramePr>
          <p:nvPr>
            <p:ph type="tbl" idx="1"/>
          </p:nvPr>
        </p:nvGraphicFramePr>
        <p:xfrm>
          <a:off x="0" y="1557354"/>
          <a:ext cx="9144000" cy="4716465"/>
        </p:xfrm>
        <a:graphic>
          <a:graphicData uri="http://schemas.openxmlformats.org/drawingml/2006/table">
            <a:tbl>
              <a:tblPr/>
              <a:tblGrid>
                <a:gridCol w="2700338"/>
                <a:gridCol w="1330325"/>
                <a:gridCol w="1873250"/>
                <a:gridCol w="1655762"/>
                <a:gridCol w="1584325"/>
              </a:tblGrid>
              <a:tr h="760413">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FF3300"/>
                          </a:solidFill>
                          <a:effectLst/>
                          <a:latin typeface="Arial Rounded MT Bold" pitchFamily="34" charset="0"/>
                        </a:rPr>
                        <a:t>Reference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FF3300"/>
                          </a:solidFill>
                          <a:effectLst/>
                          <a:latin typeface="Arial Rounded MT Bold" pitchFamily="34" charset="0"/>
                        </a:rPr>
                        <a:t>Diab/</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FF3300"/>
                          </a:solidFill>
                          <a:effectLst/>
                          <a:latin typeface="Arial Rounded MT Bold" pitchFamily="34" charset="0"/>
                        </a:rPr>
                        <a:t>Total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FF3300"/>
                          </a:solidFill>
                          <a:effectLst/>
                          <a:latin typeface="Arial Rounded MT Bold" pitchFamily="34" charset="0"/>
                        </a:rPr>
                        <a:t>Diabetes 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FF3300"/>
                          </a:solidFill>
                          <a:effectLst/>
                          <a:latin typeface="Arial Rounded MT Bold" pitchFamily="34" charset="0"/>
                        </a:rPr>
                        <a:t>Treatment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FF3300"/>
                          </a:solidFill>
                          <a:effectLst/>
                          <a:latin typeface="Arial Rounded MT Bold" pitchFamily="34" charset="0"/>
                        </a:rPr>
                        <a:t>HRR </a:t>
                      </a:r>
                    </a:p>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rgbClr val="FF3300"/>
                          </a:solidFill>
                          <a:effectLst/>
                          <a:latin typeface="Arial Rounded MT Bold" pitchFamily="34" charset="0"/>
                        </a:rPr>
                        <a:t>(95% CI)</a:t>
                      </a:r>
                    </a:p>
                  </a:txBody>
                  <a:tcPr horzOverflow="overflow">
                    <a:lnL w="12700" cap="flat" cmpd="sng" algn="ctr">
                      <a:solidFill>
                        <a:schemeClr val="tx1"/>
                      </a:solidFill>
                      <a:prstDash val="solid"/>
                      <a:round/>
                      <a:headEnd type="none" w="med" len="med"/>
                      <a:tailEnd type="none" w="med" len="med"/>
                    </a:lnL>
                    <a:lnR w="38100" cap="flat" cmpd="sng" algn="ctr">
                      <a:solidFill>
                        <a:srgbClr val="21FDF3"/>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r>
              <a:tr h="1065213">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CAPPP.</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Hansson:  Lancet 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717/</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4673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a:rPr>
                        <a:t>“</a:t>
                      </a:r>
                      <a:r>
                        <a:rPr kumimoji="0" lang="en-US" sz="1800" b="0" i="0" u="none" strike="noStrike" cap="none" normalizeH="0" baseline="0" smtClean="0">
                          <a:ln>
                            <a:noFill/>
                          </a:ln>
                          <a:solidFill>
                            <a:schemeClr val="bg1"/>
                          </a:solidFill>
                          <a:effectLst/>
                          <a:latin typeface="Arial Rounded MT Bold" pitchFamily="34" charset="0"/>
                        </a:rPr>
                        <a:t>WHO</a:t>
                      </a:r>
                      <a:r>
                        <a:rPr kumimoji="0" lang="en-US" sz="1800" b="0" i="0" u="none" strike="noStrike" cap="none" normalizeH="0" baseline="0" smtClean="0">
                          <a:ln>
                            <a:noFill/>
                          </a:ln>
                          <a:solidFill>
                            <a:schemeClr val="bg1"/>
                          </a:solidFill>
                          <a:effectLst/>
                          <a:latin typeface="Arial"/>
                        </a:rPr>
                        <a:t>”</a:t>
                      </a:r>
                      <a:endParaRPr kumimoji="0" lang="en-US" sz="1800" b="0" i="0" u="none" strike="noStrike" cap="none" normalizeH="0" baseline="0" smtClean="0">
                        <a:ln>
                          <a:noFill/>
                        </a:ln>
                        <a:solidFill>
                          <a:schemeClr val="bg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Captopril vs.</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conventional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0.86</a:t>
                      </a:r>
                    </a:p>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(0.74 </a:t>
                      </a:r>
                      <a:r>
                        <a:rPr kumimoji="0" lang="en-US" sz="1800" b="0" i="0" u="none" strike="noStrike" cap="none" normalizeH="0" baseline="0" smtClean="0">
                          <a:ln>
                            <a:noFill/>
                          </a:ln>
                          <a:solidFill>
                            <a:schemeClr val="bg1"/>
                          </a:solidFill>
                          <a:effectLst/>
                          <a:latin typeface="Arial"/>
                        </a:rPr>
                        <a:t>–</a:t>
                      </a:r>
                      <a:r>
                        <a:rPr kumimoji="0" lang="en-US" sz="1800" b="0" i="0" u="none" strike="noStrike" cap="none" normalizeH="0" baseline="0" smtClean="0">
                          <a:ln>
                            <a:noFill/>
                          </a:ln>
                          <a:solidFill>
                            <a:schemeClr val="bg1"/>
                          </a:solidFill>
                          <a:effectLst/>
                          <a:latin typeface="Arial Rounded MT Bold" pitchFamily="34" charset="0"/>
                        </a:rPr>
                        <a:t> 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r>
              <a:tr h="1065213">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West of Scotland.</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Freeman: Circul. 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139/</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5974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FPG </a:t>
                      </a:r>
                      <a:r>
                        <a:rPr kumimoji="0" lang="en-US" sz="1800" b="0" i="0" u="sng" strike="noStrike" cap="none" normalizeH="0" baseline="0" smtClean="0">
                          <a:ln>
                            <a:noFill/>
                          </a:ln>
                          <a:solidFill>
                            <a:schemeClr val="bg1"/>
                          </a:solidFill>
                          <a:effectLst/>
                          <a:latin typeface="Arial Rounded MT Bold" pitchFamily="34" charset="0"/>
                        </a:rPr>
                        <a:t>&gt;</a:t>
                      </a:r>
                      <a:r>
                        <a:rPr kumimoji="0" lang="en-US" sz="1800" b="0" i="0" u="none" strike="noStrike" cap="none" normalizeH="0" baseline="0" smtClean="0">
                          <a:ln>
                            <a:noFill/>
                          </a:ln>
                          <a:solidFill>
                            <a:schemeClr val="bg1"/>
                          </a:solidFill>
                          <a:effectLst/>
                          <a:latin typeface="Arial Rounded MT Bold" pitchFamily="34" charset="0"/>
                        </a:rPr>
                        <a:t> 7.0 mM</a:t>
                      </a:r>
                      <a:br>
                        <a:rPr kumimoji="0" lang="en-US" sz="1800" b="0" i="0" u="none" strike="noStrike" cap="none" normalizeH="0" baseline="0" smtClean="0">
                          <a:ln>
                            <a:noFill/>
                          </a:ln>
                          <a:solidFill>
                            <a:schemeClr val="bg1"/>
                          </a:solidFill>
                          <a:effectLst/>
                          <a:latin typeface="Arial Rounded MT Bold" pitchFamily="34" charset="0"/>
                        </a:rPr>
                      </a:br>
                      <a:r>
                        <a:rPr kumimoji="0" lang="en-US" sz="1800" b="0" i="0" u="none" strike="noStrike" cap="none" normalizeH="0" baseline="0" smtClean="0">
                          <a:ln>
                            <a:noFill/>
                          </a:ln>
                          <a:solidFill>
                            <a:schemeClr val="bg1"/>
                          </a:solidFill>
                          <a:effectLst/>
                          <a:latin typeface="Arial Rounded MT Bold" pitchFamily="34" charset="0"/>
                        </a:rPr>
                        <a:t>+ other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Pravastatin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0.70</a:t>
                      </a:r>
                    </a:p>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(0.50 </a:t>
                      </a:r>
                      <a:r>
                        <a:rPr kumimoji="0" lang="en-US" sz="1800" b="0" i="0" u="none" strike="noStrike" cap="none" normalizeH="0" baseline="0" smtClean="0">
                          <a:ln>
                            <a:noFill/>
                          </a:ln>
                          <a:solidFill>
                            <a:schemeClr val="bg1"/>
                          </a:solidFill>
                          <a:effectLst/>
                          <a:latin typeface="Arial"/>
                        </a:rPr>
                        <a:t>–</a:t>
                      </a:r>
                      <a:r>
                        <a:rPr kumimoji="0" lang="en-US" sz="1800" b="0" i="0" u="none" strike="noStrike" cap="none" normalizeH="0" baseline="0" smtClean="0">
                          <a:ln>
                            <a:noFill/>
                          </a:ln>
                          <a:solidFill>
                            <a:schemeClr val="bg1"/>
                          </a:solidFill>
                          <a:effectLst/>
                          <a:latin typeface="Arial Rounded MT Bold" pitchFamily="34" charset="0"/>
                        </a:rPr>
                        <a:t> 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r>
              <a:tr h="760413">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HOPE.</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Yusuf:  JAMA 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257/</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5720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Self-reported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Ramipril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0.66 </a:t>
                      </a:r>
                    </a:p>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(0.43 - 0.85)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r>
              <a:tr h="1065213">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LIFE:</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Dahl</a:t>
                      </a:r>
                      <a:r>
                        <a:rPr kumimoji="0" lang="en-US" sz="1800" b="1" i="0" u="none" strike="noStrike" cap="none" normalizeH="0" baseline="0" smtClean="0">
                          <a:ln>
                            <a:noFill/>
                          </a:ln>
                          <a:solidFill>
                            <a:schemeClr val="bg1"/>
                          </a:solidFill>
                          <a:effectLst/>
                          <a:latin typeface="Arial"/>
                          <a:cs typeface="Arial" charset="0"/>
                        </a:rPr>
                        <a:t>ö</a:t>
                      </a:r>
                      <a:r>
                        <a:rPr kumimoji="0" lang="en-US" sz="1800" b="0" i="0" u="none" strike="noStrike" cap="none" normalizeH="0" baseline="0" smtClean="0">
                          <a:ln>
                            <a:noFill/>
                          </a:ln>
                          <a:solidFill>
                            <a:schemeClr val="bg1"/>
                          </a:solidFill>
                          <a:effectLst/>
                          <a:latin typeface="Arial Rounded MT Bold" pitchFamily="34" charset="0"/>
                          <a:cs typeface="Arial" charset="0"/>
                        </a:rPr>
                        <a:t>f:  Lancet 2002</a:t>
                      </a:r>
                      <a:endParaRPr kumimoji="0" lang="en-US" sz="1800" b="0" i="0" u="none" strike="noStrike" cap="none" normalizeH="0" baseline="0" smtClean="0">
                        <a:ln>
                          <a:noFill/>
                        </a:ln>
                        <a:solidFill>
                          <a:schemeClr val="bg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560/</a:t>
                      </a:r>
                    </a:p>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7998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WHO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Losartan vs. atenolol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0.75</a:t>
                      </a:r>
                    </a:p>
                    <a:p>
                      <a:pPr marL="0" marR="0" lvl="0" indent="0" algn="ctr" defTabSz="93345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bg1"/>
                          </a:solidFill>
                          <a:effectLst/>
                          <a:latin typeface="Arial Rounded MT Bold" pitchFamily="34" charset="0"/>
                        </a:rPr>
                        <a:t>(0.63 </a:t>
                      </a:r>
                      <a:r>
                        <a:rPr kumimoji="0" lang="en-US" sz="1800" b="0" i="0" u="none" strike="noStrike" cap="none" normalizeH="0" baseline="0" smtClean="0">
                          <a:ln>
                            <a:noFill/>
                          </a:ln>
                          <a:solidFill>
                            <a:schemeClr val="bg1"/>
                          </a:solidFill>
                          <a:effectLst/>
                          <a:latin typeface="Arial"/>
                        </a:rPr>
                        <a:t>–</a:t>
                      </a:r>
                      <a:r>
                        <a:rPr kumimoji="0" lang="en-US" sz="1800" b="0" i="0" u="none" strike="noStrike" cap="none" normalizeH="0" baseline="0" smtClean="0">
                          <a:ln>
                            <a:noFill/>
                          </a:ln>
                          <a:solidFill>
                            <a:schemeClr val="bg1"/>
                          </a:solidFill>
                          <a:effectLst/>
                          <a:latin typeface="Arial Rounded MT Bold" pitchFamily="34" charset="0"/>
                        </a:rPr>
                        <a:t> 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noFill/>
          <a:ln/>
        </p:spPr>
        <p:txBody>
          <a:bodyPr/>
          <a:lstStyle/>
          <a:p>
            <a:r>
              <a:rPr lang="en-GB" b="1">
                <a:solidFill>
                  <a:srgbClr val="990033"/>
                </a:solidFill>
              </a:rPr>
              <a:t>What we know…</a:t>
            </a:r>
          </a:p>
        </p:txBody>
      </p:sp>
      <p:sp>
        <p:nvSpPr>
          <p:cNvPr id="302083" name="Rectangle 3"/>
          <p:cNvSpPr>
            <a:spLocks noGrp="1" noChangeArrowheads="1"/>
          </p:cNvSpPr>
          <p:nvPr>
            <p:ph type="body" idx="1"/>
          </p:nvPr>
        </p:nvSpPr>
        <p:spPr>
          <a:xfrm>
            <a:off x="323851" y="765189"/>
            <a:ext cx="8229600" cy="5256213"/>
          </a:xfrm>
          <a:noFill/>
          <a:ln/>
        </p:spPr>
        <p:txBody>
          <a:bodyPr/>
          <a:lstStyle/>
          <a:p>
            <a:endParaRPr lang="en-GB" sz="3600" dirty="0"/>
          </a:p>
          <a:p>
            <a:r>
              <a:rPr lang="en-GB" sz="3600" dirty="0"/>
              <a:t>Diabetes is preventable…</a:t>
            </a:r>
          </a:p>
          <a:p>
            <a:pPr>
              <a:buFontTx/>
              <a:buNone/>
            </a:pPr>
            <a:endParaRPr lang="en-GB" sz="3600" dirty="0"/>
          </a:p>
          <a:p>
            <a:pPr>
              <a:buFontTx/>
              <a:buNone/>
            </a:pPr>
            <a:r>
              <a:rPr lang="en-GB" sz="3600" dirty="0"/>
              <a:t>	- in those at high </a:t>
            </a:r>
            <a:r>
              <a:rPr lang="en-GB" sz="3600" dirty="0" smtClean="0"/>
              <a:t>risk (IGT)</a:t>
            </a:r>
            <a:endParaRPr lang="en-GB" sz="3600" dirty="0"/>
          </a:p>
          <a:p>
            <a:pPr>
              <a:buFontTx/>
              <a:buNone/>
            </a:pPr>
            <a:r>
              <a:rPr lang="en-GB" sz="3600" dirty="0"/>
              <a:t>	- in different settings</a:t>
            </a:r>
          </a:p>
          <a:p>
            <a:pPr>
              <a:buFontTx/>
              <a:buNone/>
            </a:pPr>
            <a:r>
              <a:rPr lang="en-GB" sz="3600" dirty="0"/>
              <a:t>	- in the long-term</a:t>
            </a:r>
          </a:p>
          <a:p>
            <a:pPr>
              <a:buFontTx/>
              <a:buNone/>
            </a:pPr>
            <a:r>
              <a:rPr lang="en-GB" sz="3600" dirty="0"/>
              <a:t>	- using an intensive behavioural approach</a:t>
            </a:r>
          </a:p>
          <a:p>
            <a:pPr>
              <a:buFontTx/>
              <a:buNone/>
            </a:pPr>
            <a:endParaRPr lang="en-GB" sz="3600" dirty="0"/>
          </a:p>
          <a:p>
            <a:pPr>
              <a:buFontTx/>
              <a:buNone/>
            </a:pPr>
            <a:endParaRPr lang="en-GB" sz="3600"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noFill/>
          <a:ln/>
        </p:spPr>
        <p:txBody>
          <a:bodyPr/>
          <a:lstStyle/>
          <a:p>
            <a:r>
              <a:rPr lang="en-GB" b="1">
                <a:solidFill>
                  <a:srgbClr val="990033"/>
                </a:solidFill>
              </a:rPr>
              <a:t>But…</a:t>
            </a:r>
          </a:p>
        </p:txBody>
      </p:sp>
      <p:sp>
        <p:nvSpPr>
          <p:cNvPr id="359427" name="Rectangle 3"/>
          <p:cNvSpPr>
            <a:spLocks noGrp="1" noChangeArrowheads="1"/>
          </p:cNvSpPr>
          <p:nvPr>
            <p:ph type="body" idx="1"/>
          </p:nvPr>
        </p:nvSpPr>
        <p:spPr>
          <a:noFill/>
          <a:ln/>
        </p:spPr>
        <p:txBody>
          <a:bodyPr/>
          <a:lstStyle/>
          <a:p>
            <a:pPr>
              <a:lnSpc>
                <a:spcPct val="90000"/>
              </a:lnSpc>
            </a:pPr>
            <a:r>
              <a:rPr lang="en-GB"/>
              <a:t> not feasible to find all those at risk   using   an oral glucose tolerance test</a:t>
            </a:r>
          </a:p>
          <a:p>
            <a:pPr>
              <a:lnSpc>
                <a:spcPct val="90000"/>
              </a:lnSpc>
            </a:pPr>
            <a:endParaRPr lang="en-GB"/>
          </a:p>
          <a:p>
            <a:pPr>
              <a:lnSpc>
                <a:spcPct val="90000"/>
              </a:lnSpc>
            </a:pPr>
            <a:r>
              <a:rPr lang="en-GB"/>
              <a:t>intervention too time-consuming / costly    </a:t>
            </a:r>
          </a:p>
          <a:p>
            <a:pPr>
              <a:lnSpc>
                <a:spcPct val="90000"/>
              </a:lnSpc>
              <a:buFontTx/>
              <a:buNone/>
            </a:pPr>
            <a:r>
              <a:rPr lang="en-GB"/>
              <a:t>     to implement on a large-scale</a:t>
            </a:r>
          </a:p>
          <a:p>
            <a:pPr>
              <a:lnSpc>
                <a:spcPct val="90000"/>
              </a:lnSpc>
              <a:buFontTx/>
              <a:buNone/>
            </a:pPr>
            <a:endParaRPr lang="en-GB"/>
          </a:p>
          <a:p>
            <a:pPr>
              <a:lnSpc>
                <a:spcPct val="90000"/>
              </a:lnSpc>
            </a:pPr>
            <a:r>
              <a:rPr lang="en-GB"/>
              <a:t>consider population-based approach to </a:t>
            </a:r>
          </a:p>
          <a:p>
            <a:pPr>
              <a:lnSpc>
                <a:spcPct val="90000"/>
              </a:lnSpc>
              <a:buFontTx/>
              <a:buNone/>
            </a:pPr>
            <a:r>
              <a:rPr lang="en-GB"/>
              <a:t>     prevention?</a:t>
            </a:r>
          </a:p>
          <a:p>
            <a:pPr>
              <a:lnSpc>
                <a:spcPct val="90000"/>
              </a:lnSpc>
              <a:buFontTx/>
              <a:buNone/>
            </a:pPr>
            <a:endParaRPr lang="en-GB"/>
          </a:p>
          <a:p>
            <a:pPr>
              <a:lnSpc>
                <a:spcPct val="90000"/>
              </a:lnSpc>
              <a:buFontTx/>
              <a:buNone/>
            </a:pPr>
            <a:endParaRPr lang="en-GB"/>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GB"/>
              <a:t>Prevention of type 2 diabetes</a:t>
            </a:r>
            <a:endParaRPr lang="en-US"/>
          </a:p>
        </p:txBody>
      </p:sp>
      <p:sp>
        <p:nvSpPr>
          <p:cNvPr id="395267" name="Rectangle 3"/>
          <p:cNvSpPr>
            <a:spLocks noGrp="1" noChangeArrowheads="1"/>
          </p:cNvSpPr>
          <p:nvPr>
            <p:ph type="body" idx="1"/>
          </p:nvPr>
        </p:nvSpPr>
        <p:spPr>
          <a:xfrm>
            <a:off x="0" y="1125539"/>
            <a:ext cx="8763000" cy="4968875"/>
          </a:xfrm>
        </p:spPr>
        <p:txBody>
          <a:bodyPr/>
          <a:lstStyle/>
          <a:p>
            <a:pPr>
              <a:buFontTx/>
              <a:buNone/>
            </a:pPr>
            <a:r>
              <a:rPr lang="en-GB"/>
              <a:t>	</a:t>
            </a:r>
          </a:p>
          <a:p>
            <a:pPr lvl="1">
              <a:buFontTx/>
              <a:buNone/>
            </a:pPr>
            <a:endParaRPr lang="en-GB"/>
          </a:p>
          <a:p>
            <a:pPr lvl="1">
              <a:buFontTx/>
              <a:buNone/>
            </a:pPr>
            <a:endParaRPr lang="en-GB"/>
          </a:p>
          <a:p>
            <a:endParaRPr lang="en-GB"/>
          </a:p>
          <a:p>
            <a:pPr lvl="1">
              <a:buFontTx/>
              <a:buNone/>
            </a:pPr>
            <a:endParaRPr lang="en-GB"/>
          </a:p>
          <a:p>
            <a:endParaRPr lang="en-GB"/>
          </a:p>
          <a:p>
            <a:pPr>
              <a:buFontTx/>
              <a:buNone/>
            </a:pPr>
            <a:endParaRPr lang="en-GB"/>
          </a:p>
          <a:p>
            <a:endParaRPr lang="en-GB"/>
          </a:p>
          <a:p>
            <a:endParaRPr lang="en-GB"/>
          </a:p>
          <a:p>
            <a:endParaRPr lang="en-GB"/>
          </a:p>
          <a:p>
            <a:endParaRPr lang="en-GB"/>
          </a:p>
          <a:p>
            <a:endParaRPr lang="en-GB"/>
          </a:p>
          <a:p>
            <a:pPr lvl="1"/>
            <a:endParaRPr lang="en-GB"/>
          </a:p>
          <a:p>
            <a:endParaRPr lang="en-GB"/>
          </a:p>
          <a:p>
            <a:endParaRPr lang="en-US"/>
          </a:p>
        </p:txBody>
      </p:sp>
      <p:sp>
        <p:nvSpPr>
          <p:cNvPr id="395268" name="Text Box 4"/>
          <p:cNvSpPr txBox="1">
            <a:spLocks noChangeArrowheads="1"/>
          </p:cNvSpPr>
          <p:nvPr/>
        </p:nvSpPr>
        <p:spPr bwMode="auto">
          <a:xfrm>
            <a:off x="539762" y="1196979"/>
            <a:ext cx="6696075" cy="3554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buFontTx/>
              <a:buChar char="•"/>
            </a:pPr>
            <a:endParaRPr lang="en-GB" sz="3600"/>
          </a:p>
          <a:p>
            <a:pPr>
              <a:spcBef>
                <a:spcPct val="50000"/>
              </a:spcBef>
              <a:buFontTx/>
              <a:buChar char="•"/>
            </a:pPr>
            <a:r>
              <a:rPr lang="en-GB" sz="3600"/>
              <a:t> In the population?</a:t>
            </a:r>
          </a:p>
          <a:p>
            <a:pPr>
              <a:spcBef>
                <a:spcPct val="50000"/>
              </a:spcBef>
              <a:buFontTx/>
              <a:buChar char="•"/>
            </a:pPr>
            <a:endParaRPr lang="en-GB" sz="3600"/>
          </a:p>
          <a:p>
            <a:pPr>
              <a:spcBef>
                <a:spcPct val="50000"/>
              </a:spcBef>
            </a:pPr>
            <a:endParaRPr lang="en-GB"/>
          </a:p>
          <a:p>
            <a:pPr>
              <a:spcBef>
                <a:spcPct val="50000"/>
              </a:spcBef>
            </a:pPr>
            <a:endParaRPr lang="en-GB"/>
          </a:p>
          <a:p>
            <a:pPr>
              <a:spcBef>
                <a:spcPct val="50000"/>
              </a:spcBef>
            </a:pPr>
            <a:endParaRPr 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5"/>
          <p:cNvSpPr>
            <a:spLocks noChangeArrowheads="1"/>
          </p:cNvSpPr>
          <p:nvPr/>
        </p:nvSpPr>
        <p:spPr bwMode="auto">
          <a:xfrm>
            <a:off x="2714625" y="1071563"/>
            <a:ext cx="3505200" cy="4343400"/>
          </a:xfrm>
          <a:prstGeom prst="rect">
            <a:avLst/>
          </a:prstGeom>
          <a:solidFill>
            <a:srgbClr val="66FF66"/>
          </a:solidFill>
          <a:ln w="9525">
            <a:solidFill>
              <a:schemeClr val="tx1"/>
            </a:solidFill>
            <a:miter lim="800000"/>
            <a:headEnd/>
            <a:tailEnd/>
          </a:ln>
        </p:spPr>
        <p:txBody>
          <a:bodyPr wrap="none" lIns="91271" tIns="45635" rIns="91271" bIns="45635" anchor="ctr"/>
          <a:lstStyle/>
          <a:p>
            <a:endParaRPr lang="en-US">
              <a:latin typeface="Tahoma" pitchFamily="34" charset="0"/>
            </a:endParaRPr>
          </a:p>
        </p:txBody>
      </p:sp>
      <p:sp>
        <p:nvSpPr>
          <p:cNvPr id="343043" name="Text Box 6"/>
          <p:cNvSpPr txBox="1">
            <a:spLocks noChangeArrowheads="1"/>
          </p:cNvSpPr>
          <p:nvPr/>
        </p:nvSpPr>
        <p:spPr bwMode="auto">
          <a:xfrm>
            <a:off x="3057525" y="1279534"/>
            <a:ext cx="2971800" cy="784659"/>
          </a:xfrm>
          <a:prstGeom prst="rect">
            <a:avLst/>
          </a:prstGeom>
          <a:solidFill>
            <a:schemeClr val="tx1"/>
          </a:solidFill>
          <a:ln w="9525">
            <a:solidFill>
              <a:schemeClr val="bg1"/>
            </a:solidFill>
            <a:miter lim="800000"/>
            <a:headEnd/>
            <a:tailEnd/>
          </a:ln>
        </p:spPr>
        <p:txBody>
          <a:bodyPr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en-US" b="1">
                <a:solidFill>
                  <a:schemeClr val="bg1"/>
                </a:solidFill>
                <a:latin typeface="Tahoma" pitchFamily="34" charset="0"/>
              </a:rPr>
              <a:t>People </a:t>
            </a:r>
          </a:p>
          <a:p>
            <a:pPr algn="ctr">
              <a:spcBef>
                <a:spcPct val="50000"/>
              </a:spcBef>
            </a:pPr>
            <a:r>
              <a:rPr lang="en-US" b="1">
                <a:solidFill>
                  <a:schemeClr val="bg1"/>
                </a:solidFill>
                <a:latin typeface="Tahoma" pitchFamily="34" charset="0"/>
              </a:rPr>
              <a:t>without  diabetes </a:t>
            </a:r>
          </a:p>
        </p:txBody>
      </p:sp>
      <p:sp>
        <p:nvSpPr>
          <p:cNvPr id="343044" name="Rectangle 7"/>
          <p:cNvSpPr>
            <a:spLocks noChangeArrowheads="1"/>
          </p:cNvSpPr>
          <p:nvPr/>
        </p:nvSpPr>
        <p:spPr bwMode="auto">
          <a:xfrm>
            <a:off x="4786314" y="2786064"/>
            <a:ext cx="1219200" cy="1693862"/>
          </a:xfrm>
          <a:prstGeom prst="rect">
            <a:avLst/>
          </a:prstGeom>
          <a:solidFill>
            <a:srgbClr val="FFFFFF"/>
          </a:solidFill>
          <a:ln w="9525">
            <a:solidFill>
              <a:schemeClr val="tx1"/>
            </a:solidFill>
            <a:miter lim="800000"/>
            <a:headEnd/>
            <a:tailEnd/>
          </a:ln>
        </p:spPr>
        <p:txBody>
          <a:bodyPr wrap="none" lIns="91271" tIns="45635" rIns="91271" bIns="45635" anchor="ctr"/>
          <a:lstStyle/>
          <a:p>
            <a:pPr algn="ctr"/>
            <a:endParaRPr lang="en-AU">
              <a:solidFill>
                <a:schemeClr val="accent1"/>
              </a:solidFill>
              <a:latin typeface="Tahoma" pitchFamily="34" charset="0"/>
            </a:endParaRPr>
          </a:p>
        </p:txBody>
      </p:sp>
      <p:sp>
        <p:nvSpPr>
          <p:cNvPr id="343045" name="Text Box 8"/>
          <p:cNvSpPr txBox="1">
            <a:spLocks noChangeArrowheads="1"/>
          </p:cNvSpPr>
          <p:nvPr/>
        </p:nvSpPr>
        <p:spPr bwMode="auto">
          <a:xfrm>
            <a:off x="5005391" y="3214690"/>
            <a:ext cx="857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2000" b="1">
                <a:solidFill>
                  <a:schemeClr val="bg1"/>
                </a:solidFill>
                <a:latin typeface="Tahoma" pitchFamily="34" charset="0"/>
              </a:rPr>
              <a:t>High </a:t>
            </a:r>
          </a:p>
          <a:p>
            <a:r>
              <a:rPr lang="en-US" sz="2000" b="1">
                <a:solidFill>
                  <a:schemeClr val="bg1"/>
                </a:solidFill>
                <a:latin typeface="Tahoma" pitchFamily="34" charset="0"/>
              </a:rPr>
              <a:t>Risk</a:t>
            </a:r>
          </a:p>
        </p:txBody>
      </p:sp>
      <p:sp>
        <p:nvSpPr>
          <p:cNvPr id="343046" name="Rectangle 9"/>
          <p:cNvSpPr>
            <a:spLocks noChangeArrowheads="1"/>
          </p:cNvSpPr>
          <p:nvPr/>
        </p:nvSpPr>
        <p:spPr bwMode="auto">
          <a:xfrm>
            <a:off x="3071814" y="2786064"/>
            <a:ext cx="1219200" cy="1693862"/>
          </a:xfrm>
          <a:prstGeom prst="rect">
            <a:avLst/>
          </a:prstGeom>
          <a:solidFill>
            <a:srgbClr val="FFFFFF"/>
          </a:solidFill>
          <a:ln w="9525">
            <a:solidFill>
              <a:schemeClr val="tx1"/>
            </a:solidFill>
            <a:miter lim="800000"/>
            <a:headEnd/>
            <a:tailEnd/>
          </a:ln>
        </p:spPr>
        <p:txBody>
          <a:bodyPr wrap="none" lIns="91271" tIns="45635" rIns="91271" bIns="45635" anchor="ctr"/>
          <a:lstStyle/>
          <a:p>
            <a:pPr algn="ctr"/>
            <a:endParaRPr lang="en-AU">
              <a:solidFill>
                <a:schemeClr val="bg1"/>
              </a:solidFill>
              <a:latin typeface="Tahoma" pitchFamily="34" charset="0"/>
            </a:endParaRPr>
          </a:p>
        </p:txBody>
      </p:sp>
      <p:sp>
        <p:nvSpPr>
          <p:cNvPr id="343047" name="Text Box 10"/>
          <p:cNvSpPr txBox="1">
            <a:spLocks noChangeArrowheads="1"/>
          </p:cNvSpPr>
          <p:nvPr/>
        </p:nvSpPr>
        <p:spPr bwMode="auto">
          <a:xfrm>
            <a:off x="3286130" y="3221043"/>
            <a:ext cx="7937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2000" b="1">
                <a:solidFill>
                  <a:schemeClr val="bg1"/>
                </a:solidFill>
                <a:latin typeface="Tahoma" pitchFamily="34" charset="0"/>
              </a:rPr>
              <a:t>Low </a:t>
            </a:r>
          </a:p>
          <a:p>
            <a:r>
              <a:rPr lang="en-US" sz="2000" b="1">
                <a:solidFill>
                  <a:schemeClr val="bg1"/>
                </a:solidFill>
                <a:latin typeface="Tahoma" pitchFamily="34" charset="0"/>
              </a:rPr>
              <a:t>Risk</a:t>
            </a:r>
          </a:p>
        </p:txBody>
      </p:sp>
      <p:sp>
        <p:nvSpPr>
          <p:cNvPr id="343048" name="Text Box 15"/>
          <p:cNvSpPr txBox="1">
            <a:spLocks noChangeArrowheads="1"/>
          </p:cNvSpPr>
          <p:nvPr/>
        </p:nvSpPr>
        <p:spPr bwMode="auto">
          <a:xfrm>
            <a:off x="755650" y="304816"/>
            <a:ext cx="77343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71" tIns="45635" rIns="91271"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3600" b="1">
                <a:solidFill>
                  <a:srgbClr val="FFFF00"/>
                </a:solidFill>
                <a:latin typeface="Tahoma" pitchFamily="34" charset="0"/>
                <a:cs typeface="Tahoma" pitchFamily="34" charset="0"/>
              </a:rPr>
              <a:t>Reducing New Diabetes </a:t>
            </a:r>
          </a:p>
        </p:txBody>
      </p:sp>
      <p:sp>
        <p:nvSpPr>
          <p:cNvPr id="9" name="TextBox 8"/>
          <p:cNvSpPr txBox="1"/>
          <p:nvPr/>
        </p:nvSpPr>
        <p:spPr>
          <a:xfrm>
            <a:off x="214313" y="3071828"/>
            <a:ext cx="2235200" cy="954087"/>
          </a:xfrm>
          <a:prstGeom prst="rect">
            <a:avLst/>
          </a:prstGeom>
          <a:solidFill>
            <a:schemeClr val="bg1"/>
          </a:solidFill>
          <a:ln>
            <a:solidFill>
              <a:schemeClr val="accent3"/>
            </a:solidFill>
          </a:ln>
        </p:spPr>
        <p:txBody>
          <a:bodyPr wrap="none" lIns="91271" tIns="45635" rIns="91271" bIns="45635">
            <a:spAutoFit/>
          </a:bodyPr>
          <a:lstStyle/>
          <a:p>
            <a:pPr algn="ctr">
              <a:defRPr/>
            </a:pPr>
            <a:r>
              <a:rPr lang="en-US" sz="2800" b="1" dirty="0">
                <a:latin typeface="Tahoma" pitchFamily="34" charset="0"/>
                <a:cs typeface="Tahoma" pitchFamily="34" charset="0"/>
              </a:rPr>
              <a:t>Population </a:t>
            </a:r>
          </a:p>
          <a:p>
            <a:pPr algn="ctr">
              <a:defRPr/>
            </a:pPr>
            <a:r>
              <a:rPr lang="en-US" sz="2800" b="1" dirty="0">
                <a:latin typeface="Tahoma" pitchFamily="34" charset="0"/>
                <a:cs typeface="Tahoma" pitchFamily="34" charset="0"/>
              </a:rPr>
              <a:t>Approach </a:t>
            </a:r>
          </a:p>
        </p:txBody>
      </p:sp>
      <p:cxnSp>
        <p:nvCxnSpPr>
          <p:cNvPr id="12" name="Straight Arrow Connector 11"/>
          <p:cNvCxnSpPr/>
          <p:nvPr/>
        </p:nvCxnSpPr>
        <p:spPr>
          <a:xfrm rot="10800000">
            <a:off x="2428875" y="3571875"/>
            <a:ext cx="642938" cy="1588"/>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43704" y="3071828"/>
            <a:ext cx="2052637" cy="954087"/>
          </a:xfrm>
          <a:prstGeom prst="rect">
            <a:avLst/>
          </a:prstGeom>
          <a:solidFill>
            <a:schemeClr val="bg1"/>
          </a:solidFill>
          <a:ln>
            <a:solidFill>
              <a:schemeClr val="accent3"/>
            </a:solidFill>
          </a:ln>
        </p:spPr>
        <p:txBody>
          <a:bodyPr wrap="none" lIns="91271" tIns="45635" rIns="91271" bIns="45635">
            <a:spAutoFit/>
          </a:bodyPr>
          <a:lstStyle/>
          <a:p>
            <a:pPr algn="ctr">
              <a:defRPr/>
            </a:pPr>
            <a:r>
              <a:rPr lang="en-US" sz="2800" b="1" dirty="0">
                <a:latin typeface="Tahoma" pitchFamily="34" charset="0"/>
                <a:cs typeface="Tahoma" pitchFamily="34" charset="0"/>
              </a:rPr>
              <a:t>High Risk </a:t>
            </a:r>
          </a:p>
          <a:p>
            <a:pPr algn="ctr">
              <a:defRPr/>
            </a:pPr>
            <a:r>
              <a:rPr lang="en-US" sz="2800" b="1" dirty="0">
                <a:latin typeface="Tahoma" pitchFamily="34" charset="0"/>
                <a:cs typeface="Tahoma" pitchFamily="34" charset="0"/>
              </a:rPr>
              <a:t>Approach </a:t>
            </a:r>
          </a:p>
        </p:txBody>
      </p:sp>
      <p:cxnSp>
        <p:nvCxnSpPr>
          <p:cNvPr id="13" name="Straight Arrow Connector 12"/>
          <p:cNvCxnSpPr/>
          <p:nvPr/>
        </p:nvCxnSpPr>
        <p:spPr>
          <a:xfrm rot="10800000">
            <a:off x="6000750" y="3571875"/>
            <a:ext cx="642938" cy="1588"/>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68313" y="0"/>
            <a:ext cx="5395912" cy="788988"/>
          </a:xfrm>
          <a:ln/>
        </p:spPr>
        <p:txBody>
          <a:bodyPr/>
          <a:lstStyle/>
          <a:p>
            <a:endParaRPr lang="en-US">
              <a:solidFill>
                <a:srgbClr val="9A044B"/>
              </a:solidFill>
            </a:endParaRPr>
          </a:p>
        </p:txBody>
      </p:sp>
      <p:grpSp>
        <p:nvGrpSpPr>
          <p:cNvPr id="375811" name="Group 3"/>
          <p:cNvGrpSpPr>
            <a:grpSpLocks noChangeAspect="1"/>
          </p:cNvGrpSpPr>
          <p:nvPr/>
        </p:nvGrpSpPr>
        <p:grpSpPr bwMode="auto">
          <a:xfrm>
            <a:off x="395304" y="1700229"/>
            <a:ext cx="8491537" cy="3887787"/>
            <a:chOff x="2369" y="7477"/>
            <a:chExt cx="8379" cy="3135"/>
          </a:xfrm>
        </p:grpSpPr>
        <p:sp>
          <p:nvSpPr>
            <p:cNvPr id="375812" name="AutoShape 4"/>
            <p:cNvSpPr>
              <a:spLocks noChangeAspect="1" noChangeArrowheads="1"/>
            </p:cNvSpPr>
            <p:nvPr/>
          </p:nvSpPr>
          <p:spPr bwMode="auto">
            <a:xfrm>
              <a:off x="2369" y="7477"/>
              <a:ext cx="8379" cy="3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75813" name="Line 5"/>
            <p:cNvSpPr>
              <a:spLocks noChangeShapeType="1"/>
            </p:cNvSpPr>
            <p:nvPr/>
          </p:nvSpPr>
          <p:spPr bwMode="auto">
            <a:xfrm>
              <a:off x="2369" y="8075"/>
              <a:ext cx="0" cy="20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375814" name="Line 6"/>
            <p:cNvSpPr>
              <a:spLocks noChangeShapeType="1"/>
            </p:cNvSpPr>
            <p:nvPr/>
          </p:nvSpPr>
          <p:spPr bwMode="auto">
            <a:xfrm>
              <a:off x="2369" y="10163"/>
              <a:ext cx="3369"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375815" name="Freeform 7"/>
            <p:cNvSpPr>
              <a:spLocks/>
            </p:cNvSpPr>
            <p:nvPr/>
          </p:nvSpPr>
          <p:spPr bwMode="auto">
            <a:xfrm>
              <a:off x="7119" y="8596"/>
              <a:ext cx="3196" cy="1531"/>
            </a:xfrm>
            <a:custGeom>
              <a:avLst/>
              <a:gdLst>
                <a:gd name="T0" fmla="*/ 0 w 1776"/>
                <a:gd name="T1" fmla="*/ 984 h 984"/>
                <a:gd name="T2" fmla="*/ 384 w 1776"/>
                <a:gd name="T3" fmla="*/ 696 h 984"/>
                <a:gd name="T4" fmla="*/ 720 w 1776"/>
                <a:gd name="T5" fmla="*/ 120 h 984"/>
                <a:gd name="T6" fmla="*/ 1104 w 1776"/>
                <a:gd name="T7" fmla="*/ 120 h 984"/>
                <a:gd name="T8" fmla="*/ 1440 w 1776"/>
                <a:gd name="T9" fmla="*/ 840 h 984"/>
                <a:gd name="T10" fmla="*/ 1776 w 1776"/>
                <a:gd name="T11" fmla="*/ 984 h 984"/>
              </a:gdLst>
              <a:ahLst/>
              <a:cxnLst>
                <a:cxn ang="0">
                  <a:pos x="T0" y="T1"/>
                </a:cxn>
                <a:cxn ang="0">
                  <a:pos x="T2" y="T3"/>
                </a:cxn>
                <a:cxn ang="0">
                  <a:pos x="T4" y="T5"/>
                </a:cxn>
                <a:cxn ang="0">
                  <a:pos x="T6" y="T7"/>
                </a:cxn>
                <a:cxn ang="0">
                  <a:pos x="T8" y="T9"/>
                </a:cxn>
                <a:cxn ang="0">
                  <a:pos x="T10" y="T11"/>
                </a:cxn>
              </a:cxnLst>
              <a:rect l="0" t="0" r="r" b="b"/>
              <a:pathLst>
                <a:path w="1776" h="984">
                  <a:moveTo>
                    <a:pt x="0" y="984"/>
                  </a:moveTo>
                  <a:cubicBezTo>
                    <a:pt x="132" y="912"/>
                    <a:pt x="264" y="840"/>
                    <a:pt x="384" y="696"/>
                  </a:cubicBezTo>
                  <a:cubicBezTo>
                    <a:pt x="504" y="552"/>
                    <a:pt x="600" y="216"/>
                    <a:pt x="720" y="120"/>
                  </a:cubicBezTo>
                  <a:cubicBezTo>
                    <a:pt x="840" y="24"/>
                    <a:pt x="984" y="0"/>
                    <a:pt x="1104" y="120"/>
                  </a:cubicBezTo>
                  <a:cubicBezTo>
                    <a:pt x="1224" y="240"/>
                    <a:pt x="1328" y="696"/>
                    <a:pt x="1440" y="840"/>
                  </a:cubicBezTo>
                  <a:cubicBezTo>
                    <a:pt x="1552" y="984"/>
                    <a:pt x="1720" y="960"/>
                    <a:pt x="1776" y="984"/>
                  </a:cubicBezTo>
                </a:path>
              </a:pathLst>
            </a:custGeom>
            <a:noFill/>
            <a:ln w="28575" cap="flat">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en-US"/>
            </a:p>
          </p:txBody>
        </p:sp>
        <p:sp>
          <p:nvSpPr>
            <p:cNvPr id="375816" name="Line 8"/>
            <p:cNvSpPr>
              <a:spLocks noChangeShapeType="1"/>
            </p:cNvSpPr>
            <p:nvPr/>
          </p:nvSpPr>
          <p:spPr bwMode="auto">
            <a:xfrm>
              <a:off x="7119" y="10163"/>
              <a:ext cx="3629"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375817" name="Freeform 9"/>
            <p:cNvSpPr>
              <a:spLocks/>
            </p:cNvSpPr>
            <p:nvPr/>
          </p:nvSpPr>
          <p:spPr bwMode="auto">
            <a:xfrm>
              <a:off x="7552" y="8596"/>
              <a:ext cx="3196" cy="1531"/>
            </a:xfrm>
            <a:custGeom>
              <a:avLst/>
              <a:gdLst>
                <a:gd name="T0" fmla="*/ 0 w 1776"/>
                <a:gd name="T1" fmla="*/ 984 h 984"/>
                <a:gd name="T2" fmla="*/ 384 w 1776"/>
                <a:gd name="T3" fmla="*/ 696 h 984"/>
                <a:gd name="T4" fmla="*/ 720 w 1776"/>
                <a:gd name="T5" fmla="*/ 120 h 984"/>
                <a:gd name="T6" fmla="*/ 1104 w 1776"/>
                <a:gd name="T7" fmla="*/ 120 h 984"/>
                <a:gd name="T8" fmla="*/ 1440 w 1776"/>
                <a:gd name="T9" fmla="*/ 840 h 984"/>
                <a:gd name="T10" fmla="*/ 1776 w 1776"/>
                <a:gd name="T11" fmla="*/ 984 h 984"/>
              </a:gdLst>
              <a:ahLst/>
              <a:cxnLst>
                <a:cxn ang="0">
                  <a:pos x="T0" y="T1"/>
                </a:cxn>
                <a:cxn ang="0">
                  <a:pos x="T2" y="T3"/>
                </a:cxn>
                <a:cxn ang="0">
                  <a:pos x="T4" y="T5"/>
                </a:cxn>
                <a:cxn ang="0">
                  <a:pos x="T6" y="T7"/>
                </a:cxn>
                <a:cxn ang="0">
                  <a:pos x="T8" y="T9"/>
                </a:cxn>
                <a:cxn ang="0">
                  <a:pos x="T10" y="T11"/>
                </a:cxn>
              </a:cxnLst>
              <a:rect l="0" t="0" r="r" b="b"/>
              <a:pathLst>
                <a:path w="1776" h="984">
                  <a:moveTo>
                    <a:pt x="0" y="984"/>
                  </a:moveTo>
                  <a:cubicBezTo>
                    <a:pt x="132" y="912"/>
                    <a:pt x="264" y="840"/>
                    <a:pt x="384" y="696"/>
                  </a:cubicBezTo>
                  <a:cubicBezTo>
                    <a:pt x="504" y="552"/>
                    <a:pt x="600" y="216"/>
                    <a:pt x="720" y="120"/>
                  </a:cubicBezTo>
                  <a:cubicBezTo>
                    <a:pt x="840" y="24"/>
                    <a:pt x="984" y="0"/>
                    <a:pt x="1104" y="120"/>
                  </a:cubicBezTo>
                  <a:cubicBezTo>
                    <a:pt x="1224" y="240"/>
                    <a:pt x="1328" y="696"/>
                    <a:pt x="1440" y="840"/>
                  </a:cubicBezTo>
                  <a:cubicBezTo>
                    <a:pt x="1552" y="984"/>
                    <a:pt x="1720" y="960"/>
                    <a:pt x="1776" y="984"/>
                  </a:cubicBezTo>
                </a:path>
              </a:pathLst>
            </a:custGeom>
            <a:noFill/>
            <a:ln w="28575">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en-US"/>
            </a:p>
          </p:txBody>
        </p:sp>
        <p:sp>
          <p:nvSpPr>
            <p:cNvPr id="375818" name="Line 10"/>
            <p:cNvSpPr>
              <a:spLocks noChangeShapeType="1"/>
            </p:cNvSpPr>
            <p:nvPr/>
          </p:nvSpPr>
          <p:spPr bwMode="auto">
            <a:xfrm>
              <a:off x="6602" y="8075"/>
              <a:ext cx="0" cy="209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375819" name="Line 11"/>
            <p:cNvSpPr>
              <a:spLocks noChangeShapeType="1"/>
            </p:cNvSpPr>
            <p:nvPr/>
          </p:nvSpPr>
          <p:spPr bwMode="auto">
            <a:xfrm>
              <a:off x="6602" y="10163"/>
              <a:ext cx="604"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375820" name="Freeform 12"/>
            <p:cNvSpPr>
              <a:spLocks/>
            </p:cNvSpPr>
            <p:nvPr/>
          </p:nvSpPr>
          <p:spPr bwMode="auto">
            <a:xfrm>
              <a:off x="2887" y="8596"/>
              <a:ext cx="3196" cy="1531"/>
            </a:xfrm>
            <a:custGeom>
              <a:avLst/>
              <a:gdLst>
                <a:gd name="T0" fmla="*/ 0 w 1776"/>
                <a:gd name="T1" fmla="*/ 984 h 984"/>
                <a:gd name="T2" fmla="*/ 384 w 1776"/>
                <a:gd name="T3" fmla="*/ 696 h 984"/>
                <a:gd name="T4" fmla="*/ 720 w 1776"/>
                <a:gd name="T5" fmla="*/ 120 h 984"/>
                <a:gd name="T6" fmla="*/ 1104 w 1776"/>
                <a:gd name="T7" fmla="*/ 120 h 984"/>
                <a:gd name="T8" fmla="*/ 1440 w 1776"/>
                <a:gd name="T9" fmla="*/ 840 h 984"/>
                <a:gd name="T10" fmla="*/ 1776 w 1776"/>
                <a:gd name="T11" fmla="*/ 984 h 984"/>
              </a:gdLst>
              <a:ahLst/>
              <a:cxnLst>
                <a:cxn ang="0">
                  <a:pos x="T0" y="T1"/>
                </a:cxn>
                <a:cxn ang="0">
                  <a:pos x="T2" y="T3"/>
                </a:cxn>
                <a:cxn ang="0">
                  <a:pos x="T4" y="T5"/>
                </a:cxn>
                <a:cxn ang="0">
                  <a:pos x="T6" y="T7"/>
                </a:cxn>
                <a:cxn ang="0">
                  <a:pos x="T8" y="T9"/>
                </a:cxn>
                <a:cxn ang="0">
                  <a:pos x="T10" y="T11"/>
                </a:cxn>
              </a:cxnLst>
              <a:rect l="0" t="0" r="r" b="b"/>
              <a:pathLst>
                <a:path w="1776" h="984">
                  <a:moveTo>
                    <a:pt x="0" y="984"/>
                  </a:moveTo>
                  <a:cubicBezTo>
                    <a:pt x="132" y="912"/>
                    <a:pt x="264" y="840"/>
                    <a:pt x="384" y="696"/>
                  </a:cubicBezTo>
                  <a:cubicBezTo>
                    <a:pt x="504" y="552"/>
                    <a:pt x="600" y="216"/>
                    <a:pt x="720" y="120"/>
                  </a:cubicBezTo>
                  <a:cubicBezTo>
                    <a:pt x="840" y="24"/>
                    <a:pt x="984" y="0"/>
                    <a:pt x="1104" y="120"/>
                  </a:cubicBezTo>
                  <a:cubicBezTo>
                    <a:pt x="1224" y="240"/>
                    <a:pt x="1328" y="696"/>
                    <a:pt x="1440" y="840"/>
                  </a:cubicBezTo>
                  <a:cubicBezTo>
                    <a:pt x="1552" y="984"/>
                    <a:pt x="1720" y="960"/>
                    <a:pt x="1776" y="984"/>
                  </a:cubicBezTo>
                </a:path>
              </a:pathLst>
            </a:custGeom>
            <a:noFill/>
            <a:ln w="28575">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en-US"/>
            </a:p>
          </p:txBody>
        </p:sp>
        <p:sp>
          <p:nvSpPr>
            <p:cNvPr id="375821" name="Line 13"/>
            <p:cNvSpPr>
              <a:spLocks noChangeShapeType="1"/>
            </p:cNvSpPr>
            <p:nvPr/>
          </p:nvSpPr>
          <p:spPr bwMode="auto">
            <a:xfrm>
              <a:off x="5306" y="7477"/>
              <a:ext cx="0" cy="313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375822" name="AutoShape 14"/>
            <p:cNvSpPr>
              <a:spLocks noChangeArrowheads="1"/>
            </p:cNvSpPr>
            <p:nvPr/>
          </p:nvSpPr>
          <p:spPr bwMode="auto">
            <a:xfrm>
              <a:off x="8242" y="7851"/>
              <a:ext cx="1108" cy="476"/>
            </a:xfrm>
            <a:prstGeom prst="leftArrow">
              <a:avLst>
                <a:gd name="adj1" fmla="val 50000"/>
                <a:gd name="adj2" fmla="val 58193"/>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375823" name="Freeform 15"/>
            <p:cNvSpPr>
              <a:spLocks/>
            </p:cNvSpPr>
            <p:nvPr/>
          </p:nvSpPr>
          <p:spPr bwMode="auto">
            <a:xfrm>
              <a:off x="2715" y="8236"/>
              <a:ext cx="2606" cy="2127"/>
            </a:xfrm>
            <a:custGeom>
              <a:avLst/>
              <a:gdLst>
                <a:gd name="T0" fmla="*/ 0 w 1448"/>
                <a:gd name="T1" fmla="*/ 1240 h 1368"/>
                <a:gd name="T2" fmla="*/ 480 w 1448"/>
                <a:gd name="T3" fmla="*/ 952 h 1368"/>
                <a:gd name="T4" fmla="*/ 768 w 1448"/>
                <a:gd name="T5" fmla="*/ 376 h 1368"/>
                <a:gd name="T6" fmla="*/ 1104 w 1448"/>
                <a:gd name="T7" fmla="*/ 136 h 1368"/>
                <a:gd name="T8" fmla="*/ 1392 w 1448"/>
                <a:gd name="T9" fmla="*/ 184 h 1368"/>
                <a:gd name="T10" fmla="*/ 1440 w 1448"/>
                <a:gd name="T11" fmla="*/ 1240 h 1368"/>
                <a:gd name="T12" fmla="*/ 1440 w 1448"/>
                <a:gd name="T13" fmla="*/ 952 h 1368"/>
              </a:gdLst>
              <a:ahLst/>
              <a:cxnLst>
                <a:cxn ang="0">
                  <a:pos x="T0" y="T1"/>
                </a:cxn>
                <a:cxn ang="0">
                  <a:pos x="T2" y="T3"/>
                </a:cxn>
                <a:cxn ang="0">
                  <a:pos x="T4" y="T5"/>
                </a:cxn>
                <a:cxn ang="0">
                  <a:pos x="T6" y="T7"/>
                </a:cxn>
                <a:cxn ang="0">
                  <a:pos x="T8" y="T9"/>
                </a:cxn>
                <a:cxn ang="0">
                  <a:pos x="T10" y="T11"/>
                </a:cxn>
                <a:cxn ang="0">
                  <a:pos x="T12" y="T13"/>
                </a:cxn>
              </a:cxnLst>
              <a:rect l="0" t="0" r="r" b="b"/>
              <a:pathLst>
                <a:path w="1448" h="1368">
                  <a:moveTo>
                    <a:pt x="0" y="1240"/>
                  </a:moveTo>
                  <a:cubicBezTo>
                    <a:pt x="176" y="1168"/>
                    <a:pt x="352" y="1096"/>
                    <a:pt x="480" y="952"/>
                  </a:cubicBezTo>
                  <a:cubicBezTo>
                    <a:pt x="608" y="808"/>
                    <a:pt x="664" y="512"/>
                    <a:pt x="768" y="376"/>
                  </a:cubicBezTo>
                  <a:cubicBezTo>
                    <a:pt x="872" y="240"/>
                    <a:pt x="1000" y="168"/>
                    <a:pt x="1104" y="136"/>
                  </a:cubicBezTo>
                  <a:cubicBezTo>
                    <a:pt x="1208" y="104"/>
                    <a:pt x="1336" y="0"/>
                    <a:pt x="1392" y="184"/>
                  </a:cubicBezTo>
                  <a:cubicBezTo>
                    <a:pt x="1448" y="368"/>
                    <a:pt x="1432" y="1112"/>
                    <a:pt x="1440" y="1240"/>
                  </a:cubicBezTo>
                  <a:cubicBezTo>
                    <a:pt x="1448" y="1368"/>
                    <a:pt x="1440" y="1000"/>
                    <a:pt x="1440" y="952"/>
                  </a:cubicBezTo>
                </a:path>
              </a:pathLst>
            </a:custGeom>
            <a:noFill/>
            <a:ln w="28575" cap="flat">
              <a:solidFill>
                <a:srgbClr val="000000"/>
              </a:solidFill>
              <a:prstDash val="dash"/>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endParaRPr lang="en-US"/>
            </a:p>
          </p:txBody>
        </p:sp>
        <p:sp>
          <p:nvSpPr>
            <p:cNvPr id="375824" name="AutoShape 16"/>
            <p:cNvSpPr>
              <a:spLocks noChangeArrowheads="1"/>
            </p:cNvSpPr>
            <p:nvPr/>
          </p:nvSpPr>
          <p:spPr bwMode="auto">
            <a:xfrm>
              <a:off x="5479" y="8000"/>
              <a:ext cx="550" cy="955"/>
            </a:xfrm>
            <a:prstGeom prst="downArrow">
              <a:avLst>
                <a:gd name="adj1" fmla="val 50000"/>
                <a:gd name="adj2" fmla="val 43409"/>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375825" name="Text Box 17"/>
            <p:cNvSpPr txBox="1">
              <a:spLocks noChangeArrowheads="1"/>
            </p:cNvSpPr>
            <p:nvPr/>
          </p:nvSpPr>
          <p:spPr bwMode="auto">
            <a:xfrm>
              <a:off x="6218" y="8123"/>
              <a:ext cx="319" cy="323"/>
            </a:xfrm>
            <a:prstGeom prst="rect">
              <a:avLst/>
            </a:prstGeom>
            <a:solidFill>
              <a:srgbClr val="FFFFFF">
                <a:alpha val="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1100" b="1">
                  <a:latin typeface="Times New Roman" pitchFamily="18" charset="0"/>
                </a:rPr>
                <a:t>n</a:t>
              </a:r>
              <a:endParaRPr lang="en-US" sz="2400">
                <a:latin typeface="Times" pitchFamily="18" charset="0"/>
              </a:endParaRPr>
            </a:p>
          </p:txBody>
        </p:sp>
        <p:sp>
          <p:nvSpPr>
            <p:cNvPr id="375826" name="Text Box 18"/>
            <p:cNvSpPr txBox="1">
              <a:spLocks noChangeArrowheads="1"/>
            </p:cNvSpPr>
            <p:nvPr/>
          </p:nvSpPr>
          <p:spPr bwMode="auto">
            <a:xfrm>
              <a:off x="3331" y="10221"/>
              <a:ext cx="2083" cy="322"/>
            </a:xfrm>
            <a:prstGeom prst="rect">
              <a:avLst/>
            </a:prstGeom>
            <a:solidFill>
              <a:srgbClr val="FFFFFF">
                <a:alpha val="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1100" b="1">
                  <a:latin typeface="Times New Roman" pitchFamily="18" charset="0"/>
                </a:rPr>
                <a:t>Level of risk factor</a:t>
              </a:r>
              <a:endParaRPr lang="en-US" sz="2400">
                <a:latin typeface="Times" pitchFamily="18" charset="0"/>
              </a:endParaRPr>
            </a:p>
          </p:txBody>
        </p:sp>
        <p:sp>
          <p:nvSpPr>
            <p:cNvPr id="375827" name="Text Box 19"/>
            <p:cNvSpPr txBox="1">
              <a:spLocks noChangeArrowheads="1"/>
            </p:cNvSpPr>
            <p:nvPr/>
          </p:nvSpPr>
          <p:spPr bwMode="auto">
            <a:xfrm>
              <a:off x="7662" y="10221"/>
              <a:ext cx="2082" cy="322"/>
            </a:xfrm>
            <a:prstGeom prst="rect">
              <a:avLst/>
            </a:prstGeom>
            <a:solidFill>
              <a:srgbClr val="FFFFFF">
                <a:alpha val="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1100" b="1">
                  <a:latin typeface="Times New Roman" pitchFamily="18" charset="0"/>
                </a:rPr>
                <a:t>Level of risk factor</a:t>
              </a:r>
              <a:endParaRPr lang="en-US" sz="2400">
                <a:latin typeface="Times" pitchFamily="18" charset="0"/>
              </a:endParaRPr>
            </a:p>
          </p:txBody>
        </p:sp>
      </p:grpSp>
      <p:sp>
        <p:nvSpPr>
          <p:cNvPr id="375828" name="Text Box 20"/>
          <p:cNvSpPr txBox="1">
            <a:spLocks noChangeArrowheads="1"/>
          </p:cNvSpPr>
          <p:nvPr/>
        </p:nvSpPr>
        <p:spPr bwMode="auto">
          <a:xfrm>
            <a:off x="316540" y="5632455"/>
            <a:ext cx="3615070" cy="523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pPr algn="ctr" eaLnBrk="0" hangingPunct="0"/>
            <a:r>
              <a:rPr lang="en-GB" sz="2800">
                <a:solidFill>
                  <a:srgbClr val="9A044B"/>
                </a:solidFill>
                <a:latin typeface="Verdana" pitchFamily="34" charset="0"/>
              </a:rPr>
              <a:t>High-risk approach</a:t>
            </a:r>
            <a:endParaRPr lang="en-US" sz="2800">
              <a:solidFill>
                <a:srgbClr val="9A044B"/>
              </a:solidFill>
              <a:latin typeface="Verdana" pitchFamily="34" charset="0"/>
            </a:endParaRPr>
          </a:p>
        </p:txBody>
      </p:sp>
      <p:sp>
        <p:nvSpPr>
          <p:cNvPr id="375829" name="Text Box 21"/>
          <p:cNvSpPr txBox="1">
            <a:spLocks noChangeArrowheads="1"/>
          </p:cNvSpPr>
          <p:nvPr/>
        </p:nvSpPr>
        <p:spPr bwMode="auto">
          <a:xfrm>
            <a:off x="5046861" y="5632454"/>
            <a:ext cx="3290494" cy="954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pPr algn="ctr" eaLnBrk="0" hangingPunct="0"/>
            <a:r>
              <a:rPr lang="en-GB" sz="2800">
                <a:solidFill>
                  <a:srgbClr val="9A044B"/>
                </a:solidFill>
                <a:latin typeface="Verdana" pitchFamily="34" charset="0"/>
              </a:rPr>
              <a:t>Population-based</a:t>
            </a:r>
          </a:p>
          <a:p>
            <a:pPr algn="ctr" eaLnBrk="0" hangingPunct="0"/>
            <a:r>
              <a:rPr lang="en-GB" sz="2800">
                <a:solidFill>
                  <a:srgbClr val="9A044B"/>
                </a:solidFill>
                <a:latin typeface="Verdana" pitchFamily="34" charset="0"/>
              </a:rPr>
              <a:t>approach</a:t>
            </a:r>
            <a:endParaRPr lang="en-US" sz="2800">
              <a:solidFill>
                <a:srgbClr val="9A044B"/>
              </a:solidFill>
              <a:latin typeface="Verdana" pitchFamily="34" charset="0"/>
            </a:endParaRPr>
          </a:p>
        </p:txBody>
      </p:sp>
      <p:sp>
        <p:nvSpPr>
          <p:cNvPr id="375830" name="Rectangle 22"/>
          <p:cNvSpPr>
            <a:spLocks noChangeArrowheads="1"/>
          </p:cNvSpPr>
          <p:nvPr/>
        </p:nvSpPr>
        <p:spPr bwMode="auto">
          <a:xfrm>
            <a:off x="4211638" y="2492380"/>
            <a:ext cx="360362" cy="288925"/>
          </a:xfrm>
          <a:prstGeom prst="rect">
            <a:avLst/>
          </a:prstGeom>
          <a:solidFill>
            <a:schemeClr val="bg1"/>
          </a:solidFill>
          <a:ln>
            <a:noFill/>
          </a:ln>
          <a:effectLst/>
          <a:extLst>
            <a:ext uri="{91240B29-F687-4F45-9708-019B960494DF}">
              <a14:hiddenLine xmlns:a14="http://schemas.microsoft.com/office/drawing/2010/main" xmlns="" w="508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nchor="ctr"/>
          <a:lstStyle/>
          <a:p>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5"/>
          <p:cNvSpPr>
            <a:spLocks noGrp="1" noChangeArrowheads="1"/>
          </p:cNvSpPr>
          <p:nvPr>
            <p:ph type="ctrTitle"/>
          </p:nvPr>
        </p:nvSpPr>
        <p:spPr>
          <a:xfrm>
            <a:off x="215900" y="476266"/>
            <a:ext cx="8928100" cy="1484313"/>
          </a:xfrm>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r>
              <a:rPr lang="en-GB"/>
              <a:t>Number of persons with diabetes in the world </a:t>
            </a:r>
            <a:r>
              <a:rPr lang="en-GB" sz="2400"/>
              <a:t>(WHO, 2010)</a:t>
            </a:r>
            <a:endParaRPr lang="en-US" sz="2400"/>
          </a:p>
        </p:txBody>
      </p:sp>
      <p:sp>
        <p:nvSpPr>
          <p:cNvPr id="152582" name="Rectangle 6"/>
          <p:cNvSpPr>
            <a:spLocks noGrp="1" noChangeArrowheads="1"/>
          </p:cNvSpPr>
          <p:nvPr>
            <p:ph type="subTitle" idx="1"/>
          </p:nvPr>
        </p:nvSpPr>
        <p:spPr>
          <a:xfrm>
            <a:off x="1331640" y="3068960"/>
            <a:ext cx="6400800" cy="1752600"/>
          </a:xfrm>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r>
              <a:rPr lang="en-GB" sz="4400" dirty="0"/>
              <a:t> 346  million in 2008</a:t>
            </a:r>
          </a:p>
          <a:p>
            <a:endParaRPr lang="en-GB" sz="4400" dirty="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95303" y="404813"/>
            <a:ext cx="8207375" cy="908050"/>
          </a:xfrm>
          <a:noFill/>
          <a:ln/>
        </p:spPr>
        <p:txBody>
          <a:bodyPr/>
          <a:lstStyle/>
          <a:p>
            <a:r>
              <a:rPr lang="en-GB" sz="4000" b="1">
                <a:solidFill>
                  <a:srgbClr val="990033"/>
                </a:solidFill>
              </a:rPr>
              <a:t>Which behaviours to</a:t>
            </a:r>
            <a:br>
              <a:rPr lang="en-GB" sz="4000" b="1">
                <a:solidFill>
                  <a:srgbClr val="990033"/>
                </a:solidFill>
              </a:rPr>
            </a:br>
            <a:r>
              <a:rPr lang="en-GB" sz="4000" b="1">
                <a:solidFill>
                  <a:srgbClr val="990033"/>
                </a:solidFill>
              </a:rPr>
              <a:t>focus on?</a:t>
            </a:r>
          </a:p>
        </p:txBody>
      </p:sp>
      <p:sp>
        <p:nvSpPr>
          <p:cNvPr id="379907" name="Rectangle 3"/>
          <p:cNvSpPr>
            <a:spLocks noGrp="1" noChangeArrowheads="1"/>
          </p:cNvSpPr>
          <p:nvPr>
            <p:ph type="body" idx="1"/>
          </p:nvPr>
        </p:nvSpPr>
        <p:spPr>
          <a:xfrm>
            <a:off x="468313" y="1773246"/>
            <a:ext cx="8229600" cy="4465637"/>
          </a:xfrm>
          <a:noFill/>
          <a:ln/>
        </p:spPr>
        <p:txBody>
          <a:bodyPr/>
          <a:lstStyle/>
          <a:p>
            <a:pPr>
              <a:buFontTx/>
              <a:buNone/>
            </a:pPr>
            <a:r>
              <a:rPr lang="en-GB" sz="4000"/>
              <a:t>Weight reduction &gt; 5% body weight</a:t>
            </a:r>
          </a:p>
          <a:p>
            <a:pPr>
              <a:buFontTx/>
              <a:buAutoNum type="arabicPeriod"/>
            </a:pPr>
            <a:r>
              <a:rPr lang="en-GB" sz="4000"/>
              <a:t>Fat intake &lt; 30% total energy</a:t>
            </a:r>
          </a:p>
          <a:p>
            <a:pPr>
              <a:buFontTx/>
              <a:buAutoNum type="arabicPeriod"/>
            </a:pPr>
            <a:r>
              <a:rPr lang="en-GB" sz="4000"/>
              <a:t>Saturated fat intake &lt; 10% total energy</a:t>
            </a:r>
          </a:p>
          <a:p>
            <a:pPr>
              <a:buFontTx/>
              <a:buAutoNum type="arabicPeriod"/>
            </a:pPr>
            <a:r>
              <a:rPr lang="en-GB" sz="4000"/>
              <a:t>Fibre &gt;15g / 1,000kcal</a:t>
            </a:r>
          </a:p>
          <a:p>
            <a:pPr>
              <a:buFontTx/>
              <a:buAutoNum type="arabicPeriod"/>
            </a:pPr>
            <a:r>
              <a:rPr lang="en-GB" sz="4000"/>
              <a:t>Exercise &gt; 4hrs/wk</a:t>
            </a:r>
          </a:p>
          <a:p>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99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99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99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9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457200" y="533400"/>
            <a:ext cx="8458200" cy="1143000"/>
          </a:xfrm>
        </p:spPr>
        <p:txBody>
          <a:bodyPr/>
          <a:lstStyle/>
          <a:p>
            <a:pPr eaLnBrk="1" hangingPunct="1">
              <a:defRPr/>
            </a:pPr>
            <a:r>
              <a:rPr lang="en-US" dirty="0">
                <a:solidFill>
                  <a:schemeClr val="bg2"/>
                </a:solidFill>
                <a:latin typeface="+mn-lt"/>
                <a:ea typeface="+mj-ea"/>
                <a:cs typeface="+mj-cs"/>
              </a:rPr>
              <a:t>Merely a matter of personal choice?</a:t>
            </a:r>
          </a:p>
        </p:txBody>
      </p:sp>
      <p:sp>
        <p:nvSpPr>
          <p:cNvPr id="372739" name="Rectangle 3"/>
          <p:cNvSpPr>
            <a:spLocks noGrp="1" noChangeArrowheads="1"/>
          </p:cNvSpPr>
          <p:nvPr>
            <p:ph type="body" idx="4294967295"/>
          </p:nvPr>
        </p:nvSpPr>
        <p:spPr>
          <a:xfrm>
            <a:off x="428640" y="1981205"/>
            <a:ext cx="8334375" cy="4302125"/>
          </a:xfrm>
        </p:spPr>
        <p:txBody>
          <a:bodyPr/>
          <a:lstStyle/>
          <a:p>
            <a:pPr lvl="1" eaLnBrk="1" hangingPunct="1">
              <a:buFont typeface="Wingdings" pitchFamily="2" charset="2"/>
              <a:buNone/>
            </a:pPr>
            <a:endParaRPr lang="en-US" b="1"/>
          </a:p>
          <a:p>
            <a:pPr eaLnBrk="1" hangingPunct="1"/>
            <a:r>
              <a:rPr lang="en-US" b="1">
                <a:solidFill>
                  <a:schemeClr val="bg2"/>
                </a:solidFill>
              </a:rPr>
              <a:t>An element of personal responsibility</a:t>
            </a:r>
          </a:p>
          <a:p>
            <a:pPr eaLnBrk="1" hangingPunct="1"/>
            <a:endParaRPr lang="en-US" b="1">
              <a:solidFill>
                <a:schemeClr val="bg2"/>
              </a:solidFill>
            </a:endParaRPr>
          </a:p>
          <a:p>
            <a:pPr eaLnBrk="1" hangingPunct="1"/>
            <a:r>
              <a:rPr lang="en-US" b="1">
                <a:solidFill>
                  <a:schemeClr val="bg2"/>
                </a:solidFill>
              </a:rPr>
              <a:t>But if we want people to make health choices we have to </a:t>
            </a:r>
            <a:r>
              <a:rPr lang="en-US" b="1" u="sng">
                <a:solidFill>
                  <a:srgbClr val="CC6600"/>
                </a:solidFill>
              </a:rPr>
              <a:t>make healthy choices available</a:t>
            </a:r>
          </a:p>
        </p:txBody>
      </p:sp>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752600"/>
            <a:ext cx="4635500" cy="434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075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16451" y="1752605"/>
            <a:ext cx="4527550" cy="4329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73764" name="Text Box 4"/>
          <p:cNvSpPr txBox="1">
            <a:spLocks noChangeArrowheads="1"/>
          </p:cNvSpPr>
          <p:nvPr/>
        </p:nvSpPr>
        <p:spPr bwMode="auto">
          <a:xfrm>
            <a:off x="838200" y="6326194"/>
            <a:ext cx="7696200" cy="646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69" tIns="45635" rIns="91269" bIns="4563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a:solidFill>
                  <a:srgbClr val="003300"/>
                </a:solidFill>
                <a:latin typeface="Times New Roman" pitchFamily="18" charset="0"/>
              </a:rPr>
              <a:t> </a:t>
            </a:r>
            <a:r>
              <a:rPr lang="en-US">
                <a:latin typeface="Times New Roman" pitchFamily="18" charset="0"/>
              </a:rPr>
              <a:t>       </a:t>
            </a:r>
            <a:r>
              <a:rPr lang="en-US">
                <a:solidFill>
                  <a:srgbClr val="000000"/>
                </a:solidFill>
                <a:latin typeface="Times New Roman" pitchFamily="18" charset="0"/>
              </a:rPr>
              <a:t>Source: C.Bonfiglioni.  Reporting Obesity. COO, University of Sydney, 2007</a:t>
            </a:r>
          </a:p>
        </p:txBody>
      </p:sp>
      <p:sp>
        <p:nvSpPr>
          <p:cNvPr id="373765" name="Text Box 5"/>
          <p:cNvSpPr txBox="1">
            <a:spLocks noChangeArrowheads="1"/>
          </p:cNvSpPr>
          <p:nvPr/>
        </p:nvSpPr>
        <p:spPr bwMode="auto">
          <a:xfrm>
            <a:off x="498475" y="1143009"/>
            <a:ext cx="7646988" cy="37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409" tIns="50705" rIns="101409" bIns="5070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endParaRPr lang="en-US">
              <a:latin typeface="Tahoma" pitchFamily="34" charset="0"/>
            </a:endParaRPr>
          </a:p>
        </p:txBody>
      </p:sp>
      <p:sp>
        <p:nvSpPr>
          <p:cNvPr id="373766" name="Text Box 6"/>
          <p:cNvSpPr txBox="1">
            <a:spLocks noChangeArrowheads="1"/>
          </p:cNvSpPr>
          <p:nvPr/>
        </p:nvSpPr>
        <p:spPr bwMode="auto">
          <a:xfrm>
            <a:off x="900113" y="620721"/>
            <a:ext cx="7416800" cy="594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409" tIns="50705" rIns="101409" bIns="5070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3200" b="1">
                <a:solidFill>
                  <a:srgbClr val="996600"/>
                </a:solidFill>
                <a:latin typeface="Tahoma" pitchFamily="34" charset="0"/>
              </a:rPr>
              <a:t>Individual &amp; environmental factors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8027" y="29632"/>
            <a:ext cx="9077325" cy="1233550"/>
          </a:xfrm>
          <a:noFill/>
          <a:ln/>
          <a:extLst>
            <a:ext uri="{91240B29-F687-4F45-9708-019B960494DF}">
              <a14:hiddenLine xmlns:a14="http://schemas.microsoft.com/office/drawing/2010/main" xmlns="" w="12700">
                <a:solidFill>
                  <a:schemeClr val="tx1"/>
                </a:solidFill>
                <a:miter lim="800000"/>
                <a:headEnd/>
                <a:tailEnd/>
              </a14:hiddenLine>
            </a:ext>
          </a:extLst>
        </p:spPr>
        <p:txBody>
          <a:bodyPr lIns="80819" tIns="31690" rIns="80819" bIns="31690" anchor="t">
            <a:spAutoFit/>
          </a:bodyPr>
          <a:lstStyle/>
          <a:p>
            <a:pPr algn="ctr"/>
            <a:r>
              <a:rPr lang="en-GB" b="1" dirty="0" smtClean="0"/>
              <a:t>WHO</a:t>
            </a:r>
            <a:r>
              <a:rPr lang="en-GB" sz="4000" b="1" dirty="0" smtClean="0"/>
              <a:t> </a:t>
            </a:r>
            <a:r>
              <a:rPr lang="en-GB" b="1" dirty="0" smtClean="0"/>
              <a:t>GLOBAL NCD ACTION PLAN 2013 -2020</a:t>
            </a:r>
            <a:endParaRPr lang="en-GB" b="1" dirty="0"/>
          </a:p>
        </p:txBody>
      </p:sp>
      <p:sp>
        <p:nvSpPr>
          <p:cNvPr id="216067" name="Rectangle 3"/>
          <p:cNvSpPr>
            <a:spLocks noGrp="1" noChangeArrowheads="1"/>
          </p:cNvSpPr>
          <p:nvPr>
            <p:ph type="body" idx="1"/>
          </p:nvPr>
        </p:nvSpPr>
        <p:spPr>
          <a:xfrm>
            <a:off x="539552" y="1556792"/>
            <a:ext cx="8229600" cy="4681662"/>
          </a:xfrm>
          <a:noFill/>
          <a:ln/>
          <a:extLst>
            <a:ext uri="{91240B29-F687-4F45-9708-019B960494DF}">
              <a14:hiddenLine xmlns:a14="http://schemas.microsoft.com/office/drawing/2010/main" xmlns="" w="12700">
                <a:solidFill>
                  <a:schemeClr val="tx1"/>
                </a:solidFill>
                <a:miter lim="800000"/>
                <a:headEnd/>
                <a:tailEnd/>
              </a14:hiddenLine>
            </a:ext>
          </a:extLst>
        </p:spPr>
        <p:txBody>
          <a:bodyPr lIns="90322" tIns="44369" rIns="90322" bIns="44369"/>
          <a:lstStyle/>
          <a:p>
            <a:pPr algn="ctr">
              <a:buFontTx/>
              <a:buNone/>
            </a:pPr>
            <a:r>
              <a:rPr lang="en-GB" sz="4000" dirty="0" smtClean="0"/>
              <a:t>Objective 3</a:t>
            </a:r>
          </a:p>
          <a:p>
            <a:pPr algn="ctr">
              <a:buFontTx/>
              <a:buNone/>
            </a:pPr>
            <a:endParaRPr lang="en-GB" sz="4000" dirty="0" smtClean="0"/>
          </a:p>
          <a:p>
            <a:pPr marL="0" indent="0">
              <a:buNone/>
            </a:pPr>
            <a:r>
              <a:rPr lang="en-US" sz="4000" dirty="0" smtClean="0"/>
              <a:t>To </a:t>
            </a:r>
            <a:r>
              <a:rPr lang="en-US" sz="4000" dirty="0"/>
              <a:t>reduce modifiable risk factors for noncommunicable diseases and </a:t>
            </a:r>
            <a:r>
              <a:rPr lang="en-US" sz="4000" dirty="0" smtClean="0"/>
              <a:t>underlying social </a:t>
            </a:r>
            <a:r>
              <a:rPr lang="en-US" sz="4000" dirty="0"/>
              <a:t>determinants through creation of health-promoting environments</a:t>
            </a:r>
            <a:endParaRPr lang="en-GB" sz="4000" dirty="0" smtClean="0"/>
          </a:p>
          <a:p>
            <a:pPr algn="ctr">
              <a:buFontTx/>
              <a:buNone/>
            </a:pPr>
            <a:endParaRPr lang="en-GB" sz="4000" dirty="0"/>
          </a:p>
        </p:txBody>
      </p:sp>
    </p:spTree>
    <p:extLst>
      <p:ext uri="{BB962C8B-B14F-4D97-AF65-F5344CB8AC3E}">
        <p14:creationId xmlns:p14="http://schemas.microsoft.com/office/powerpoint/2010/main" xmlns="" val="421448644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468329" y="188917"/>
            <a:ext cx="8207375" cy="908050"/>
          </a:xfrm>
        </p:spPr>
        <p:txBody>
          <a:bodyPr/>
          <a:lstStyle/>
          <a:p>
            <a:r>
              <a:rPr lang="en-GB" sz="3200">
                <a:solidFill>
                  <a:srgbClr val="FF0000"/>
                </a:solidFill>
              </a:rPr>
              <a:t>Primary prevention of type 2 diabetes in the population</a:t>
            </a:r>
            <a:endParaRPr lang="en-US" sz="3200">
              <a:solidFill>
                <a:srgbClr val="FF0000"/>
              </a:solidFill>
            </a:endParaRPr>
          </a:p>
        </p:txBody>
      </p:sp>
      <p:sp>
        <p:nvSpPr>
          <p:cNvPr id="381955" name="Rectangle 3"/>
          <p:cNvSpPr>
            <a:spLocks noGrp="1" noChangeArrowheads="1"/>
          </p:cNvSpPr>
          <p:nvPr>
            <p:ph type="body" idx="1"/>
          </p:nvPr>
        </p:nvSpPr>
        <p:spPr>
          <a:xfrm>
            <a:off x="250825" y="1125546"/>
            <a:ext cx="8497888" cy="5399087"/>
          </a:xfrm>
        </p:spPr>
        <p:txBody>
          <a:bodyPr/>
          <a:lstStyle/>
          <a:p>
            <a:pPr>
              <a:lnSpc>
                <a:spcPct val="90000"/>
              </a:lnSpc>
            </a:pPr>
            <a:r>
              <a:rPr lang="en-GB" dirty="0"/>
              <a:t>Intuitively appealing, but little evidence</a:t>
            </a:r>
          </a:p>
          <a:p>
            <a:pPr>
              <a:lnSpc>
                <a:spcPct val="90000"/>
              </a:lnSpc>
              <a:buFontTx/>
              <a:buNone/>
            </a:pPr>
            <a:endParaRPr lang="en-GB" dirty="0"/>
          </a:p>
          <a:p>
            <a:pPr lvl="1">
              <a:lnSpc>
                <a:spcPct val="90000"/>
              </a:lnSpc>
            </a:pPr>
            <a:r>
              <a:rPr lang="en-GB" dirty="0"/>
              <a:t>Finnish Diabetes Programme </a:t>
            </a:r>
            <a:r>
              <a:rPr lang="en-GB" sz="2000" dirty="0"/>
              <a:t>(some success in high risk groups)</a:t>
            </a:r>
          </a:p>
          <a:p>
            <a:pPr lvl="1">
              <a:lnSpc>
                <a:spcPct val="90000"/>
              </a:lnSpc>
            </a:pPr>
            <a:endParaRPr lang="en-GB" sz="2000" dirty="0"/>
          </a:p>
          <a:p>
            <a:pPr lvl="1">
              <a:lnSpc>
                <a:spcPct val="90000"/>
              </a:lnSpc>
            </a:pPr>
            <a:r>
              <a:rPr lang="en-GB" dirty="0"/>
              <a:t>Mauritius NCD programme</a:t>
            </a:r>
          </a:p>
          <a:p>
            <a:pPr lvl="1">
              <a:lnSpc>
                <a:spcPct val="90000"/>
              </a:lnSpc>
            </a:pPr>
            <a:endParaRPr lang="en-GB" dirty="0"/>
          </a:p>
          <a:p>
            <a:pPr lvl="1">
              <a:lnSpc>
                <a:spcPct val="90000"/>
              </a:lnSpc>
            </a:pPr>
            <a:r>
              <a:rPr lang="en-GB" dirty="0"/>
              <a:t>Singapore National Healthy Lifestyle Programme </a:t>
            </a:r>
            <a:r>
              <a:rPr lang="en-GB" sz="1800" dirty="0"/>
              <a:t>(</a:t>
            </a:r>
            <a:r>
              <a:rPr lang="en-GB" sz="1800" dirty="0" err="1"/>
              <a:t>Bhalla</a:t>
            </a:r>
            <a:r>
              <a:rPr lang="en-GB" sz="1800" dirty="0"/>
              <a:t>, 2006)</a:t>
            </a:r>
          </a:p>
          <a:p>
            <a:pPr lvl="1">
              <a:lnSpc>
                <a:spcPct val="90000"/>
              </a:lnSpc>
            </a:pPr>
            <a:r>
              <a:rPr lang="en-GB" dirty="0"/>
              <a:t>(Un)natural experiments</a:t>
            </a:r>
          </a:p>
          <a:p>
            <a:pPr lvl="2">
              <a:lnSpc>
                <a:spcPct val="90000"/>
              </a:lnSpc>
            </a:pPr>
            <a:r>
              <a:rPr lang="en-GB" sz="1600" b="1" dirty="0"/>
              <a:t>Japan (</a:t>
            </a:r>
            <a:r>
              <a:rPr lang="en-GB" sz="1600" b="1" dirty="0" err="1"/>
              <a:t>Goto</a:t>
            </a:r>
            <a:r>
              <a:rPr lang="en-GB" sz="1600" b="1" dirty="0"/>
              <a:t>, 1958)</a:t>
            </a:r>
          </a:p>
          <a:p>
            <a:pPr lvl="2">
              <a:lnSpc>
                <a:spcPct val="90000"/>
              </a:lnSpc>
            </a:pPr>
            <a:r>
              <a:rPr lang="en-GB" sz="1600" b="1" dirty="0"/>
              <a:t>Netherlands (</a:t>
            </a:r>
            <a:r>
              <a:rPr lang="en-GB" sz="1600" b="1" dirty="0" err="1"/>
              <a:t>Hermanides</a:t>
            </a:r>
            <a:r>
              <a:rPr lang="en-GB" sz="1600" b="1" dirty="0"/>
              <a:t>, 2008)</a:t>
            </a:r>
          </a:p>
          <a:p>
            <a:pPr lvl="2">
              <a:lnSpc>
                <a:spcPct val="90000"/>
              </a:lnSpc>
            </a:pPr>
            <a:r>
              <a:rPr lang="en-GB" sz="1600" b="1" dirty="0"/>
              <a:t>Cuba (Franco, 2007)</a:t>
            </a:r>
          </a:p>
          <a:p>
            <a:pPr lvl="2">
              <a:lnSpc>
                <a:spcPct val="90000"/>
              </a:lnSpc>
            </a:pPr>
            <a:r>
              <a:rPr lang="en-GB" sz="1600" b="1" dirty="0"/>
              <a:t>Paris (anecdotal)</a:t>
            </a:r>
          </a:p>
          <a:p>
            <a:pPr lvl="2">
              <a:lnSpc>
                <a:spcPct val="90000"/>
              </a:lnSpc>
            </a:pPr>
            <a:r>
              <a:rPr lang="en-GB" sz="1600" b="1" dirty="0"/>
              <a:t>England (anecdotal)</a:t>
            </a:r>
          </a:p>
          <a:p>
            <a:pPr lvl="1">
              <a:lnSpc>
                <a:spcPct val="90000"/>
              </a:lnSpc>
              <a:buFontTx/>
              <a:buNone/>
            </a:pPr>
            <a:endParaRPr lang="en-US" sz="1800" b="1" dirty="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539762" y="333375"/>
            <a:ext cx="8207375" cy="908050"/>
          </a:xfrm>
        </p:spPr>
        <p:txBody>
          <a:bodyPr/>
          <a:lstStyle/>
          <a:p>
            <a:r>
              <a:rPr lang="en-GB" sz="2800" dirty="0"/>
              <a:t/>
            </a:r>
            <a:br>
              <a:rPr lang="en-GB" sz="2800" dirty="0"/>
            </a:br>
            <a:r>
              <a:rPr lang="en-GB" sz="3200" b="1" dirty="0"/>
              <a:t>Interventions in the Mauritius Noncommunicable Diseases Programme, 1987 </a:t>
            </a:r>
            <a:endParaRPr lang="en-US" sz="1800" b="1" dirty="0"/>
          </a:p>
        </p:txBody>
      </p:sp>
      <p:sp>
        <p:nvSpPr>
          <p:cNvPr id="400387" name="Rectangle 3"/>
          <p:cNvSpPr>
            <a:spLocks noGrp="1" noChangeArrowheads="1"/>
          </p:cNvSpPr>
          <p:nvPr>
            <p:ph type="body" idx="1"/>
          </p:nvPr>
        </p:nvSpPr>
        <p:spPr>
          <a:xfrm>
            <a:off x="395288" y="2392378"/>
            <a:ext cx="8229600" cy="4465637"/>
          </a:xfrm>
        </p:spPr>
        <p:txBody>
          <a:bodyPr/>
          <a:lstStyle/>
          <a:p>
            <a:r>
              <a:rPr lang="en-GB" sz="3600"/>
              <a:t>Promotion of healthy lifestyle</a:t>
            </a:r>
          </a:p>
          <a:p>
            <a:endParaRPr lang="en-GB" sz="3600"/>
          </a:p>
          <a:p>
            <a:r>
              <a:rPr lang="en-GB" sz="3600"/>
              <a:t>Change of cooking oil composition to reduce saturated fat content</a:t>
            </a:r>
          </a:p>
          <a:p>
            <a:endParaRPr lang="en-GB" sz="3600"/>
          </a:p>
          <a:p>
            <a:endParaRPr lang="en-GB" sz="3600"/>
          </a:p>
          <a:p>
            <a:endParaRPr lang="en-US" sz="3600"/>
          </a:p>
        </p:txBody>
      </p:sp>
      <p:sp>
        <p:nvSpPr>
          <p:cNvPr id="400388" name="Rectangle 4"/>
          <p:cNvSpPr>
            <a:spLocks noChangeArrowheads="1"/>
          </p:cNvSpPr>
          <p:nvPr/>
        </p:nvSpPr>
        <p:spPr bwMode="auto">
          <a:xfrm>
            <a:off x="2473333" y="3246447"/>
            <a:ext cx="248445" cy="3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r>
              <a:rPr lang="en-US"/>
              <a:t> </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4" descr="DSC008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2675" name="Text Box 3"/>
          <p:cNvSpPr txBox="1">
            <a:spLocks noChangeArrowheads="1"/>
          </p:cNvSpPr>
          <p:nvPr/>
        </p:nvSpPr>
        <p:spPr bwMode="auto">
          <a:xfrm>
            <a:off x="3779839" y="260351"/>
            <a:ext cx="4392612" cy="1569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3200"/>
              <a:t>Prevalence of hypercholesterolaemia (Mauritius)</a:t>
            </a:r>
            <a:endParaRPr lang="en-US" sz="3200"/>
          </a:p>
        </p:txBody>
      </p:sp>
      <p:graphicFrame>
        <p:nvGraphicFramePr>
          <p:cNvPr id="412676" name="Object 4"/>
          <p:cNvGraphicFramePr>
            <a:graphicFrameLocks noGrp="1" noChangeAspect="1"/>
          </p:cNvGraphicFramePr>
          <p:nvPr>
            <p:ph/>
          </p:nvPr>
        </p:nvGraphicFramePr>
        <p:xfrm>
          <a:off x="3059114" y="2565400"/>
          <a:ext cx="5607050" cy="3519488"/>
        </p:xfrm>
        <a:graphic>
          <a:graphicData uri="http://schemas.openxmlformats.org/presentationml/2006/ole">
            <p:oleObj spid="_x0000_s412762" name="Chart" r:id="rId4" imgW="5067300" imgH="3181502" progId="MSGraph.Chart.8">
              <p:embed followColorScheme="full"/>
            </p:oleObj>
          </a:graphicData>
        </a:graphic>
      </p:graphicFrame>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4" descr="DSC008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97315" name="Group 38"/>
          <p:cNvGrpSpPr>
            <a:grpSpLocks/>
          </p:cNvGrpSpPr>
          <p:nvPr/>
        </p:nvGrpSpPr>
        <p:grpSpPr bwMode="auto">
          <a:xfrm>
            <a:off x="2555879" y="1700218"/>
            <a:ext cx="6130925" cy="5016711"/>
            <a:chOff x="288" y="211"/>
            <a:chExt cx="5184" cy="4031"/>
          </a:xfrm>
        </p:grpSpPr>
        <p:sp>
          <p:nvSpPr>
            <p:cNvPr id="397316" name="Line 5"/>
            <p:cNvSpPr>
              <a:spLocks noChangeShapeType="1"/>
            </p:cNvSpPr>
            <p:nvPr/>
          </p:nvSpPr>
          <p:spPr bwMode="auto">
            <a:xfrm>
              <a:off x="704" y="1114"/>
              <a:ext cx="1" cy="241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17" name="Line 6"/>
            <p:cNvSpPr>
              <a:spLocks noChangeShapeType="1"/>
            </p:cNvSpPr>
            <p:nvPr/>
          </p:nvSpPr>
          <p:spPr bwMode="auto">
            <a:xfrm>
              <a:off x="641" y="3532"/>
              <a:ext cx="63" cy="1"/>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18" name="Line 7"/>
            <p:cNvSpPr>
              <a:spLocks noChangeShapeType="1"/>
            </p:cNvSpPr>
            <p:nvPr/>
          </p:nvSpPr>
          <p:spPr bwMode="auto">
            <a:xfrm>
              <a:off x="641" y="3046"/>
              <a:ext cx="63"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19" name="Line 8"/>
            <p:cNvSpPr>
              <a:spLocks noChangeShapeType="1"/>
            </p:cNvSpPr>
            <p:nvPr/>
          </p:nvSpPr>
          <p:spPr bwMode="auto">
            <a:xfrm>
              <a:off x="641" y="2565"/>
              <a:ext cx="63"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20" name="Line 9"/>
            <p:cNvSpPr>
              <a:spLocks noChangeShapeType="1"/>
            </p:cNvSpPr>
            <p:nvPr/>
          </p:nvSpPr>
          <p:spPr bwMode="auto">
            <a:xfrm>
              <a:off x="641" y="2080"/>
              <a:ext cx="63"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21" name="Line 10"/>
            <p:cNvSpPr>
              <a:spLocks noChangeShapeType="1"/>
            </p:cNvSpPr>
            <p:nvPr/>
          </p:nvSpPr>
          <p:spPr bwMode="auto">
            <a:xfrm>
              <a:off x="641" y="1600"/>
              <a:ext cx="63"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22" name="Line 11"/>
            <p:cNvSpPr>
              <a:spLocks noChangeShapeType="1"/>
            </p:cNvSpPr>
            <p:nvPr/>
          </p:nvSpPr>
          <p:spPr bwMode="auto">
            <a:xfrm>
              <a:off x="641" y="1114"/>
              <a:ext cx="63"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23" name="Line 12"/>
            <p:cNvSpPr>
              <a:spLocks noChangeShapeType="1"/>
            </p:cNvSpPr>
            <p:nvPr/>
          </p:nvSpPr>
          <p:spPr bwMode="auto">
            <a:xfrm flipV="1">
              <a:off x="704" y="3532"/>
              <a:ext cx="1" cy="5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24" name="Line 13"/>
            <p:cNvSpPr>
              <a:spLocks noChangeShapeType="1"/>
            </p:cNvSpPr>
            <p:nvPr/>
          </p:nvSpPr>
          <p:spPr bwMode="auto">
            <a:xfrm flipV="1">
              <a:off x="2197" y="3532"/>
              <a:ext cx="1" cy="5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25" name="Line 14"/>
            <p:cNvSpPr>
              <a:spLocks noChangeShapeType="1"/>
            </p:cNvSpPr>
            <p:nvPr/>
          </p:nvSpPr>
          <p:spPr bwMode="auto">
            <a:xfrm flipV="1">
              <a:off x="3683" y="3532"/>
              <a:ext cx="1" cy="5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7326" name="Line 15"/>
            <p:cNvSpPr>
              <a:spLocks noChangeShapeType="1"/>
            </p:cNvSpPr>
            <p:nvPr/>
          </p:nvSpPr>
          <p:spPr bwMode="auto">
            <a:xfrm flipV="1">
              <a:off x="5176" y="3532"/>
              <a:ext cx="1" cy="5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760" name="Rectangle 16"/>
            <p:cNvSpPr>
              <a:spLocks noChangeArrowheads="1"/>
            </p:cNvSpPr>
            <p:nvPr/>
          </p:nvSpPr>
          <p:spPr bwMode="auto">
            <a:xfrm>
              <a:off x="447" y="3447"/>
              <a:ext cx="121" cy="247"/>
            </a:xfrm>
            <a:prstGeom prst="rect">
              <a:avLst/>
            </a:prstGeom>
            <a:noFill/>
            <a:ln w="9525">
              <a:noFill/>
              <a:miter lim="800000"/>
              <a:headEnd/>
              <a:tailEnd/>
            </a:ln>
          </p:spPr>
          <p:txBody>
            <a:bodyPr wrap="none" lIns="0" tIns="0" rIns="0" bIns="0">
              <a:spAutoFit/>
            </a:bodyPr>
            <a:lstStyle/>
            <a:p>
              <a:pPr algn="r">
                <a:defRPr/>
              </a:pPr>
              <a:r>
                <a:rPr lang="en-US" sz="2000" b="1">
                  <a:solidFill>
                    <a:srgbClr val="FFFFFF"/>
                  </a:solidFill>
                  <a:effectLst>
                    <a:outerShdw blurRad="38100" dist="38100" dir="2700000" algn="tl">
                      <a:srgbClr val="000000"/>
                    </a:outerShdw>
                  </a:effectLst>
                  <a:latin typeface="Helvetica" pitchFamily="34" charset="0"/>
                  <a:cs typeface="Arial"/>
                </a:rPr>
                <a:t>0</a:t>
              </a:r>
              <a:endParaRPr lang="en-US" sz="2000">
                <a:solidFill>
                  <a:srgbClr val="FFFFFF"/>
                </a:solidFill>
                <a:effectLst>
                  <a:outerShdw blurRad="38100" dist="38100" dir="2700000" algn="tl">
                    <a:srgbClr val="000000"/>
                  </a:outerShdw>
                </a:effectLst>
                <a:latin typeface="Helvetica" pitchFamily="34" charset="0"/>
                <a:cs typeface="Arial"/>
              </a:endParaRPr>
            </a:p>
          </p:txBody>
        </p:sp>
        <p:sp>
          <p:nvSpPr>
            <p:cNvPr id="671761" name="Rectangle 17"/>
            <p:cNvSpPr>
              <a:spLocks noChangeArrowheads="1"/>
            </p:cNvSpPr>
            <p:nvPr/>
          </p:nvSpPr>
          <p:spPr bwMode="auto">
            <a:xfrm>
              <a:off x="447" y="2962"/>
              <a:ext cx="121" cy="247"/>
            </a:xfrm>
            <a:prstGeom prst="rect">
              <a:avLst/>
            </a:prstGeom>
            <a:noFill/>
            <a:ln w="9525">
              <a:noFill/>
              <a:miter lim="800000"/>
              <a:headEnd/>
              <a:tailEnd/>
            </a:ln>
          </p:spPr>
          <p:txBody>
            <a:bodyPr wrap="none" lIns="0" tIns="0" rIns="0" bIns="0">
              <a:spAutoFit/>
            </a:bodyPr>
            <a:lstStyle/>
            <a:p>
              <a:pPr algn="r">
                <a:defRPr/>
              </a:pPr>
              <a:r>
                <a:rPr lang="en-US" sz="2000" b="1">
                  <a:solidFill>
                    <a:srgbClr val="FFFFFF"/>
                  </a:solidFill>
                  <a:effectLst>
                    <a:outerShdw blurRad="38100" dist="38100" dir="2700000" algn="tl">
                      <a:srgbClr val="000000"/>
                    </a:outerShdw>
                  </a:effectLst>
                  <a:latin typeface="Helvetica" pitchFamily="34" charset="0"/>
                  <a:cs typeface="Arial"/>
                </a:rPr>
                <a:t>5</a:t>
              </a:r>
              <a:endParaRPr lang="en-US" sz="2000">
                <a:solidFill>
                  <a:srgbClr val="FFFFFF"/>
                </a:solidFill>
                <a:effectLst>
                  <a:outerShdw blurRad="38100" dist="38100" dir="2700000" algn="tl">
                    <a:srgbClr val="000000"/>
                  </a:outerShdw>
                </a:effectLst>
                <a:latin typeface="Helvetica" pitchFamily="34" charset="0"/>
                <a:cs typeface="Arial"/>
              </a:endParaRPr>
            </a:p>
          </p:txBody>
        </p:sp>
        <p:sp>
          <p:nvSpPr>
            <p:cNvPr id="671762" name="Rectangle 18"/>
            <p:cNvSpPr>
              <a:spLocks noChangeArrowheads="1"/>
            </p:cNvSpPr>
            <p:nvPr/>
          </p:nvSpPr>
          <p:spPr bwMode="auto">
            <a:xfrm>
              <a:off x="328" y="2482"/>
              <a:ext cx="241" cy="247"/>
            </a:xfrm>
            <a:prstGeom prst="rect">
              <a:avLst/>
            </a:prstGeom>
            <a:noFill/>
            <a:ln w="9525">
              <a:noFill/>
              <a:miter lim="800000"/>
              <a:headEnd/>
              <a:tailEnd/>
            </a:ln>
          </p:spPr>
          <p:txBody>
            <a:bodyPr wrap="none" lIns="0" tIns="0" rIns="0" bIns="0">
              <a:spAutoFit/>
            </a:bodyPr>
            <a:lstStyle/>
            <a:p>
              <a:pPr algn="r">
                <a:defRPr/>
              </a:pPr>
              <a:r>
                <a:rPr lang="en-US" sz="2000" b="1">
                  <a:solidFill>
                    <a:srgbClr val="FFFFFF"/>
                  </a:solidFill>
                  <a:effectLst>
                    <a:outerShdw blurRad="38100" dist="38100" dir="2700000" algn="tl">
                      <a:srgbClr val="000000"/>
                    </a:outerShdw>
                  </a:effectLst>
                  <a:latin typeface="Helvetica" pitchFamily="34" charset="0"/>
                  <a:cs typeface="Arial"/>
                </a:rPr>
                <a:t>10</a:t>
              </a:r>
              <a:endParaRPr lang="en-US" sz="2000">
                <a:solidFill>
                  <a:srgbClr val="FFFFFF"/>
                </a:solidFill>
                <a:effectLst>
                  <a:outerShdw blurRad="38100" dist="38100" dir="2700000" algn="tl">
                    <a:srgbClr val="000000"/>
                  </a:outerShdw>
                </a:effectLst>
                <a:latin typeface="Helvetica" pitchFamily="34" charset="0"/>
                <a:cs typeface="Arial"/>
              </a:endParaRPr>
            </a:p>
          </p:txBody>
        </p:sp>
        <p:sp>
          <p:nvSpPr>
            <p:cNvPr id="671763" name="Rectangle 19"/>
            <p:cNvSpPr>
              <a:spLocks noChangeArrowheads="1"/>
            </p:cNvSpPr>
            <p:nvPr/>
          </p:nvSpPr>
          <p:spPr bwMode="auto">
            <a:xfrm>
              <a:off x="328" y="1996"/>
              <a:ext cx="241" cy="247"/>
            </a:xfrm>
            <a:prstGeom prst="rect">
              <a:avLst/>
            </a:prstGeom>
            <a:noFill/>
            <a:ln w="9525">
              <a:noFill/>
              <a:miter lim="800000"/>
              <a:headEnd/>
              <a:tailEnd/>
            </a:ln>
          </p:spPr>
          <p:txBody>
            <a:bodyPr wrap="none" lIns="0" tIns="0" rIns="0" bIns="0">
              <a:spAutoFit/>
            </a:bodyPr>
            <a:lstStyle/>
            <a:p>
              <a:pPr algn="r">
                <a:defRPr/>
              </a:pPr>
              <a:r>
                <a:rPr lang="en-US" sz="2000" b="1">
                  <a:solidFill>
                    <a:srgbClr val="FFFFFF"/>
                  </a:solidFill>
                  <a:effectLst>
                    <a:outerShdw blurRad="38100" dist="38100" dir="2700000" algn="tl">
                      <a:srgbClr val="000000"/>
                    </a:outerShdw>
                  </a:effectLst>
                  <a:latin typeface="Helvetica" pitchFamily="34" charset="0"/>
                  <a:cs typeface="Arial"/>
                </a:rPr>
                <a:t>15</a:t>
              </a:r>
              <a:endParaRPr lang="en-US" sz="2000">
                <a:solidFill>
                  <a:srgbClr val="FFFFFF"/>
                </a:solidFill>
                <a:effectLst>
                  <a:outerShdw blurRad="38100" dist="38100" dir="2700000" algn="tl">
                    <a:srgbClr val="000000"/>
                  </a:outerShdw>
                </a:effectLst>
                <a:latin typeface="Helvetica" pitchFamily="34" charset="0"/>
                <a:cs typeface="Arial"/>
              </a:endParaRPr>
            </a:p>
          </p:txBody>
        </p:sp>
        <p:sp>
          <p:nvSpPr>
            <p:cNvPr id="671764" name="Rectangle 20"/>
            <p:cNvSpPr>
              <a:spLocks noChangeArrowheads="1"/>
            </p:cNvSpPr>
            <p:nvPr/>
          </p:nvSpPr>
          <p:spPr bwMode="auto">
            <a:xfrm>
              <a:off x="328" y="1515"/>
              <a:ext cx="241" cy="247"/>
            </a:xfrm>
            <a:prstGeom prst="rect">
              <a:avLst/>
            </a:prstGeom>
            <a:noFill/>
            <a:ln w="9525">
              <a:noFill/>
              <a:miter lim="800000"/>
              <a:headEnd/>
              <a:tailEnd/>
            </a:ln>
          </p:spPr>
          <p:txBody>
            <a:bodyPr wrap="none" lIns="0" tIns="0" rIns="0" bIns="0">
              <a:spAutoFit/>
            </a:bodyPr>
            <a:lstStyle/>
            <a:p>
              <a:pPr algn="r">
                <a:defRPr/>
              </a:pPr>
              <a:r>
                <a:rPr lang="en-US" sz="2000" b="1">
                  <a:solidFill>
                    <a:srgbClr val="FFFFFF"/>
                  </a:solidFill>
                  <a:effectLst>
                    <a:outerShdw blurRad="38100" dist="38100" dir="2700000" algn="tl">
                      <a:srgbClr val="000000"/>
                    </a:outerShdw>
                  </a:effectLst>
                  <a:latin typeface="Helvetica" pitchFamily="34" charset="0"/>
                  <a:cs typeface="Arial"/>
                </a:rPr>
                <a:t>20</a:t>
              </a:r>
              <a:endParaRPr lang="en-US" sz="2000">
                <a:solidFill>
                  <a:srgbClr val="FFFFFF"/>
                </a:solidFill>
                <a:effectLst>
                  <a:outerShdw blurRad="38100" dist="38100" dir="2700000" algn="tl">
                    <a:srgbClr val="000000"/>
                  </a:outerShdw>
                </a:effectLst>
                <a:latin typeface="Helvetica" pitchFamily="34" charset="0"/>
                <a:cs typeface="Arial"/>
              </a:endParaRPr>
            </a:p>
          </p:txBody>
        </p:sp>
        <p:sp>
          <p:nvSpPr>
            <p:cNvPr id="671765" name="Rectangle 21"/>
            <p:cNvSpPr>
              <a:spLocks noChangeArrowheads="1"/>
            </p:cNvSpPr>
            <p:nvPr/>
          </p:nvSpPr>
          <p:spPr bwMode="auto">
            <a:xfrm>
              <a:off x="328" y="1029"/>
              <a:ext cx="241" cy="247"/>
            </a:xfrm>
            <a:prstGeom prst="rect">
              <a:avLst/>
            </a:prstGeom>
            <a:noFill/>
            <a:ln w="9525">
              <a:noFill/>
              <a:miter lim="800000"/>
              <a:headEnd/>
              <a:tailEnd/>
            </a:ln>
          </p:spPr>
          <p:txBody>
            <a:bodyPr wrap="none" lIns="0" tIns="0" rIns="0" bIns="0">
              <a:spAutoFit/>
            </a:bodyPr>
            <a:lstStyle/>
            <a:p>
              <a:pPr algn="r">
                <a:defRPr/>
              </a:pPr>
              <a:r>
                <a:rPr lang="en-US" sz="2000" b="1">
                  <a:solidFill>
                    <a:srgbClr val="FFFFFF"/>
                  </a:solidFill>
                  <a:effectLst>
                    <a:outerShdw blurRad="38100" dist="38100" dir="2700000" algn="tl">
                      <a:srgbClr val="000000"/>
                    </a:outerShdw>
                  </a:effectLst>
                  <a:latin typeface="Helvetica" pitchFamily="34" charset="0"/>
                  <a:cs typeface="Arial"/>
                </a:rPr>
                <a:t>25</a:t>
              </a:r>
              <a:endParaRPr lang="en-US" sz="2000">
                <a:solidFill>
                  <a:srgbClr val="FFFFFF"/>
                </a:solidFill>
                <a:effectLst>
                  <a:outerShdw blurRad="38100" dist="38100" dir="2700000" algn="tl">
                    <a:srgbClr val="000000"/>
                  </a:outerShdw>
                </a:effectLst>
                <a:latin typeface="Helvetica" pitchFamily="34" charset="0"/>
                <a:cs typeface="Arial"/>
              </a:endParaRPr>
            </a:p>
          </p:txBody>
        </p:sp>
        <p:grpSp>
          <p:nvGrpSpPr>
            <p:cNvPr id="397333" name="Group 22"/>
            <p:cNvGrpSpPr>
              <a:grpSpLocks/>
            </p:cNvGrpSpPr>
            <p:nvPr/>
          </p:nvGrpSpPr>
          <p:grpSpPr bwMode="auto">
            <a:xfrm>
              <a:off x="1094" y="1871"/>
              <a:ext cx="659" cy="1974"/>
              <a:chOff x="1031" y="1871"/>
              <a:chExt cx="659" cy="1974"/>
            </a:xfrm>
          </p:grpSpPr>
          <p:sp>
            <p:nvSpPr>
              <p:cNvPr id="397334" name="Rectangle 23"/>
              <p:cNvSpPr>
                <a:spLocks noChangeArrowheads="1"/>
              </p:cNvSpPr>
              <p:nvPr/>
            </p:nvSpPr>
            <p:spPr bwMode="auto">
              <a:xfrm>
                <a:off x="1031" y="2136"/>
                <a:ext cx="659" cy="1399"/>
              </a:xfrm>
              <a:prstGeom prst="rect">
                <a:avLst/>
              </a:prstGeom>
              <a:gradFill rotWithShape="1">
                <a:gsLst>
                  <a:gs pos="0">
                    <a:srgbClr val="5C005C"/>
                  </a:gs>
                  <a:gs pos="50000">
                    <a:srgbClr val="FF00FF"/>
                  </a:gs>
                  <a:gs pos="100000">
                    <a:srgbClr val="5C005C"/>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AU" sz="2400">
                  <a:solidFill>
                    <a:srgbClr val="FFFFFF"/>
                  </a:solidFill>
                  <a:latin typeface="Franklin Gothic Medium" pitchFamily="34" charset="0"/>
                </a:endParaRPr>
              </a:p>
            </p:txBody>
          </p:sp>
          <p:sp>
            <p:nvSpPr>
              <p:cNvPr id="671768" name="Rectangle 24"/>
              <p:cNvSpPr>
                <a:spLocks noChangeArrowheads="1"/>
              </p:cNvSpPr>
              <p:nvPr/>
            </p:nvSpPr>
            <p:spPr bwMode="auto">
              <a:xfrm>
                <a:off x="1142" y="1871"/>
                <a:ext cx="479" cy="273"/>
              </a:xfrm>
              <a:prstGeom prst="rect">
                <a:avLst/>
              </a:prstGeom>
              <a:noFill/>
              <a:ln w="9525">
                <a:noFill/>
                <a:miter lim="800000"/>
                <a:headEnd/>
                <a:tailEnd/>
              </a:ln>
            </p:spPr>
            <p:txBody>
              <a:bodyPr wrap="none" lIns="0" tIns="0" rIns="0" bIns="0">
                <a:spAutoFit/>
              </a:bodyPr>
              <a:lstStyle/>
              <a:p>
                <a:pPr>
                  <a:defRPr/>
                </a:pPr>
                <a:r>
                  <a:rPr lang="en-US" sz="2200" b="1">
                    <a:solidFill>
                      <a:srgbClr val="FFFFFF"/>
                    </a:solidFill>
                    <a:effectLst>
                      <a:outerShdw blurRad="38100" dist="38100" dir="2700000" algn="tl">
                        <a:srgbClr val="000000"/>
                      </a:outerShdw>
                    </a:effectLst>
                    <a:latin typeface="Helvetica" pitchFamily="34" charset="0"/>
                    <a:cs typeface="Arial"/>
                  </a:rPr>
                  <a:t>14.3</a:t>
                </a:r>
                <a:endParaRPr lang="en-US" sz="2200">
                  <a:solidFill>
                    <a:srgbClr val="FFFFFF"/>
                  </a:solidFill>
                  <a:effectLst>
                    <a:outerShdw blurRad="38100" dist="38100" dir="2700000" algn="tl">
                      <a:srgbClr val="000000"/>
                    </a:outerShdw>
                  </a:effectLst>
                  <a:latin typeface="Helvetica" pitchFamily="34" charset="0"/>
                  <a:cs typeface="Arial"/>
                </a:endParaRPr>
              </a:p>
            </p:txBody>
          </p:sp>
          <p:sp>
            <p:nvSpPr>
              <p:cNvPr id="671769" name="Rectangle 25"/>
              <p:cNvSpPr>
                <a:spLocks noChangeArrowheads="1"/>
              </p:cNvSpPr>
              <p:nvPr/>
            </p:nvSpPr>
            <p:spPr bwMode="auto">
              <a:xfrm>
                <a:off x="1096" y="3572"/>
                <a:ext cx="547" cy="273"/>
              </a:xfrm>
              <a:prstGeom prst="rect">
                <a:avLst/>
              </a:prstGeom>
              <a:noFill/>
              <a:ln w="9525">
                <a:noFill/>
                <a:miter lim="800000"/>
                <a:headEnd/>
                <a:tailEnd/>
              </a:ln>
            </p:spPr>
            <p:txBody>
              <a:bodyPr wrap="none" lIns="0" tIns="0" rIns="0" bIns="0">
                <a:spAutoFit/>
              </a:bodyPr>
              <a:lstStyle/>
              <a:p>
                <a:pPr algn="ctr">
                  <a:defRPr/>
                </a:pPr>
                <a:r>
                  <a:rPr lang="en-US" sz="2200" b="1">
                    <a:solidFill>
                      <a:srgbClr val="FFFFFF"/>
                    </a:solidFill>
                    <a:effectLst>
                      <a:outerShdw blurRad="38100" dist="38100" dir="2700000" algn="tl">
                        <a:srgbClr val="000000"/>
                      </a:outerShdw>
                    </a:effectLst>
                    <a:latin typeface="Helvetica" pitchFamily="34" charset="0"/>
                    <a:cs typeface="Arial"/>
                  </a:rPr>
                  <a:t>1987</a:t>
                </a:r>
                <a:endParaRPr lang="en-US" sz="2200">
                  <a:solidFill>
                    <a:srgbClr val="FFFFFF"/>
                  </a:solidFill>
                  <a:effectLst>
                    <a:outerShdw blurRad="38100" dist="38100" dir="2700000" algn="tl">
                      <a:srgbClr val="000000"/>
                    </a:outerShdw>
                  </a:effectLst>
                  <a:latin typeface="Helvetica" pitchFamily="34" charset="0"/>
                  <a:cs typeface="Arial"/>
                </a:endParaRPr>
              </a:p>
            </p:txBody>
          </p:sp>
        </p:grpSp>
        <p:grpSp>
          <p:nvGrpSpPr>
            <p:cNvPr id="397337" name="Group 26"/>
            <p:cNvGrpSpPr>
              <a:grpSpLocks/>
            </p:cNvGrpSpPr>
            <p:nvPr/>
          </p:nvGrpSpPr>
          <p:grpSpPr bwMode="auto">
            <a:xfrm>
              <a:off x="2592" y="1617"/>
              <a:ext cx="659" cy="2228"/>
              <a:chOff x="2529" y="1617"/>
              <a:chExt cx="659" cy="2228"/>
            </a:xfrm>
          </p:grpSpPr>
          <p:sp>
            <p:nvSpPr>
              <p:cNvPr id="671771" name="Rectangle 27"/>
              <p:cNvSpPr>
                <a:spLocks noChangeArrowheads="1"/>
              </p:cNvSpPr>
              <p:nvPr/>
            </p:nvSpPr>
            <p:spPr bwMode="auto">
              <a:xfrm>
                <a:off x="2669" y="1617"/>
                <a:ext cx="479" cy="273"/>
              </a:xfrm>
              <a:prstGeom prst="rect">
                <a:avLst/>
              </a:prstGeom>
              <a:noFill/>
              <a:ln w="9525">
                <a:noFill/>
                <a:miter lim="800000"/>
                <a:headEnd/>
                <a:tailEnd/>
              </a:ln>
            </p:spPr>
            <p:txBody>
              <a:bodyPr wrap="none" lIns="0" tIns="0" rIns="0" bIns="0">
                <a:spAutoFit/>
              </a:bodyPr>
              <a:lstStyle/>
              <a:p>
                <a:pPr>
                  <a:defRPr/>
                </a:pPr>
                <a:r>
                  <a:rPr lang="en-US" sz="2200" b="1">
                    <a:solidFill>
                      <a:srgbClr val="FFFFFF"/>
                    </a:solidFill>
                    <a:effectLst>
                      <a:outerShdw blurRad="38100" dist="38100" dir="2700000" algn="tl">
                        <a:srgbClr val="000000"/>
                      </a:outerShdw>
                    </a:effectLst>
                    <a:latin typeface="Helvetica" pitchFamily="34" charset="0"/>
                    <a:cs typeface="Arial"/>
                  </a:rPr>
                  <a:t>16.9</a:t>
                </a:r>
                <a:endParaRPr lang="en-US" sz="2200">
                  <a:solidFill>
                    <a:srgbClr val="FFFFFF"/>
                  </a:solidFill>
                  <a:effectLst>
                    <a:outerShdw blurRad="38100" dist="38100" dir="2700000" algn="tl">
                      <a:srgbClr val="000000"/>
                    </a:outerShdw>
                  </a:effectLst>
                  <a:latin typeface="Helvetica" pitchFamily="34" charset="0"/>
                  <a:cs typeface="Arial"/>
                </a:endParaRPr>
              </a:p>
            </p:txBody>
          </p:sp>
          <p:sp>
            <p:nvSpPr>
              <p:cNvPr id="671772" name="Rectangle 28"/>
              <p:cNvSpPr>
                <a:spLocks noChangeArrowheads="1"/>
              </p:cNvSpPr>
              <p:nvPr/>
            </p:nvSpPr>
            <p:spPr bwMode="auto">
              <a:xfrm>
                <a:off x="2589" y="3572"/>
                <a:ext cx="547" cy="273"/>
              </a:xfrm>
              <a:prstGeom prst="rect">
                <a:avLst/>
              </a:prstGeom>
              <a:noFill/>
              <a:ln w="9525">
                <a:noFill/>
                <a:miter lim="800000"/>
                <a:headEnd/>
                <a:tailEnd/>
              </a:ln>
            </p:spPr>
            <p:txBody>
              <a:bodyPr wrap="none" lIns="0" tIns="0" rIns="0" bIns="0">
                <a:spAutoFit/>
              </a:bodyPr>
              <a:lstStyle/>
              <a:p>
                <a:pPr algn="ctr">
                  <a:defRPr/>
                </a:pPr>
                <a:r>
                  <a:rPr lang="en-US" sz="2200" b="1">
                    <a:solidFill>
                      <a:srgbClr val="FFFFFF"/>
                    </a:solidFill>
                    <a:effectLst>
                      <a:outerShdw blurRad="38100" dist="38100" dir="2700000" algn="tl">
                        <a:srgbClr val="000000"/>
                      </a:outerShdw>
                    </a:effectLst>
                    <a:latin typeface="Helvetica" pitchFamily="34" charset="0"/>
                    <a:cs typeface="Arial"/>
                  </a:rPr>
                  <a:t>1992</a:t>
                </a:r>
                <a:endParaRPr lang="en-US" sz="2200">
                  <a:solidFill>
                    <a:srgbClr val="FFFFFF"/>
                  </a:solidFill>
                  <a:effectLst>
                    <a:outerShdw blurRad="38100" dist="38100" dir="2700000" algn="tl">
                      <a:srgbClr val="000000"/>
                    </a:outerShdw>
                  </a:effectLst>
                  <a:latin typeface="Helvetica" pitchFamily="34" charset="0"/>
                  <a:cs typeface="Arial"/>
                </a:endParaRPr>
              </a:p>
            </p:txBody>
          </p:sp>
          <p:sp>
            <p:nvSpPr>
              <p:cNvPr id="397340" name="Rectangle 29"/>
              <p:cNvSpPr>
                <a:spLocks noChangeArrowheads="1"/>
              </p:cNvSpPr>
              <p:nvPr/>
            </p:nvSpPr>
            <p:spPr bwMode="auto">
              <a:xfrm>
                <a:off x="2529" y="1887"/>
                <a:ext cx="659" cy="1648"/>
              </a:xfrm>
              <a:prstGeom prst="rect">
                <a:avLst/>
              </a:prstGeom>
              <a:gradFill rotWithShape="1">
                <a:gsLst>
                  <a:gs pos="0">
                    <a:srgbClr val="5C005C"/>
                  </a:gs>
                  <a:gs pos="50000">
                    <a:srgbClr val="FF00FF"/>
                  </a:gs>
                  <a:gs pos="100000">
                    <a:srgbClr val="5C005C"/>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AU" sz="2400">
                  <a:solidFill>
                    <a:srgbClr val="FFFFFF"/>
                  </a:solidFill>
                  <a:latin typeface="Franklin Gothic Medium" pitchFamily="34" charset="0"/>
                </a:endParaRPr>
              </a:p>
            </p:txBody>
          </p:sp>
        </p:grpSp>
        <p:grpSp>
          <p:nvGrpSpPr>
            <p:cNvPr id="397341" name="Group 30"/>
            <p:cNvGrpSpPr>
              <a:grpSpLocks/>
            </p:cNvGrpSpPr>
            <p:nvPr/>
          </p:nvGrpSpPr>
          <p:grpSpPr bwMode="auto">
            <a:xfrm>
              <a:off x="4084" y="1371"/>
              <a:ext cx="659" cy="2474"/>
              <a:chOff x="4021" y="1371"/>
              <a:chExt cx="659" cy="2474"/>
            </a:xfrm>
          </p:grpSpPr>
          <p:sp>
            <p:nvSpPr>
              <p:cNvPr id="671775" name="Rectangle 31"/>
              <p:cNvSpPr>
                <a:spLocks noChangeArrowheads="1"/>
              </p:cNvSpPr>
              <p:nvPr/>
            </p:nvSpPr>
            <p:spPr bwMode="auto">
              <a:xfrm>
                <a:off x="4173" y="1371"/>
                <a:ext cx="479" cy="273"/>
              </a:xfrm>
              <a:prstGeom prst="rect">
                <a:avLst/>
              </a:prstGeom>
              <a:noFill/>
              <a:ln w="9525">
                <a:noFill/>
                <a:miter lim="800000"/>
                <a:headEnd/>
                <a:tailEnd/>
              </a:ln>
            </p:spPr>
            <p:txBody>
              <a:bodyPr wrap="none" lIns="0" tIns="0" rIns="0" bIns="0">
                <a:spAutoFit/>
              </a:bodyPr>
              <a:lstStyle/>
              <a:p>
                <a:pPr>
                  <a:defRPr/>
                </a:pPr>
                <a:r>
                  <a:rPr lang="en-US" sz="2200" b="1">
                    <a:solidFill>
                      <a:srgbClr val="FFFFFF"/>
                    </a:solidFill>
                    <a:effectLst>
                      <a:outerShdw blurRad="38100" dist="38100" dir="2700000" algn="tl">
                        <a:srgbClr val="000000"/>
                      </a:outerShdw>
                    </a:effectLst>
                    <a:latin typeface="Helvetica" pitchFamily="34" charset="0"/>
                    <a:cs typeface="Arial"/>
                  </a:rPr>
                  <a:t>19.5</a:t>
                </a:r>
                <a:endParaRPr lang="en-US" sz="2200">
                  <a:solidFill>
                    <a:srgbClr val="FFFFFF"/>
                  </a:solidFill>
                  <a:effectLst>
                    <a:outerShdw blurRad="38100" dist="38100" dir="2700000" algn="tl">
                      <a:srgbClr val="000000"/>
                    </a:outerShdw>
                  </a:effectLst>
                  <a:latin typeface="Helvetica" pitchFamily="34" charset="0"/>
                  <a:cs typeface="Arial"/>
                </a:endParaRPr>
              </a:p>
            </p:txBody>
          </p:sp>
          <p:sp>
            <p:nvSpPr>
              <p:cNvPr id="671776" name="Rectangle 32"/>
              <p:cNvSpPr>
                <a:spLocks noChangeArrowheads="1"/>
              </p:cNvSpPr>
              <p:nvPr/>
            </p:nvSpPr>
            <p:spPr bwMode="auto">
              <a:xfrm>
                <a:off x="4083" y="3572"/>
                <a:ext cx="547" cy="273"/>
              </a:xfrm>
              <a:prstGeom prst="rect">
                <a:avLst/>
              </a:prstGeom>
              <a:noFill/>
              <a:ln w="9525">
                <a:noFill/>
                <a:miter lim="800000"/>
                <a:headEnd/>
                <a:tailEnd/>
              </a:ln>
            </p:spPr>
            <p:txBody>
              <a:bodyPr wrap="none" lIns="0" tIns="0" rIns="0" bIns="0">
                <a:spAutoFit/>
              </a:bodyPr>
              <a:lstStyle/>
              <a:p>
                <a:pPr algn="ctr">
                  <a:defRPr/>
                </a:pPr>
                <a:r>
                  <a:rPr lang="en-US" sz="2200" b="1">
                    <a:solidFill>
                      <a:srgbClr val="FFFFFF"/>
                    </a:solidFill>
                    <a:effectLst>
                      <a:outerShdw blurRad="38100" dist="38100" dir="2700000" algn="tl">
                        <a:srgbClr val="000000"/>
                      </a:outerShdw>
                    </a:effectLst>
                    <a:latin typeface="Helvetica" pitchFamily="34" charset="0"/>
                    <a:cs typeface="Arial"/>
                  </a:rPr>
                  <a:t>1998</a:t>
                </a:r>
                <a:endParaRPr lang="en-US" sz="2200">
                  <a:solidFill>
                    <a:srgbClr val="FFFFFF"/>
                  </a:solidFill>
                  <a:effectLst>
                    <a:outerShdw blurRad="38100" dist="38100" dir="2700000" algn="tl">
                      <a:srgbClr val="000000"/>
                    </a:outerShdw>
                  </a:effectLst>
                  <a:latin typeface="Helvetica" pitchFamily="34" charset="0"/>
                  <a:cs typeface="Arial"/>
                </a:endParaRPr>
              </a:p>
            </p:txBody>
          </p:sp>
          <p:sp>
            <p:nvSpPr>
              <p:cNvPr id="397344" name="Rectangle 33"/>
              <p:cNvSpPr>
                <a:spLocks noChangeArrowheads="1"/>
              </p:cNvSpPr>
              <p:nvPr/>
            </p:nvSpPr>
            <p:spPr bwMode="auto">
              <a:xfrm>
                <a:off x="4021" y="1639"/>
                <a:ext cx="659" cy="1896"/>
              </a:xfrm>
              <a:prstGeom prst="rect">
                <a:avLst/>
              </a:prstGeom>
              <a:gradFill rotWithShape="1">
                <a:gsLst>
                  <a:gs pos="0">
                    <a:srgbClr val="5C005C"/>
                  </a:gs>
                  <a:gs pos="50000">
                    <a:srgbClr val="FF00FF"/>
                  </a:gs>
                  <a:gs pos="100000">
                    <a:srgbClr val="5C005C"/>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AU" sz="2400">
                  <a:solidFill>
                    <a:srgbClr val="FFFFFF"/>
                  </a:solidFill>
                  <a:latin typeface="Franklin Gothic Medium" pitchFamily="34" charset="0"/>
                </a:endParaRPr>
              </a:p>
            </p:txBody>
          </p:sp>
        </p:grpSp>
        <p:sp>
          <p:nvSpPr>
            <p:cNvPr id="671778" name="Rectangle 34"/>
            <p:cNvSpPr>
              <a:spLocks noChangeArrowheads="1"/>
            </p:cNvSpPr>
            <p:nvPr/>
          </p:nvSpPr>
          <p:spPr bwMode="auto">
            <a:xfrm>
              <a:off x="288" y="211"/>
              <a:ext cx="5184" cy="719"/>
            </a:xfrm>
            <a:prstGeom prst="rect">
              <a:avLst/>
            </a:prstGeom>
            <a:noFill/>
            <a:ln w="9525">
              <a:noFill/>
              <a:miter lim="800000"/>
              <a:headEnd/>
              <a:tailEnd/>
            </a:ln>
            <a:effectLst/>
          </p:spPr>
          <p:txBody>
            <a:bodyPr anchor="ctr"/>
            <a:lstStyle/>
            <a:p>
              <a:pPr algn="ctr">
                <a:lnSpc>
                  <a:spcPct val="90000"/>
                </a:lnSpc>
                <a:defRPr/>
              </a:pPr>
              <a:r>
                <a:rPr lang="en-US" sz="3600" b="1">
                  <a:solidFill>
                    <a:srgbClr val="FFFFFF"/>
                  </a:solidFill>
                  <a:effectLst>
                    <a:outerShdw blurRad="38100" dist="38100" dir="2700000" algn="tl">
                      <a:srgbClr val="000000"/>
                    </a:outerShdw>
                  </a:effectLst>
                  <a:latin typeface="Franklin Gothic Medium Cond" pitchFamily="34" charset="0"/>
                </a:rPr>
                <a:t>Prevalence of Diabetes:</a:t>
              </a:r>
              <a:br>
                <a:rPr lang="en-US" sz="3600" b="1">
                  <a:solidFill>
                    <a:srgbClr val="FFFFFF"/>
                  </a:solidFill>
                  <a:effectLst>
                    <a:outerShdw blurRad="38100" dist="38100" dir="2700000" algn="tl">
                      <a:srgbClr val="000000"/>
                    </a:outerShdw>
                  </a:effectLst>
                  <a:latin typeface="Franklin Gothic Medium Cond" pitchFamily="34" charset="0"/>
                </a:rPr>
              </a:br>
              <a:r>
                <a:rPr lang="en-US" sz="3600" b="1">
                  <a:solidFill>
                    <a:srgbClr val="FFFFFF"/>
                  </a:solidFill>
                  <a:effectLst>
                    <a:outerShdw blurRad="38100" dist="38100" dir="2700000" algn="tl">
                      <a:srgbClr val="000000"/>
                    </a:outerShdw>
                  </a:effectLst>
                  <a:latin typeface="Franklin Gothic Medium Cond" pitchFamily="34" charset="0"/>
                </a:rPr>
                <a:t>Mauritius* - 1987-1998 </a:t>
              </a:r>
            </a:p>
          </p:txBody>
        </p:sp>
        <p:sp>
          <p:nvSpPr>
            <p:cNvPr id="671779" name="Text Box 35"/>
            <p:cNvSpPr txBox="1">
              <a:spLocks noChangeArrowheads="1"/>
            </p:cNvSpPr>
            <p:nvPr/>
          </p:nvSpPr>
          <p:spPr bwMode="auto">
            <a:xfrm>
              <a:off x="544" y="4019"/>
              <a:ext cx="1632" cy="223"/>
            </a:xfrm>
            <a:prstGeom prst="rect">
              <a:avLst/>
            </a:prstGeom>
            <a:noFill/>
            <a:ln w="9525">
              <a:noFill/>
              <a:miter lim="800000"/>
              <a:headEnd/>
              <a:tailEnd/>
            </a:ln>
            <a:effectLst/>
          </p:spPr>
          <p:txBody>
            <a:bodyPr wrap="none" lIns="0" tIns="0" rIns="0" bIns="0">
              <a:spAutoFit/>
            </a:bodyPr>
            <a:lstStyle/>
            <a:p>
              <a:pPr eaLnBrk="0" hangingPunct="0">
                <a:defRPr/>
              </a:pPr>
              <a:r>
                <a:rPr lang="en-US" altLang="en-US">
                  <a:solidFill>
                    <a:srgbClr val="FFFFFF"/>
                  </a:solidFill>
                  <a:effectLst>
                    <a:outerShdw blurRad="38100" dist="38100" dir="2700000" algn="tl">
                      <a:srgbClr val="000000"/>
                    </a:outerShdw>
                  </a:effectLst>
                  <a:cs typeface="Arial"/>
                </a:rPr>
                <a:t>+Age standardised</a:t>
              </a:r>
              <a:endParaRPr lang="en-AU" altLang="en-US">
                <a:solidFill>
                  <a:srgbClr val="FFFFFF"/>
                </a:solidFill>
                <a:effectLst>
                  <a:outerShdw blurRad="38100" dist="38100" dir="2700000" algn="tl">
                    <a:srgbClr val="000000"/>
                  </a:outerShdw>
                </a:effectLst>
                <a:cs typeface="Arial"/>
              </a:endParaRPr>
            </a:p>
          </p:txBody>
        </p:sp>
        <p:sp>
          <p:nvSpPr>
            <p:cNvPr id="671780" name="Rectangle 36"/>
            <p:cNvSpPr>
              <a:spLocks noChangeArrowheads="1"/>
            </p:cNvSpPr>
            <p:nvPr/>
          </p:nvSpPr>
          <p:spPr bwMode="auto">
            <a:xfrm>
              <a:off x="830" y="1047"/>
              <a:ext cx="1588" cy="273"/>
            </a:xfrm>
            <a:prstGeom prst="rect">
              <a:avLst/>
            </a:prstGeom>
            <a:noFill/>
            <a:ln w="9525">
              <a:noFill/>
              <a:miter lim="800000"/>
              <a:headEnd/>
              <a:tailEnd/>
            </a:ln>
          </p:spPr>
          <p:txBody>
            <a:bodyPr wrap="none" lIns="0" tIns="0" rIns="0" bIns="0">
              <a:spAutoFit/>
            </a:bodyPr>
            <a:lstStyle/>
            <a:p>
              <a:pPr eaLnBrk="0" hangingPunct="0">
                <a:defRPr/>
              </a:pPr>
              <a:r>
                <a:rPr lang="en-US" sz="2200" b="1">
                  <a:solidFill>
                    <a:srgbClr val="FFFFFF"/>
                  </a:solidFill>
                  <a:effectLst>
                    <a:outerShdw blurRad="38100" dist="38100" dir="2700000" algn="tl">
                      <a:srgbClr val="000000"/>
                    </a:outerShdw>
                  </a:effectLst>
                  <a:latin typeface="Helvetica" pitchFamily="34" charset="0"/>
                  <a:cs typeface="Arial"/>
                </a:rPr>
                <a:t>Prevalence %</a:t>
              </a:r>
            </a:p>
          </p:txBody>
        </p:sp>
        <p:sp>
          <p:nvSpPr>
            <p:cNvPr id="397348" name="Line 37"/>
            <p:cNvSpPr>
              <a:spLocks noChangeShapeType="1"/>
            </p:cNvSpPr>
            <p:nvPr/>
          </p:nvSpPr>
          <p:spPr bwMode="auto">
            <a:xfrm>
              <a:off x="704" y="3532"/>
              <a:ext cx="4472"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4" descr="DSC008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6632"/>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8339" name="Text Box 3"/>
          <p:cNvSpPr txBox="1">
            <a:spLocks noChangeArrowheads="1"/>
          </p:cNvSpPr>
          <p:nvPr/>
        </p:nvSpPr>
        <p:spPr bwMode="auto">
          <a:xfrm>
            <a:off x="3851276" y="908053"/>
            <a:ext cx="4392613" cy="2486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4400" dirty="0">
                <a:solidFill>
                  <a:srgbClr val="FF0000"/>
                </a:solidFill>
              </a:rPr>
              <a:t>Prevalence of DM in 2009</a:t>
            </a:r>
          </a:p>
          <a:p>
            <a:pPr>
              <a:spcBef>
                <a:spcPct val="50000"/>
              </a:spcBef>
            </a:pPr>
            <a:r>
              <a:rPr lang="en-GB" sz="4400" dirty="0">
                <a:solidFill>
                  <a:srgbClr val="FF0000"/>
                </a:solidFill>
              </a:rPr>
              <a:t>&gt;20%</a:t>
            </a:r>
            <a:endParaRPr lang="en-US" sz="4400" dirty="0">
              <a:solidFill>
                <a:srgbClr val="FF0000"/>
              </a:solidFill>
            </a:endParaRPr>
          </a:p>
        </p:txBody>
      </p:sp>
      <p:sp>
        <p:nvSpPr>
          <p:cNvPr id="2" name="TextBox 1"/>
          <p:cNvSpPr txBox="1"/>
          <p:nvPr/>
        </p:nvSpPr>
        <p:spPr>
          <a:xfrm>
            <a:off x="6588229" y="6309328"/>
            <a:ext cx="2088232" cy="369225"/>
          </a:xfrm>
          <a:prstGeom prst="rect">
            <a:avLst/>
          </a:prstGeom>
          <a:noFill/>
        </p:spPr>
        <p:txBody>
          <a:bodyPr wrap="square" lIns="91333" tIns="45667" rIns="91333" bIns="45667" rtlCol="0">
            <a:spAutoFit/>
          </a:bodyPr>
          <a:lstStyle/>
          <a:p>
            <a:r>
              <a:rPr lang="en-US" dirty="0" err="1" smtClean="0"/>
              <a:t>Magliano</a:t>
            </a:r>
            <a:r>
              <a:rPr lang="en-US" dirty="0" smtClean="0"/>
              <a:t>, 2012</a:t>
            </a:r>
            <a:endParaRPr lang="en-US"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539762" y="476250"/>
            <a:ext cx="8207375" cy="908050"/>
          </a:xfrm>
        </p:spPr>
        <p:txBody>
          <a:bodyPr/>
          <a:lstStyle/>
          <a:p>
            <a:r>
              <a:rPr lang="en-GB" sz="2800"/>
              <a:t>Interventions in the Singapore National Healthy Lifestyle Programe </a:t>
            </a:r>
            <a:r>
              <a:rPr lang="en-GB" sz="3200"/>
              <a:t>1992-2004 </a:t>
            </a:r>
            <a:r>
              <a:rPr lang="en-GB" sz="1800"/>
              <a:t>(adapted from Bhalla, 2006)</a:t>
            </a:r>
            <a:endParaRPr lang="en-US" sz="1800"/>
          </a:p>
        </p:txBody>
      </p:sp>
      <p:sp>
        <p:nvSpPr>
          <p:cNvPr id="402435" name="Rectangle 3"/>
          <p:cNvSpPr>
            <a:spLocks noChangeArrowheads="1"/>
          </p:cNvSpPr>
          <p:nvPr/>
        </p:nvSpPr>
        <p:spPr bwMode="auto">
          <a:xfrm>
            <a:off x="2473333" y="3246447"/>
            <a:ext cx="248445" cy="3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r>
              <a:rPr lang="en-US"/>
              <a:t> </a:t>
            </a:r>
          </a:p>
        </p:txBody>
      </p:sp>
      <p:graphicFrame>
        <p:nvGraphicFramePr>
          <p:cNvPr id="402436" name="Group 4"/>
          <p:cNvGraphicFramePr>
            <a:graphicFrameLocks noGrp="1"/>
          </p:cNvGraphicFramePr>
          <p:nvPr>
            <p:ph idx="1"/>
          </p:nvPr>
        </p:nvGraphicFramePr>
        <p:xfrm>
          <a:off x="395289" y="1700224"/>
          <a:ext cx="8064500" cy="4735923"/>
        </p:xfrm>
        <a:graphic>
          <a:graphicData uri="http://schemas.openxmlformats.org/drawingml/2006/table">
            <a:tbl>
              <a:tblPr/>
              <a:tblGrid>
                <a:gridCol w="3313112"/>
                <a:gridCol w="4751388"/>
              </a:tblGrid>
              <a:tr h="638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accent2"/>
                          </a:solidFill>
                          <a:effectLst/>
                          <a:latin typeface="Arial" charset="0"/>
                          <a:cs typeface="Arial" charset="0"/>
                        </a:rPr>
                        <a:t>Intervention</a:t>
                      </a:r>
                      <a:endParaRPr kumimoji="0" lang="en-US" sz="2800" b="1"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Diabetes</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Mass media promotion of healthy lifestyles, food labelling</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7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Obesity</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771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Hypercholesterolaemia</a:t>
                      </a:r>
                      <a:endParaRPr kumimoji="0" lang="en-US" sz="20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007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Hypertension</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188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Physical activity</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Mass media campaign, mass exercise events led by the Prime Minister</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Smoking</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Mass media attack and legislation</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a:xfrm>
            <a:off x="215900" y="476260"/>
            <a:ext cx="8928100" cy="1484313"/>
          </a:xfrm>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r>
              <a:rPr lang="en-GB" dirty="0"/>
              <a:t>Predicted number of persons with diabetes in the world </a:t>
            </a:r>
            <a:r>
              <a:rPr lang="en-GB" sz="2800" dirty="0"/>
              <a:t>(IDF Atlas, 2011)</a:t>
            </a:r>
            <a:endParaRPr lang="en-US" sz="2800" dirty="0"/>
          </a:p>
        </p:txBody>
      </p:sp>
      <p:sp>
        <p:nvSpPr>
          <p:cNvPr id="403459" name="Rectangle 3"/>
          <p:cNvSpPr>
            <a:spLocks noGrp="1" noChangeArrowheads="1"/>
          </p:cNvSpPr>
          <p:nvPr>
            <p:ph type="subTitle" idx="1"/>
          </p:nvPr>
        </p:nvSpPr>
        <p:spPr>
          <a:noFill/>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sz="4400" dirty="0"/>
          </a:p>
          <a:p>
            <a:r>
              <a:rPr lang="en-GB" sz="4400" dirty="0"/>
              <a:t> 552  million in 2030</a:t>
            </a:r>
            <a:endParaRPr lang="en-US" sz="4400" dirty="0"/>
          </a:p>
        </p:txBody>
      </p:sp>
    </p:spTree>
    <p:extLst>
      <p:ext uri="{BB962C8B-B14F-4D97-AF65-F5344CB8AC3E}">
        <p14:creationId xmlns:p14="http://schemas.microsoft.com/office/powerpoint/2010/main" xmlns="" val="3298669830"/>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539762" y="476250"/>
            <a:ext cx="8207375" cy="908050"/>
          </a:xfrm>
        </p:spPr>
        <p:txBody>
          <a:bodyPr/>
          <a:lstStyle/>
          <a:p>
            <a:r>
              <a:rPr lang="en-GB" sz="3200"/>
              <a:t>Age-standardised prevalence of diabetes and associated risk factors in Singapore 1992-2004 </a:t>
            </a:r>
            <a:r>
              <a:rPr lang="en-GB" sz="2400"/>
              <a:t>(adapted from Bhalla, 2006)</a:t>
            </a:r>
            <a:endParaRPr lang="en-US" sz="2400"/>
          </a:p>
        </p:txBody>
      </p:sp>
      <p:sp>
        <p:nvSpPr>
          <p:cNvPr id="401411" name="Rectangle 3"/>
          <p:cNvSpPr>
            <a:spLocks noChangeArrowheads="1"/>
          </p:cNvSpPr>
          <p:nvPr/>
        </p:nvSpPr>
        <p:spPr bwMode="auto">
          <a:xfrm>
            <a:off x="2473333" y="3246447"/>
            <a:ext cx="248445" cy="3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r>
              <a:rPr lang="en-US"/>
              <a:t> </a:t>
            </a:r>
          </a:p>
        </p:txBody>
      </p:sp>
      <p:graphicFrame>
        <p:nvGraphicFramePr>
          <p:cNvPr id="401412" name="Group 4"/>
          <p:cNvGraphicFramePr>
            <a:graphicFrameLocks noGrp="1"/>
          </p:cNvGraphicFramePr>
          <p:nvPr>
            <p:ph idx="1"/>
          </p:nvPr>
        </p:nvGraphicFramePr>
        <p:xfrm>
          <a:off x="395288" y="1773239"/>
          <a:ext cx="8229600" cy="4813936"/>
        </p:xfrm>
        <a:graphic>
          <a:graphicData uri="http://schemas.openxmlformats.org/drawingml/2006/table">
            <a:tbl>
              <a:tblPr/>
              <a:tblGrid>
                <a:gridCol w="3827462"/>
                <a:gridCol w="1439863"/>
                <a:gridCol w="1655762"/>
                <a:gridCol w="1306513"/>
              </a:tblGrid>
              <a:tr h="638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1992</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1998</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2004</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Diabetes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9.5</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7.8</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Obesity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5.3</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6.2</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6.8</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Arial" charset="0"/>
                          <a:cs typeface="Arial" charset="0"/>
                        </a:rPr>
                        <a:t>No regular exercise (%)</a:t>
                      </a:r>
                      <a:endParaRPr kumimoji="0" lang="en-US" sz="24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Arial" charset="0"/>
                          <a:cs typeface="Arial" charset="0"/>
                        </a:rPr>
                        <a:t>86.5</a:t>
                      </a:r>
                      <a:endParaRPr kumimoji="0" lang="en-US" sz="24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Arial" charset="0"/>
                          <a:cs typeface="Arial" charset="0"/>
                        </a:rPr>
                        <a:t>83.0</a:t>
                      </a:r>
                      <a:endParaRPr kumimoji="0" lang="en-US" sz="24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Arial" charset="0"/>
                          <a:cs typeface="Arial" charset="0"/>
                        </a:rPr>
                        <a:t>75.0</a:t>
                      </a:r>
                      <a:endParaRPr kumimoji="0" lang="en-US" sz="24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Hypertension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24</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28</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24</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Hypercholesterolaemia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21.4</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26.0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18.1</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Arial" charset="0"/>
                          <a:cs typeface="Arial" charset="0"/>
                        </a:rPr>
                        <a:t>Smoking (%)</a:t>
                      </a:r>
                      <a:endParaRPr kumimoji="0" lang="en-US" sz="24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Arial" charset="0"/>
                          <a:cs typeface="Arial" charset="0"/>
                        </a:rPr>
                        <a:t>17.8</a:t>
                      </a:r>
                      <a:endParaRPr kumimoji="0" lang="en-US" sz="24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Arial" charset="0"/>
                          <a:cs typeface="Arial" charset="0"/>
                        </a:rPr>
                        <a:t>15.0</a:t>
                      </a:r>
                      <a:endParaRPr kumimoji="0" lang="en-US" sz="24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Arial" charset="0"/>
                          <a:cs typeface="Arial" charset="0"/>
                        </a:rPr>
                        <a:t>12.5</a:t>
                      </a:r>
                      <a:endParaRPr kumimoji="0" lang="en-US" sz="24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116632"/>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defTabSz="414198" eaLnBrk="1" hangingPunct="0">
              <a:lnSpc>
                <a:spcPct val="93000"/>
              </a:lnSpc>
              <a:buClr>
                <a:srgbClr val="000000"/>
              </a:buClr>
              <a:buSzPct val="45000"/>
            </a:pPr>
            <a:r>
              <a:rPr lang="en-GB" sz="1500" b="1" dirty="0">
                <a:solidFill>
                  <a:srgbClr val="000000"/>
                </a:solidFill>
                <a:latin typeface="Arial" charset="0"/>
              </a:rPr>
              <a:t>Fig 3 Prevalence of obesity and diabetes, incidence, and mortality in Cuba, 1980-2010. </a:t>
            </a:r>
          </a:p>
        </p:txBody>
      </p:sp>
      <p:pic>
        <p:nvPicPr>
          <p:cNvPr id="205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97600" y="427224"/>
            <a:ext cx="3290624" cy="630722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467549" y="6205622"/>
            <a:ext cx="2602512" cy="261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defTabSz="414198" eaLnBrk="1" hangingPunct="0">
              <a:lnSpc>
                <a:spcPct val="93000"/>
              </a:lnSpc>
              <a:buClr>
                <a:srgbClr val="000000"/>
              </a:buClr>
              <a:buSzPct val="45000"/>
            </a:pPr>
            <a:r>
              <a:rPr lang="en-GB" sz="1100" b="1" dirty="0">
                <a:solidFill>
                  <a:srgbClr val="000000"/>
                </a:solidFill>
                <a:latin typeface="Arial" charset="0"/>
              </a:rPr>
              <a:t>Franco et al. ,2013</a:t>
            </a:r>
          </a:p>
        </p:txBody>
      </p:sp>
      <p:sp>
        <p:nvSpPr>
          <p:cNvPr id="2054" name="Text Box 5"/>
          <p:cNvSpPr txBox="1">
            <a:spLocks noChangeArrowheads="1"/>
          </p:cNvSpPr>
          <p:nvPr/>
        </p:nvSpPr>
        <p:spPr bwMode="auto">
          <a:xfrm>
            <a:off x="97920" y="6613179"/>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9pPr>
          </a:lstStyle>
          <a:p>
            <a:pPr defTabSz="414198" eaLnBrk="1" hangingPunct="0">
              <a:lnSpc>
                <a:spcPct val="93000"/>
              </a:lnSpc>
              <a:buClr>
                <a:srgbClr val="000000"/>
              </a:buClr>
              <a:buSzPct val="45000"/>
            </a:pPr>
            <a:r>
              <a:rPr lang="en-GB" sz="900">
                <a:solidFill>
                  <a:srgbClr val="000000"/>
                </a:solidFill>
                <a:latin typeface="Arial" charset="0"/>
              </a:rPr>
              <a:t>©2013 by British Medical Journal Publishing Group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subTitle" idx="1"/>
          </p:nvPr>
        </p:nvSpPr>
        <p:spPr>
          <a:xfrm>
            <a:off x="395536" y="2348880"/>
            <a:ext cx="8496944" cy="1872208"/>
          </a:xfrm>
          <a:noFill/>
          <a:ln/>
          <a:extLst>
            <a:ext uri="{91240B29-F687-4F45-9708-019B960494DF}">
              <a14:hiddenLine xmlns:a14="http://schemas.microsoft.com/office/drawing/2010/main" xmlns="" w="9525">
                <a:solidFill>
                  <a:srgbClr val="CC9900"/>
                </a:solidFill>
                <a:miter lim="800000"/>
                <a:headEnd/>
                <a:tailEnd/>
              </a14:hiddenLine>
            </a:ext>
          </a:extLst>
        </p:spPr>
        <p:txBody>
          <a:bodyPr/>
          <a:lstStyle/>
          <a:p>
            <a:pPr algn="l"/>
            <a:r>
              <a:rPr lang="en-GB" sz="4400" dirty="0"/>
              <a:t>3.4 million in 2008 </a:t>
            </a:r>
            <a:r>
              <a:rPr lang="en-GB" sz="2400" dirty="0"/>
              <a:t>(WHO 2010)</a:t>
            </a:r>
          </a:p>
          <a:p>
            <a:pPr algn="l"/>
            <a:r>
              <a:rPr lang="en-GB" sz="4400" dirty="0"/>
              <a:t>3.9 million in 2010 </a:t>
            </a:r>
            <a:r>
              <a:rPr lang="en-GB" sz="2400" dirty="0"/>
              <a:t>(IDF 2010)</a:t>
            </a:r>
            <a:endParaRPr lang="en-US" sz="4400" dirty="0"/>
          </a:p>
        </p:txBody>
      </p:sp>
      <p:sp>
        <p:nvSpPr>
          <p:cNvPr id="62467" name="Rectangle 3"/>
          <p:cNvSpPr>
            <a:spLocks noGrp="1" noChangeArrowheads="1"/>
          </p:cNvSpPr>
          <p:nvPr>
            <p:ph type="ctrTitle"/>
          </p:nvPr>
        </p:nvSpPr>
        <p:spPr>
          <a:xfrm>
            <a:off x="71438" y="116638"/>
            <a:ext cx="8928100" cy="1484313"/>
          </a:xfrm>
        </p:spPr>
        <p:txBody>
          <a:bodyPr/>
          <a:lstStyle/>
          <a:p>
            <a:r>
              <a:rPr lang="en-GB" sz="4000" dirty="0"/>
              <a:t>Number of deaths attributable to diabetes</a:t>
            </a:r>
            <a:endParaRPr lang="en-GB" sz="2000" dirty="0"/>
          </a:p>
        </p:txBody>
      </p:sp>
      <p:sp>
        <p:nvSpPr>
          <p:cNvPr id="62468" name="Rectangle 4"/>
          <p:cNvSpPr>
            <a:spLocks noChangeArrowheads="1"/>
          </p:cNvSpPr>
          <p:nvPr/>
        </p:nvSpPr>
        <p:spPr bwMode="auto">
          <a:xfrm>
            <a:off x="107504" y="4797425"/>
            <a:ext cx="8352284"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pPr algn="ctr">
              <a:spcBef>
                <a:spcPct val="20000"/>
              </a:spcBef>
            </a:pPr>
            <a:r>
              <a:rPr lang="en-GB" sz="3600" b="1" dirty="0">
                <a:solidFill>
                  <a:srgbClr val="660066"/>
                </a:solidFill>
                <a:latin typeface="Times New Roman" pitchFamily="18" charset="0"/>
                <a:cs typeface="Times New Roman" pitchFamily="18" charset="0"/>
              </a:rPr>
              <a:t>HIV/AIDS deaths in 2010: 1.8 million</a:t>
            </a:r>
            <a:r>
              <a:rPr lang="en-GB" sz="4000" b="1" dirty="0">
                <a:solidFill>
                  <a:srgbClr val="660066"/>
                </a:solidFill>
                <a:latin typeface="Times New Roman" pitchFamily="18" charset="0"/>
                <a:cs typeface="Times New Roman" pitchFamily="18" charset="0"/>
              </a:rPr>
              <a:t> </a:t>
            </a:r>
            <a:r>
              <a:rPr lang="en-GB" sz="2000" b="1" dirty="0">
                <a:solidFill>
                  <a:srgbClr val="660066"/>
                </a:solidFill>
                <a:latin typeface="Times New Roman" pitchFamily="18" charset="0"/>
                <a:cs typeface="Times New Roman" pitchFamily="18" charset="0"/>
              </a:rPr>
              <a:t>(WHO 2011)</a:t>
            </a:r>
            <a:endParaRPr lang="en-US" sz="2000" b="1" dirty="0">
              <a:solidFill>
                <a:srgbClr val="660066"/>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7012750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diamond(in)">
                                      <p:cBhvr>
                                        <p:cTn id="7" dur="20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diamond(in)">
                                      <p:cBhvr>
                                        <p:cTn id="12" dur="2000"/>
                                        <p:tgtEl>
                                          <p:spTgt spid="624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2468"/>
                                        </p:tgtEl>
                                        <p:attrNameLst>
                                          <p:attrName>style.visibility</p:attrName>
                                        </p:attrNameLst>
                                      </p:cBhvr>
                                      <p:to>
                                        <p:strVal val="visible"/>
                                      </p:to>
                                    </p:set>
                                    <p:animEffect transition="in" filter="diamond(in)">
                                      <p:cBhvr>
                                        <p:cTn id="17" dur="2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P spid="6246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2153" y="405067"/>
            <a:ext cx="5219700" cy="5221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495" tIns="43792" rIns="87495" bIns="43792" anchor="ctr"/>
          <a:lstStyle/>
          <a:p>
            <a:pPr algn="ctr" fontAlgn="base">
              <a:spcBef>
                <a:spcPct val="0"/>
              </a:spcBef>
              <a:spcAft>
                <a:spcPct val="0"/>
              </a:spcAft>
              <a:defRPr/>
            </a:pPr>
            <a:endParaRPr lang="en-US">
              <a:solidFill>
                <a:srgbClr val="FFFFFF"/>
              </a:solidFill>
              <a:cs typeface="Arial" charset="0"/>
            </a:endParaRPr>
          </a:p>
        </p:txBody>
      </p:sp>
      <p:pic>
        <p:nvPicPr>
          <p:cNvPr id="2457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5344" y="405060"/>
            <a:ext cx="6100993" cy="5688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52" y="116632"/>
            <a:ext cx="8207375" cy="908050"/>
          </a:xfrm>
        </p:spPr>
        <p:txBody>
          <a:bodyPr/>
          <a:lstStyle/>
          <a:p>
            <a:r>
              <a:rPr lang="en-US" dirty="0" smtClean="0"/>
              <a:t>Voluntary global target</a:t>
            </a:r>
            <a:endParaRPr lang="en-US" dirty="0"/>
          </a:p>
        </p:txBody>
      </p:sp>
      <p:sp>
        <p:nvSpPr>
          <p:cNvPr id="3" name="Content Placeholder 2"/>
          <p:cNvSpPr>
            <a:spLocks noGrp="1"/>
          </p:cNvSpPr>
          <p:nvPr>
            <p:ph idx="1"/>
          </p:nvPr>
        </p:nvSpPr>
        <p:spPr>
          <a:xfrm>
            <a:off x="395536" y="1628800"/>
            <a:ext cx="8229600" cy="4465638"/>
          </a:xfrm>
        </p:spPr>
        <p:txBody>
          <a:bodyPr/>
          <a:lstStyle/>
          <a:p>
            <a:r>
              <a:rPr lang="en-US" dirty="0" smtClean="0"/>
              <a:t>A 25% reduction in overall mortality from cardiovascular diseases, cancer, </a:t>
            </a:r>
            <a:r>
              <a:rPr lang="en-US" b="1" dirty="0" smtClean="0">
                <a:solidFill>
                  <a:srgbClr val="FF0000"/>
                </a:solidFill>
              </a:rPr>
              <a:t>diabetes</a:t>
            </a:r>
            <a:r>
              <a:rPr lang="en-US" dirty="0" smtClean="0"/>
              <a:t> or chronic respiratory diseases by 2025</a:t>
            </a:r>
            <a:endParaRPr lang="en-US" dirty="0"/>
          </a:p>
        </p:txBody>
      </p:sp>
    </p:spTree>
    <p:extLst>
      <p:ext uri="{BB962C8B-B14F-4D97-AF65-F5344CB8AC3E}">
        <p14:creationId xmlns:p14="http://schemas.microsoft.com/office/powerpoint/2010/main" xmlns="" val="1751673439"/>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52" y="116632"/>
            <a:ext cx="8207375" cy="908050"/>
          </a:xfrm>
        </p:spPr>
        <p:txBody>
          <a:bodyPr/>
          <a:lstStyle/>
          <a:p>
            <a:r>
              <a:rPr lang="en-US" dirty="0" smtClean="0"/>
              <a:t>Voluntary global target</a:t>
            </a:r>
            <a:endParaRPr lang="en-US" dirty="0"/>
          </a:p>
        </p:txBody>
      </p:sp>
      <p:sp>
        <p:nvSpPr>
          <p:cNvPr id="3" name="Content Placeholder 2"/>
          <p:cNvSpPr>
            <a:spLocks noGrp="1"/>
          </p:cNvSpPr>
          <p:nvPr>
            <p:ph idx="1"/>
          </p:nvPr>
        </p:nvSpPr>
        <p:spPr>
          <a:xfrm>
            <a:off x="395536" y="1628800"/>
            <a:ext cx="8229600" cy="4465638"/>
          </a:xfrm>
        </p:spPr>
        <p:txBody>
          <a:bodyPr/>
          <a:lstStyle/>
          <a:p>
            <a:r>
              <a:rPr lang="en-US" dirty="0" smtClean="0"/>
              <a:t>At least 50% of people at &gt;=30% risk of heart attack receiving drug therapy and lifestyle </a:t>
            </a:r>
            <a:r>
              <a:rPr lang="en-US" dirty="0" err="1" smtClean="0"/>
              <a:t>counselling</a:t>
            </a:r>
            <a:r>
              <a:rPr lang="en-US" dirty="0" smtClean="0"/>
              <a:t> 2025</a:t>
            </a:r>
          </a:p>
          <a:p>
            <a:endParaRPr lang="en-US" dirty="0"/>
          </a:p>
          <a:p>
            <a:r>
              <a:rPr lang="en-US" dirty="0" smtClean="0"/>
              <a:t>Diabetes increases risk of CVD event</a:t>
            </a:r>
            <a:endParaRPr lang="en-US" dirty="0"/>
          </a:p>
        </p:txBody>
      </p:sp>
    </p:spTree>
    <p:extLst>
      <p:ext uri="{BB962C8B-B14F-4D97-AF65-F5344CB8AC3E}">
        <p14:creationId xmlns:p14="http://schemas.microsoft.com/office/powerpoint/2010/main" xmlns="" val="1844974169"/>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52" y="116632"/>
            <a:ext cx="8207375" cy="908050"/>
          </a:xfrm>
        </p:spPr>
        <p:txBody>
          <a:bodyPr/>
          <a:lstStyle/>
          <a:p>
            <a:r>
              <a:rPr lang="en-US" dirty="0" smtClean="0"/>
              <a:t>Voluntary global target</a:t>
            </a:r>
            <a:endParaRPr lang="en-US" dirty="0"/>
          </a:p>
        </p:txBody>
      </p:sp>
      <p:sp>
        <p:nvSpPr>
          <p:cNvPr id="3" name="Content Placeholder 2"/>
          <p:cNvSpPr>
            <a:spLocks noGrp="1"/>
          </p:cNvSpPr>
          <p:nvPr>
            <p:ph idx="1"/>
          </p:nvPr>
        </p:nvSpPr>
        <p:spPr>
          <a:xfrm>
            <a:off x="395536" y="1628800"/>
            <a:ext cx="8229600" cy="4465638"/>
          </a:xfrm>
        </p:spPr>
        <p:txBody>
          <a:bodyPr/>
          <a:lstStyle/>
          <a:p>
            <a:r>
              <a:rPr lang="en-US" dirty="0" smtClean="0"/>
              <a:t>At least 80% availability of affordable basic technologies and essential medicines in public and private facilities by 2025</a:t>
            </a:r>
          </a:p>
          <a:p>
            <a:endParaRPr lang="en-US" dirty="0"/>
          </a:p>
          <a:p>
            <a:r>
              <a:rPr lang="en-US" dirty="0" smtClean="0"/>
              <a:t>Diabetes increases risk of CVD event</a:t>
            </a:r>
            <a:endParaRPr lang="en-US" dirty="0"/>
          </a:p>
        </p:txBody>
      </p:sp>
    </p:spTree>
    <p:extLst>
      <p:ext uri="{BB962C8B-B14F-4D97-AF65-F5344CB8AC3E}">
        <p14:creationId xmlns:p14="http://schemas.microsoft.com/office/powerpoint/2010/main" xmlns="" val="232845526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215900" y="1916114"/>
            <a:ext cx="8928100" cy="1484312"/>
          </a:xfrm>
        </p:spPr>
        <p:txBody>
          <a:bodyPr/>
          <a:lstStyle/>
          <a:p>
            <a:r>
              <a:rPr lang="en-GB"/>
              <a:t>Preventing complications of diabetes</a:t>
            </a: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Mod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5227" y="1389073"/>
            <a:ext cx="1762125" cy="453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Rectangle 4"/>
          <p:cNvSpPr>
            <a:spLocks noGrp="1" noChangeArrowheads="1"/>
          </p:cNvSpPr>
          <p:nvPr>
            <p:ph type="title" idx="4294967295"/>
          </p:nvPr>
        </p:nvSpPr>
        <p:spPr>
          <a:xfrm>
            <a:off x="376238" y="152410"/>
            <a:ext cx="8348662" cy="752475"/>
          </a:xfrm>
        </p:spPr>
        <p:txBody>
          <a:bodyPr/>
          <a:lstStyle/>
          <a:p>
            <a:r>
              <a:rPr lang="en-AU" sz="4000" b="1">
                <a:latin typeface="Tahoma" pitchFamily="34" charset="0"/>
                <a:cs typeface="Tahoma" pitchFamily="34" charset="0"/>
              </a:rPr>
              <a:t>Diabetes Complications</a:t>
            </a:r>
          </a:p>
        </p:txBody>
      </p:sp>
      <p:grpSp>
        <p:nvGrpSpPr>
          <p:cNvPr id="41988" name="Group 5"/>
          <p:cNvGrpSpPr>
            <a:grpSpLocks/>
          </p:cNvGrpSpPr>
          <p:nvPr/>
        </p:nvGrpSpPr>
        <p:grpSpPr bwMode="auto">
          <a:xfrm>
            <a:off x="182572" y="1341438"/>
            <a:ext cx="4279897" cy="1792289"/>
            <a:chOff x="115" y="845"/>
            <a:chExt cx="2696" cy="1129"/>
          </a:xfrm>
        </p:grpSpPr>
        <p:sp>
          <p:nvSpPr>
            <p:cNvPr id="42027" name="Text Box 6"/>
            <p:cNvSpPr txBox="1">
              <a:spLocks noChangeArrowheads="1"/>
            </p:cNvSpPr>
            <p:nvPr/>
          </p:nvSpPr>
          <p:spPr bwMode="auto">
            <a:xfrm>
              <a:off x="1296" y="1392"/>
              <a:ext cx="921" cy="582"/>
            </a:xfrm>
            <a:prstGeom prst="rect">
              <a:avLst/>
            </a:prstGeom>
            <a:solidFill>
              <a:srgbClr val="CC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smtClean="0">
                  <a:solidFill>
                    <a:srgbClr val="FFFFFF"/>
                  </a:solidFill>
                </a:rPr>
                <a:t>Diabetic</a:t>
              </a:r>
              <a:br>
                <a:rPr lang="en-US" b="1" smtClean="0">
                  <a:solidFill>
                    <a:srgbClr val="FFFFFF"/>
                  </a:solidFill>
                </a:rPr>
              </a:br>
              <a:r>
                <a:rPr lang="en-US" b="1">
                  <a:solidFill>
                    <a:srgbClr val="FFFFFF"/>
                  </a:solidFill>
                </a:rPr>
                <a:t>Retinopathy</a:t>
              </a:r>
              <a:endParaRPr lang="en-US" b="1" smtClean="0">
                <a:solidFill>
                  <a:srgbClr val="FFFFFF"/>
                </a:solidFill>
              </a:endParaRPr>
            </a:p>
          </p:txBody>
        </p:sp>
        <p:sp>
          <p:nvSpPr>
            <p:cNvPr id="42028" name="Freeform 7"/>
            <p:cNvSpPr>
              <a:spLocks/>
            </p:cNvSpPr>
            <p:nvPr/>
          </p:nvSpPr>
          <p:spPr bwMode="auto">
            <a:xfrm>
              <a:off x="1660" y="978"/>
              <a:ext cx="1151" cy="397"/>
            </a:xfrm>
            <a:custGeom>
              <a:avLst/>
              <a:gdLst>
                <a:gd name="T0" fmla="*/ 99 w 1413"/>
                <a:gd name="T1" fmla="*/ 133 h 393"/>
                <a:gd name="T2" fmla="*/ 0 w 1413"/>
                <a:gd name="T3" fmla="*/ 0 h 393"/>
                <a:gd name="T4" fmla="*/ 0 w 1413"/>
                <a:gd name="T5" fmla="*/ 445 h 393"/>
                <a:gd name="T6" fmla="*/ 99 w 1413"/>
                <a:gd name="T7" fmla="*/ 133 h 393"/>
                <a:gd name="T8" fmla="*/ 0 60000 65536"/>
                <a:gd name="T9" fmla="*/ 0 60000 65536"/>
                <a:gd name="T10" fmla="*/ 0 60000 65536"/>
                <a:gd name="T11" fmla="*/ 0 60000 65536"/>
                <a:gd name="T12" fmla="*/ 0 w 1413"/>
                <a:gd name="T13" fmla="*/ 0 h 393"/>
                <a:gd name="T14" fmla="*/ 1413 w 1413"/>
                <a:gd name="T15" fmla="*/ 393 h 393"/>
              </a:gdLst>
              <a:ahLst/>
              <a:cxnLst>
                <a:cxn ang="T8">
                  <a:pos x="T0" y="T1"/>
                </a:cxn>
                <a:cxn ang="T9">
                  <a:pos x="T2" y="T3"/>
                </a:cxn>
                <a:cxn ang="T10">
                  <a:pos x="T4" y="T5"/>
                </a:cxn>
                <a:cxn ang="T11">
                  <a:pos x="T6" y="T7"/>
                </a:cxn>
              </a:cxnLst>
              <a:rect l="T12" t="T13" r="T14" b="T15"/>
              <a:pathLst>
                <a:path w="1413" h="393">
                  <a:moveTo>
                    <a:pt x="1413" y="120"/>
                  </a:moveTo>
                  <a:lnTo>
                    <a:pt x="0" y="0"/>
                  </a:lnTo>
                  <a:lnTo>
                    <a:pt x="0" y="393"/>
                  </a:lnTo>
                  <a:lnTo>
                    <a:pt x="1413" y="120"/>
                  </a:lnTo>
                  <a:close/>
                </a:path>
              </a:pathLst>
            </a:custGeom>
            <a:solidFill>
              <a:srgbClr val="FFFFFF">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solidFill>
                  <a:srgbClr val="000000"/>
                </a:solidFill>
              </a:endParaRPr>
            </a:p>
          </p:txBody>
        </p:sp>
        <p:pic>
          <p:nvPicPr>
            <p:cNvPr id="42029"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7" y="978"/>
              <a:ext cx="402" cy="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prstDash val="dash"/>
                  <a:miter lim="800000"/>
                  <a:headEnd/>
                  <a:tailEnd/>
                </a14:hiddenLine>
              </a:ext>
            </a:extLst>
          </p:spPr>
        </p:pic>
        <p:sp>
          <p:nvSpPr>
            <p:cNvPr id="42030" name="Text Box 9"/>
            <p:cNvSpPr txBox="1">
              <a:spLocks noChangeArrowheads="1"/>
            </p:cNvSpPr>
            <p:nvPr/>
          </p:nvSpPr>
          <p:spPr bwMode="auto">
            <a:xfrm>
              <a:off x="115" y="845"/>
              <a:ext cx="1134"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b="1">
                  <a:solidFill>
                    <a:srgbClr val="FFFFFF"/>
                  </a:solidFill>
                </a:rPr>
                <a:t>Leading cause</a:t>
              </a:r>
            </a:p>
            <a:p>
              <a:pPr algn="r" eaLnBrk="1" hangingPunct="1"/>
              <a:r>
                <a:rPr lang="en-US" b="1">
                  <a:solidFill>
                    <a:srgbClr val="FFFFFF"/>
                  </a:solidFill>
                </a:rPr>
                <a:t>of blindness</a:t>
              </a:r>
            </a:p>
            <a:p>
              <a:pPr algn="r" eaLnBrk="1" hangingPunct="1"/>
              <a:r>
                <a:rPr lang="en-US" b="1">
                  <a:solidFill>
                    <a:srgbClr val="FFFFFF"/>
                  </a:solidFill>
                </a:rPr>
                <a:t>in working age</a:t>
              </a:r>
            </a:p>
            <a:p>
              <a:pPr algn="r" eaLnBrk="1" hangingPunct="1"/>
              <a:r>
                <a:rPr lang="en-US" b="1">
                  <a:solidFill>
                    <a:srgbClr val="FFFFFF"/>
                  </a:solidFill>
                </a:rPr>
                <a:t>adults</a:t>
              </a:r>
              <a:endParaRPr lang="en-US" b="1" baseline="30000">
                <a:solidFill>
                  <a:srgbClr val="FFFFFF"/>
                </a:solidFill>
              </a:endParaRPr>
            </a:p>
          </p:txBody>
        </p:sp>
      </p:grpSp>
      <p:sp>
        <p:nvSpPr>
          <p:cNvPr id="41989" name="Text Box 10"/>
          <p:cNvSpPr txBox="1">
            <a:spLocks noChangeArrowheads="1"/>
          </p:cNvSpPr>
          <p:nvPr/>
        </p:nvSpPr>
        <p:spPr bwMode="auto">
          <a:xfrm>
            <a:off x="1314450" y="5048258"/>
            <a:ext cx="1758950" cy="36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33" tIns="45667" rIns="91333" bIns="4566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AU" b="1" smtClean="0">
              <a:solidFill>
                <a:srgbClr val="FFFFFF"/>
              </a:solidFill>
            </a:endParaRPr>
          </a:p>
        </p:txBody>
      </p:sp>
      <p:grpSp>
        <p:nvGrpSpPr>
          <p:cNvPr id="41990" name="Group 11"/>
          <p:cNvGrpSpPr>
            <a:grpSpLocks/>
          </p:cNvGrpSpPr>
          <p:nvPr/>
        </p:nvGrpSpPr>
        <p:grpSpPr bwMode="auto">
          <a:xfrm>
            <a:off x="4613276" y="3638552"/>
            <a:ext cx="4583114" cy="2613025"/>
            <a:chOff x="2906" y="2292"/>
            <a:chExt cx="2887" cy="1646"/>
          </a:xfrm>
        </p:grpSpPr>
        <p:grpSp>
          <p:nvGrpSpPr>
            <p:cNvPr id="42008" name="Group 12"/>
            <p:cNvGrpSpPr>
              <a:grpSpLocks/>
            </p:cNvGrpSpPr>
            <p:nvPr/>
          </p:nvGrpSpPr>
          <p:grpSpPr bwMode="auto">
            <a:xfrm>
              <a:off x="4089" y="2748"/>
              <a:ext cx="582" cy="721"/>
              <a:chOff x="1735" y="484"/>
              <a:chExt cx="3206" cy="3524"/>
            </a:xfrm>
          </p:grpSpPr>
          <p:sp>
            <p:nvSpPr>
              <p:cNvPr id="42014" name="Freeform 13"/>
              <p:cNvSpPr>
                <a:spLocks/>
              </p:cNvSpPr>
              <p:nvPr/>
            </p:nvSpPr>
            <p:spPr bwMode="auto">
              <a:xfrm>
                <a:off x="1739" y="1984"/>
                <a:ext cx="695" cy="339"/>
              </a:xfrm>
              <a:custGeom>
                <a:avLst/>
                <a:gdLst>
                  <a:gd name="T0" fmla="*/ 32 w 695"/>
                  <a:gd name="T1" fmla="*/ 82 h 339"/>
                  <a:gd name="T2" fmla="*/ 695 w 695"/>
                  <a:gd name="T3" fmla="*/ 0 h 339"/>
                  <a:gd name="T4" fmla="*/ 671 w 695"/>
                  <a:gd name="T5" fmla="*/ 339 h 339"/>
                  <a:gd name="T6" fmla="*/ 387 w 695"/>
                  <a:gd name="T7" fmla="*/ 279 h 339"/>
                  <a:gd name="T8" fmla="*/ 0 w 695"/>
                  <a:gd name="T9" fmla="*/ 265 h 339"/>
                  <a:gd name="T10" fmla="*/ 32 w 695"/>
                  <a:gd name="T11" fmla="*/ 82 h 339"/>
                  <a:gd name="T12" fmla="*/ 0 60000 65536"/>
                  <a:gd name="T13" fmla="*/ 0 60000 65536"/>
                  <a:gd name="T14" fmla="*/ 0 60000 65536"/>
                  <a:gd name="T15" fmla="*/ 0 60000 65536"/>
                  <a:gd name="T16" fmla="*/ 0 60000 65536"/>
                  <a:gd name="T17" fmla="*/ 0 60000 65536"/>
                  <a:gd name="T18" fmla="*/ 0 w 695"/>
                  <a:gd name="T19" fmla="*/ 0 h 339"/>
                  <a:gd name="T20" fmla="*/ 695 w 695"/>
                  <a:gd name="T21" fmla="*/ 339 h 339"/>
                </a:gdLst>
                <a:ahLst/>
                <a:cxnLst>
                  <a:cxn ang="T12">
                    <a:pos x="T0" y="T1"/>
                  </a:cxn>
                  <a:cxn ang="T13">
                    <a:pos x="T2" y="T3"/>
                  </a:cxn>
                  <a:cxn ang="T14">
                    <a:pos x="T4" y="T5"/>
                  </a:cxn>
                  <a:cxn ang="T15">
                    <a:pos x="T6" y="T7"/>
                  </a:cxn>
                  <a:cxn ang="T16">
                    <a:pos x="T8" y="T9"/>
                  </a:cxn>
                  <a:cxn ang="T17">
                    <a:pos x="T10" y="T11"/>
                  </a:cxn>
                </a:cxnLst>
                <a:rect l="T18" t="T19" r="T20" b="T21"/>
                <a:pathLst>
                  <a:path w="695" h="339">
                    <a:moveTo>
                      <a:pt x="32" y="82"/>
                    </a:moveTo>
                    <a:lnTo>
                      <a:pt x="695" y="0"/>
                    </a:lnTo>
                    <a:lnTo>
                      <a:pt x="671" y="339"/>
                    </a:lnTo>
                    <a:lnTo>
                      <a:pt x="387" y="279"/>
                    </a:lnTo>
                    <a:lnTo>
                      <a:pt x="0" y="265"/>
                    </a:lnTo>
                    <a:lnTo>
                      <a:pt x="32" y="82"/>
                    </a:lnTo>
                    <a:close/>
                  </a:path>
                </a:pathLst>
              </a:custGeom>
              <a:solidFill>
                <a:srgbClr val="FFCC99"/>
              </a:solidFill>
              <a:ln w="9525">
                <a:solidFill>
                  <a:srgbClr val="FFCC99"/>
                </a:solidFill>
                <a:round/>
                <a:headEnd/>
                <a:tailEnd/>
              </a:ln>
            </p:spPr>
            <p:txBody>
              <a:bodyPr/>
              <a:lstStyle/>
              <a:p>
                <a:endParaRPr lang="en-US" smtClean="0">
                  <a:solidFill>
                    <a:srgbClr val="000000"/>
                  </a:solidFill>
                </a:endParaRPr>
              </a:p>
            </p:txBody>
          </p:sp>
          <p:sp>
            <p:nvSpPr>
              <p:cNvPr id="42015" name="Freeform 14"/>
              <p:cNvSpPr>
                <a:spLocks/>
              </p:cNvSpPr>
              <p:nvPr/>
            </p:nvSpPr>
            <p:spPr bwMode="auto">
              <a:xfrm>
                <a:off x="2403" y="1449"/>
                <a:ext cx="1547" cy="1547"/>
              </a:xfrm>
              <a:custGeom>
                <a:avLst/>
                <a:gdLst>
                  <a:gd name="T0" fmla="*/ 20 w 1547"/>
                  <a:gd name="T1" fmla="*/ 527 h 1547"/>
                  <a:gd name="T2" fmla="*/ 292 w 1547"/>
                  <a:gd name="T3" fmla="*/ 523 h 1547"/>
                  <a:gd name="T4" fmla="*/ 376 w 1547"/>
                  <a:gd name="T5" fmla="*/ 519 h 1547"/>
                  <a:gd name="T6" fmla="*/ 454 w 1547"/>
                  <a:gd name="T7" fmla="*/ 511 h 1547"/>
                  <a:gd name="T8" fmla="*/ 532 w 1547"/>
                  <a:gd name="T9" fmla="*/ 483 h 1547"/>
                  <a:gd name="T10" fmla="*/ 592 w 1547"/>
                  <a:gd name="T11" fmla="*/ 463 h 1547"/>
                  <a:gd name="T12" fmla="*/ 652 w 1547"/>
                  <a:gd name="T13" fmla="*/ 425 h 1547"/>
                  <a:gd name="T14" fmla="*/ 698 w 1547"/>
                  <a:gd name="T15" fmla="*/ 375 h 1547"/>
                  <a:gd name="T16" fmla="*/ 734 w 1547"/>
                  <a:gd name="T17" fmla="*/ 321 h 1547"/>
                  <a:gd name="T18" fmla="*/ 752 w 1547"/>
                  <a:gd name="T19" fmla="*/ 271 h 1547"/>
                  <a:gd name="T20" fmla="*/ 831 w 1547"/>
                  <a:gd name="T21" fmla="*/ 0 h 1547"/>
                  <a:gd name="T22" fmla="*/ 868 w 1547"/>
                  <a:gd name="T23" fmla="*/ 243 h 1547"/>
                  <a:gd name="T24" fmla="*/ 892 w 1547"/>
                  <a:gd name="T25" fmla="*/ 293 h 1547"/>
                  <a:gd name="T26" fmla="*/ 932 w 1547"/>
                  <a:gd name="T27" fmla="*/ 351 h 1547"/>
                  <a:gd name="T28" fmla="*/ 954 w 1547"/>
                  <a:gd name="T29" fmla="*/ 375 h 1547"/>
                  <a:gd name="T30" fmla="*/ 984 w 1547"/>
                  <a:gd name="T31" fmla="*/ 399 h 1547"/>
                  <a:gd name="T32" fmla="*/ 1008 w 1547"/>
                  <a:gd name="T33" fmla="*/ 421 h 1547"/>
                  <a:gd name="T34" fmla="*/ 1044 w 1547"/>
                  <a:gd name="T35" fmla="*/ 451 h 1547"/>
                  <a:gd name="T36" fmla="*/ 1086 w 1547"/>
                  <a:gd name="T37" fmla="*/ 475 h 1547"/>
                  <a:gd name="T38" fmla="*/ 1144 w 1547"/>
                  <a:gd name="T39" fmla="*/ 495 h 1547"/>
                  <a:gd name="T40" fmla="*/ 1212 w 1547"/>
                  <a:gd name="T41" fmla="*/ 507 h 1547"/>
                  <a:gd name="T42" fmla="*/ 1292 w 1547"/>
                  <a:gd name="T43" fmla="*/ 511 h 1547"/>
                  <a:gd name="T44" fmla="*/ 1547 w 1547"/>
                  <a:gd name="T45" fmla="*/ 477 h 1547"/>
                  <a:gd name="T46" fmla="*/ 1424 w 1547"/>
                  <a:gd name="T47" fmla="*/ 547 h 1547"/>
                  <a:gd name="T48" fmla="*/ 1380 w 1547"/>
                  <a:gd name="T49" fmla="*/ 587 h 1547"/>
                  <a:gd name="T50" fmla="*/ 1344 w 1547"/>
                  <a:gd name="T51" fmla="*/ 629 h 1547"/>
                  <a:gd name="T52" fmla="*/ 1314 w 1547"/>
                  <a:gd name="T53" fmla="*/ 669 h 1547"/>
                  <a:gd name="T54" fmla="*/ 1292 w 1547"/>
                  <a:gd name="T55" fmla="*/ 715 h 1547"/>
                  <a:gd name="T56" fmla="*/ 1276 w 1547"/>
                  <a:gd name="T57" fmla="*/ 779 h 1547"/>
                  <a:gd name="T58" fmla="*/ 1272 w 1547"/>
                  <a:gd name="T59" fmla="*/ 847 h 1547"/>
                  <a:gd name="T60" fmla="*/ 1270 w 1547"/>
                  <a:gd name="T61" fmla="*/ 903 h 1547"/>
                  <a:gd name="T62" fmla="*/ 1280 w 1547"/>
                  <a:gd name="T63" fmla="*/ 971 h 1547"/>
                  <a:gd name="T64" fmla="*/ 1312 w 1547"/>
                  <a:gd name="T65" fmla="*/ 1033 h 1547"/>
                  <a:gd name="T66" fmla="*/ 1360 w 1547"/>
                  <a:gd name="T67" fmla="*/ 1083 h 1547"/>
                  <a:gd name="T68" fmla="*/ 1539 w 1547"/>
                  <a:gd name="T69" fmla="*/ 1250 h 1547"/>
                  <a:gd name="T70" fmla="*/ 1296 w 1547"/>
                  <a:gd name="T71" fmla="*/ 1163 h 1547"/>
                  <a:gd name="T72" fmla="*/ 1238 w 1547"/>
                  <a:gd name="T73" fmla="*/ 1135 h 1547"/>
                  <a:gd name="T74" fmla="*/ 1160 w 1547"/>
                  <a:gd name="T75" fmla="*/ 1119 h 1547"/>
                  <a:gd name="T76" fmla="*/ 1080 w 1547"/>
                  <a:gd name="T77" fmla="*/ 1115 h 1547"/>
                  <a:gd name="T78" fmla="*/ 1016 w 1547"/>
                  <a:gd name="T79" fmla="*/ 1123 h 1547"/>
                  <a:gd name="T80" fmla="*/ 954 w 1547"/>
                  <a:gd name="T81" fmla="*/ 1143 h 1547"/>
                  <a:gd name="T82" fmla="*/ 892 w 1547"/>
                  <a:gd name="T83" fmla="*/ 1171 h 1547"/>
                  <a:gd name="T84" fmla="*/ 846 w 1547"/>
                  <a:gd name="T85" fmla="*/ 1205 h 1547"/>
                  <a:gd name="T86" fmla="*/ 816 w 1547"/>
                  <a:gd name="T87" fmla="*/ 1247 h 1547"/>
                  <a:gd name="T88" fmla="*/ 667 w 1547"/>
                  <a:gd name="T89" fmla="*/ 1547 h 1547"/>
                  <a:gd name="T90" fmla="*/ 700 w 1547"/>
                  <a:gd name="T91" fmla="*/ 1283 h 1547"/>
                  <a:gd name="T92" fmla="*/ 688 w 1547"/>
                  <a:gd name="T93" fmla="*/ 1221 h 1547"/>
                  <a:gd name="T94" fmla="*/ 664 w 1547"/>
                  <a:gd name="T95" fmla="*/ 1159 h 1547"/>
                  <a:gd name="T96" fmla="*/ 632 w 1547"/>
                  <a:gd name="T97" fmla="*/ 1101 h 1547"/>
                  <a:gd name="T98" fmla="*/ 580 w 1547"/>
                  <a:gd name="T99" fmla="*/ 1043 h 1547"/>
                  <a:gd name="T100" fmla="*/ 526 w 1547"/>
                  <a:gd name="T101" fmla="*/ 989 h 1547"/>
                  <a:gd name="T102" fmla="*/ 468 w 1547"/>
                  <a:gd name="T103" fmla="*/ 955 h 1547"/>
                  <a:gd name="T104" fmla="*/ 394 w 1547"/>
                  <a:gd name="T105" fmla="*/ 929 h 1547"/>
                  <a:gd name="T106" fmla="*/ 316 w 1547"/>
                  <a:gd name="T107" fmla="*/ 915 h 1547"/>
                  <a:gd name="T108" fmla="*/ 230 w 1547"/>
                  <a:gd name="T109" fmla="*/ 905 h 1547"/>
                  <a:gd name="T110" fmla="*/ 162 w 1547"/>
                  <a:gd name="T111" fmla="*/ 897 h 1547"/>
                  <a:gd name="T112" fmla="*/ 0 w 1547"/>
                  <a:gd name="T113" fmla="*/ 865 h 15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47"/>
                  <a:gd name="T172" fmla="*/ 0 h 1547"/>
                  <a:gd name="T173" fmla="*/ 1547 w 1547"/>
                  <a:gd name="T174" fmla="*/ 1547 h 15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47" h="1547">
                    <a:moveTo>
                      <a:pt x="20" y="527"/>
                    </a:moveTo>
                    <a:lnTo>
                      <a:pt x="292" y="523"/>
                    </a:lnTo>
                    <a:lnTo>
                      <a:pt x="376" y="519"/>
                    </a:lnTo>
                    <a:lnTo>
                      <a:pt x="454" y="511"/>
                    </a:lnTo>
                    <a:lnTo>
                      <a:pt x="532" y="483"/>
                    </a:lnTo>
                    <a:lnTo>
                      <a:pt x="592" y="463"/>
                    </a:lnTo>
                    <a:lnTo>
                      <a:pt x="652" y="425"/>
                    </a:lnTo>
                    <a:lnTo>
                      <a:pt x="698" y="375"/>
                    </a:lnTo>
                    <a:lnTo>
                      <a:pt x="734" y="321"/>
                    </a:lnTo>
                    <a:lnTo>
                      <a:pt x="752" y="271"/>
                    </a:lnTo>
                    <a:lnTo>
                      <a:pt x="831" y="0"/>
                    </a:lnTo>
                    <a:lnTo>
                      <a:pt x="868" y="243"/>
                    </a:lnTo>
                    <a:lnTo>
                      <a:pt x="892" y="293"/>
                    </a:lnTo>
                    <a:lnTo>
                      <a:pt x="932" y="351"/>
                    </a:lnTo>
                    <a:lnTo>
                      <a:pt x="954" y="375"/>
                    </a:lnTo>
                    <a:lnTo>
                      <a:pt x="984" y="399"/>
                    </a:lnTo>
                    <a:lnTo>
                      <a:pt x="1008" y="421"/>
                    </a:lnTo>
                    <a:lnTo>
                      <a:pt x="1044" y="451"/>
                    </a:lnTo>
                    <a:lnTo>
                      <a:pt x="1086" y="475"/>
                    </a:lnTo>
                    <a:lnTo>
                      <a:pt x="1144" y="495"/>
                    </a:lnTo>
                    <a:lnTo>
                      <a:pt x="1212" y="507"/>
                    </a:lnTo>
                    <a:lnTo>
                      <a:pt x="1292" y="511"/>
                    </a:lnTo>
                    <a:lnTo>
                      <a:pt x="1547" y="477"/>
                    </a:lnTo>
                    <a:lnTo>
                      <a:pt x="1424" y="547"/>
                    </a:lnTo>
                    <a:lnTo>
                      <a:pt x="1380" y="587"/>
                    </a:lnTo>
                    <a:lnTo>
                      <a:pt x="1344" y="629"/>
                    </a:lnTo>
                    <a:lnTo>
                      <a:pt x="1314" y="669"/>
                    </a:lnTo>
                    <a:lnTo>
                      <a:pt x="1292" y="715"/>
                    </a:lnTo>
                    <a:lnTo>
                      <a:pt x="1276" y="779"/>
                    </a:lnTo>
                    <a:lnTo>
                      <a:pt x="1272" y="847"/>
                    </a:lnTo>
                    <a:lnTo>
                      <a:pt x="1270" y="903"/>
                    </a:lnTo>
                    <a:lnTo>
                      <a:pt x="1280" y="971"/>
                    </a:lnTo>
                    <a:lnTo>
                      <a:pt x="1312" y="1033"/>
                    </a:lnTo>
                    <a:lnTo>
                      <a:pt x="1360" y="1083"/>
                    </a:lnTo>
                    <a:lnTo>
                      <a:pt x="1539" y="1250"/>
                    </a:lnTo>
                    <a:lnTo>
                      <a:pt x="1296" y="1163"/>
                    </a:lnTo>
                    <a:lnTo>
                      <a:pt x="1238" y="1135"/>
                    </a:lnTo>
                    <a:lnTo>
                      <a:pt x="1160" y="1119"/>
                    </a:lnTo>
                    <a:lnTo>
                      <a:pt x="1080" y="1115"/>
                    </a:lnTo>
                    <a:lnTo>
                      <a:pt x="1016" y="1123"/>
                    </a:lnTo>
                    <a:lnTo>
                      <a:pt x="954" y="1143"/>
                    </a:lnTo>
                    <a:lnTo>
                      <a:pt x="892" y="1171"/>
                    </a:lnTo>
                    <a:lnTo>
                      <a:pt x="846" y="1205"/>
                    </a:lnTo>
                    <a:lnTo>
                      <a:pt x="816" y="1247"/>
                    </a:lnTo>
                    <a:lnTo>
                      <a:pt x="667" y="1547"/>
                    </a:lnTo>
                    <a:lnTo>
                      <a:pt x="700" y="1283"/>
                    </a:lnTo>
                    <a:lnTo>
                      <a:pt x="688" y="1221"/>
                    </a:lnTo>
                    <a:lnTo>
                      <a:pt x="664" y="1159"/>
                    </a:lnTo>
                    <a:lnTo>
                      <a:pt x="632" y="1101"/>
                    </a:lnTo>
                    <a:lnTo>
                      <a:pt x="580" y="1043"/>
                    </a:lnTo>
                    <a:lnTo>
                      <a:pt x="526" y="989"/>
                    </a:lnTo>
                    <a:lnTo>
                      <a:pt x="468" y="955"/>
                    </a:lnTo>
                    <a:lnTo>
                      <a:pt x="394" y="929"/>
                    </a:lnTo>
                    <a:lnTo>
                      <a:pt x="316" y="915"/>
                    </a:lnTo>
                    <a:lnTo>
                      <a:pt x="230" y="905"/>
                    </a:lnTo>
                    <a:lnTo>
                      <a:pt x="162" y="897"/>
                    </a:lnTo>
                    <a:lnTo>
                      <a:pt x="0" y="865"/>
                    </a:lnTo>
                  </a:path>
                </a:pathLst>
              </a:custGeom>
              <a:solidFill>
                <a:srgbClr val="FFCC99"/>
              </a:solidFill>
              <a:ln w="57150">
                <a:solidFill>
                  <a:srgbClr val="FFCC99"/>
                </a:solidFill>
                <a:round/>
                <a:headEnd/>
                <a:tailEnd/>
              </a:ln>
            </p:spPr>
            <p:txBody>
              <a:bodyPr/>
              <a:lstStyle/>
              <a:p>
                <a:endParaRPr lang="en-US" smtClean="0">
                  <a:solidFill>
                    <a:srgbClr val="000000"/>
                  </a:solidFill>
                </a:endParaRPr>
              </a:p>
            </p:txBody>
          </p:sp>
          <p:sp>
            <p:nvSpPr>
              <p:cNvPr id="42016" name="Oval 15"/>
              <p:cNvSpPr>
                <a:spLocks noChangeArrowheads="1"/>
              </p:cNvSpPr>
              <p:nvPr/>
            </p:nvSpPr>
            <p:spPr bwMode="auto">
              <a:xfrm>
                <a:off x="2945" y="2038"/>
                <a:ext cx="599" cy="398"/>
              </a:xfrm>
              <a:prstGeom prst="ellipse">
                <a:avLst/>
              </a:prstGeom>
              <a:solidFill>
                <a:srgbClr val="993300"/>
              </a:solidFill>
              <a:ln w="9525">
                <a:solidFill>
                  <a:srgbClr val="993300"/>
                </a:solidFill>
                <a:round/>
                <a:headEnd/>
                <a:tailEnd/>
              </a:ln>
            </p:spPr>
            <p:txBody>
              <a:bodyPr wrap="none" anchor="ctr"/>
              <a:lstStyle/>
              <a:p>
                <a:endParaRPr lang="en-US" smtClean="0">
                  <a:solidFill>
                    <a:srgbClr val="FFFFFF"/>
                  </a:solidFill>
                  <a:latin typeface="Tahoma" pitchFamily="34" charset="0"/>
                </a:endParaRPr>
              </a:p>
            </p:txBody>
          </p:sp>
          <p:sp>
            <p:nvSpPr>
              <p:cNvPr id="42017" name="Freeform 16"/>
              <p:cNvSpPr>
                <a:spLocks/>
              </p:cNvSpPr>
              <p:nvPr/>
            </p:nvSpPr>
            <p:spPr bwMode="auto">
              <a:xfrm>
                <a:off x="3941" y="1606"/>
                <a:ext cx="992" cy="332"/>
              </a:xfrm>
              <a:custGeom>
                <a:avLst/>
                <a:gdLst>
                  <a:gd name="T0" fmla="*/ 0 w 992"/>
                  <a:gd name="T1" fmla="*/ 320 h 332"/>
                  <a:gd name="T2" fmla="*/ 74 w 992"/>
                  <a:gd name="T3" fmla="*/ 332 h 332"/>
                  <a:gd name="T4" fmla="*/ 170 w 992"/>
                  <a:gd name="T5" fmla="*/ 318 h 332"/>
                  <a:gd name="T6" fmla="*/ 252 w 992"/>
                  <a:gd name="T7" fmla="*/ 298 h 332"/>
                  <a:gd name="T8" fmla="*/ 336 w 992"/>
                  <a:gd name="T9" fmla="*/ 260 h 332"/>
                  <a:gd name="T10" fmla="*/ 414 w 992"/>
                  <a:gd name="T11" fmla="*/ 170 h 332"/>
                  <a:gd name="T12" fmla="*/ 486 w 992"/>
                  <a:gd name="T13" fmla="*/ 104 h 332"/>
                  <a:gd name="T14" fmla="*/ 552 w 992"/>
                  <a:gd name="T15" fmla="*/ 54 h 332"/>
                  <a:gd name="T16" fmla="*/ 628 w 992"/>
                  <a:gd name="T17" fmla="*/ 20 h 332"/>
                  <a:gd name="T18" fmla="*/ 722 w 992"/>
                  <a:gd name="T19" fmla="*/ 6 h 332"/>
                  <a:gd name="T20" fmla="*/ 820 w 992"/>
                  <a:gd name="T21" fmla="*/ 0 h 332"/>
                  <a:gd name="T22" fmla="*/ 992 w 992"/>
                  <a:gd name="T23" fmla="*/ 1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noFill/>
              <a:ln w="28575">
                <a:solidFill>
                  <a:srgbClr val="FFCC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42018" name="Freeform 17"/>
              <p:cNvSpPr>
                <a:spLocks/>
              </p:cNvSpPr>
              <p:nvPr/>
            </p:nvSpPr>
            <p:spPr bwMode="auto">
              <a:xfrm rot="1585095">
                <a:off x="3949" y="2610"/>
                <a:ext cx="992" cy="332"/>
              </a:xfrm>
              <a:custGeom>
                <a:avLst/>
                <a:gdLst>
                  <a:gd name="T0" fmla="*/ 0 w 992"/>
                  <a:gd name="T1" fmla="*/ 320 h 332"/>
                  <a:gd name="T2" fmla="*/ 74 w 992"/>
                  <a:gd name="T3" fmla="*/ 332 h 332"/>
                  <a:gd name="T4" fmla="*/ 170 w 992"/>
                  <a:gd name="T5" fmla="*/ 318 h 332"/>
                  <a:gd name="T6" fmla="*/ 252 w 992"/>
                  <a:gd name="T7" fmla="*/ 298 h 332"/>
                  <a:gd name="T8" fmla="*/ 336 w 992"/>
                  <a:gd name="T9" fmla="*/ 260 h 332"/>
                  <a:gd name="T10" fmla="*/ 414 w 992"/>
                  <a:gd name="T11" fmla="*/ 170 h 332"/>
                  <a:gd name="T12" fmla="*/ 486 w 992"/>
                  <a:gd name="T13" fmla="*/ 104 h 332"/>
                  <a:gd name="T14" fmla="*/ 552 w 992"/>
                  <a:gd name="T15" fmla="*/ 54 h 332"/>
                  <a:gd name="T16" fmla="*/ 628 w 992"/>
                  <a:gd name="T17" fmla="*/ 20 h 332"/>
                  <a:gd name="T18" fmla="*/ 722 w 992"/>
                  <a:gd name="T19" fmla="*/ 6 h 332"/>
                  <a:gd name="T20" fmla="*/ 820 w 992"/>
                  <a:gd name="T21" fmla="*/ 0 h 332"/>
                  <a:gd name="T22" fmla="*/ 992 w 992"/>
                  <a:gd name="T23" fmla="*/ 1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noFill/>
              <a:ln w="28575">
                <a:solidFill>
                  <a:srgbClr val="FFCC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42019" name="Freeform 18"/>
              <p:cNvSpPr>
                <a:spLocks/>
              </p:cNvSpPr>
              <p:nvPr/>
            </p:nvSpPr>
            <p:spPr bwMode="auto">
              <a:xfrm rot="-2928008">
                <a:off x="2945" y="814"/>
                <a:ext cx="992" cy="332"/>
              </a:xfrm>
              <a:custGeom>
                <a:avLst/>
                <a:gdLst>
                  <a:gd name="T0" fmla="*/ 0 w 992"/>
                  <a:gd name="T1" fmla="*/ 320 h 332"/>
                  <a:gd name="T2" fmla="*/ 74 w 992"/>
                  <a:gd name="T3" fmla="*/ 332 h 332"/>
                  <a:gd name="T4" fmla="*/ 170 w 992"/>
                  <a:gd name="T5" fmla="*/ 318 h 332"/>
                  <a:gd name="T6" fmla="*/ 252 w 992"/>
                  <a:gd name="T7" fmla="*/ 298 h 332"/>
                  <a:gd name="T8" fmla="*/ 336 w 992"/>
                  <a:gd name="T9" fmla="*/ 260 h 332"/>
                  <a:gd name="T10" fmla="*/ 414 w 992"/>
                  <a:gd name="T11" fmla="*/ 170 h 332"/>
                  <a:gd name="T12" fmla="*/ 486 w 992"/>
                  <a:gd name="T13" fmla="*/ 104 h 332"/>
                  <a:gd name="T14" fmla="*/ 552 w 992"/>
                  <a:gd name="T15" fmla="*/ 54 h 332"/>
                  <a:gd name="T16" fmla="*/ 628 w 992"/>
                  <a:gd name="T17" fmla="*/ 20 h 332"/>
                  <a:gd name="T18" fmla="*/ 722 w 992"/>
                  <a:gd name="T19" fmla="*/ 6 h 332"/>
                  <a:gd name="T20" fmla="*/ 820 w 992"/>
                  <a:gd name="T21" fmla="*/ 0 h 332"/>
                  <a:gd name="T22" fmla="*/ 992 w 992"/>
                  <a:gd name="T23" fmla="*/ 1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noFill/>
              <a:ln w="28575">
                <a:solidFill>
                  <a:srgbClr val="FFCC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42020" name="Freeform 19"/>
              <p:cNvSpPr>
                <a:spLocks/>
              </p:cNvSpPr>
              <p:nvPr/>
            </p:nvSpPr>
            <p:spPr bwMode="auto">
              <a:xfrm rot="6278341">
                <a:off x="2597" y="3346"/>
                <a:ext cx="992" cy="332"/>
              </a:xfrm>
              <a:custGeom>
                <a:avLst/>
                <a:gdLst>
                  <a:gd name="T0" fmla="*/ 0 w 992"/>
                  <a:gd name="T1" fmla="*/ 320 h 332"/>
                  <a:gd name="T2" fmla="*/ 74 w 992"/>
                  <a:gd name="T3" fmla="*/ 332 h 332"/>
                  <a:gd name="T4" fmla="*/ 170 w 992"/>
                  <a:gd name="T5" fmla="*/ 318 h 332"/>
                  <a:gd name="T6" fmla="*/ 252 w 992"/>
                  <a:gd name="T7" fmla="*/ 298 h 332"/>
                  <a:gd name="T8" fmla="*/ 336 w 992"/>
                  <a:gd name="T9" fmla="*/ 260 h 332"/>
                  <a:gd name="T10" fmla="*/ 414 w 992"/>
                  <a:gd name="T11" fmla="*/ 170 h 332"/>
                  <a:gd name="T12" fmla="*/ 486 w 992"/>
                  <a:gd name="T13" fmla="*/ 104 h 332"/>
                  <a:gd name="T14" fmla="*/ 552 w 992"/>
                  <a:gd name="T15" fmla="*/ 54 h 332"/>
                  <a:gd name="T16" fmla="*/ 628 w 992"/>
                  <a:gd name="T17" fmla="*/ 20 h 332"/>
                  <a:gd name="T18" fmla="*/ 722 w 992"/>
                  <a:gd name="T19" fmla="*/ 6 h 332"/>
                  <a:gd name="T20" fmla="*/ 820 w 992"/>
                  <a:gd name="T21" fmla="*/ 0 h 332"/>
                  <a:gd name="T22" fmla="*/ 992 w 992"/>
                  <a:gd name="T23" fmla="*/ 1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noFill/>
              <a:ln w="28575">
                <a:solidFill>
                  <a:srgbClr val="FFCC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42021" name="Freeform 20"/>
              <p:cNvSpPr>
                <a:spLocks/>
              </p:cNvSpPr>
              <p:nvPr/>
            </p:nvSpPr>
            <p:spPr bwMode="auto">
              <a:xfrm>
                <a:off x="1735" y="2250"/>
                <a:ext cx="672" cy="62"/>
              </a:xfrm>
              <a:custGeom>
                <a:avLst/>
                <a:gdLst>
                  <a:gd name="T0" fmla="*/ 672 w 672"/>
                  <a:gd name="T1" fmla="*/ 62 h 62"/>
                  <a:gd name="T2" fmla="*/ 364 w 672"/>
                  <a:gd name="T3" fmla="*/ 10 h 62"/>
                  <a:gd name="T4" fmla="*/ 0 w 672"/>
                  <a:gd name="T5" fmla="*/ 2 h 62"/>
                  <a:gd name="T6" fmla="*/ 0 60000 65536"/>
                  <a:gd name="T7" fmla="*/ 0 60000 65536"/>
                  <a:gd name="T8" fmla="*/ 0 60000 65536"/>
                  <a:gd name="T9" fmla="*/ 0 w 672"/>
                  <a:gd name="T10" fmla="*/ 0 h 62"/>
                  <a:gd name="T11" fmla="*/ 672 w 672"/>
                  <a:gd name="T12" fmla="*/ 62 h 62"/>
                </a:gdLst>
                <a:ahLst/>
                <a:cxnLst>
                  <a:cxn ang="T6">
                    <a:pos x="T0" y="T1"/>
                  </a:cxn>
                  <a:cxn ang="T7">
                    <a:pos x="T2" y="T3"/>
                  </a:cxn>
                  <a:cxn ang="T8">
                    <a:pos x="T4" y="T5"/>
                  </a:cxn>
                </a:cxnLst>
                <a:rect l="T9" t="T10" r="T11" b="T12"/>
                <a:pathLst>
                  <a:path w="672" h="62">
                    <a:moveTo>
                      <a:pt x="672" y="62"/>
                    </a:moveTo>
                    <a:cubicBezTo>
                      <a:pt x="619" y="57"/>
                      <a:pt x="476" y="20"/>
                      <a:pt x="364" y="10"/>
                    </a:cubicBezTo>
                    <a:cubicBezTo>
                      <a:pt x="252" y="0"/>
                      <a:pt x="76" y="4"/>
                      <a:pt x="0" y="2"/>
                    </a:cubicBezTo>
                  </a:path>
                </a:pathLst>
              </a:custGeom>
              <a:solidFill>
                <a:srgbClr val="FFCC99"/>
              </a:solidFill>
              <a:ln w="57150">
                <a:solidFill>
                  <a:srgbClr val="FFCC99"/>
                </a:solidFill>
                <a:round/>
                <a:headEnd/>
                <a:tailEnd/>
              </a:ln>
            </p:spPr>
            <p:txBody>
              <a:bodyPr/>
              <a:lstStyle/>
              <a:p>
                <a:endParaRPr lang="en-US" smtClean="0">
                  <a:solidFill>
                    <a:srgbClr val="000000"/>
                  </a:solidFill>
                </a:endParaRPr>
              </a:p>
            </p:txBody>
          </p:sp>
          <p:sp>
            <p:nvSpPr>
              <p:cNvPr id="42022" name="Freeform 21"/>
              <p:cNvSpPr>
                <a:spLocks/>
              </p:cNvSpPr>
              <p:nvPr/>
            </p:nvSpPr>
            <p:spPr bwMode="auto">
              <a:xfrm>
                <a:off x="1767" y="1972"/>
                <a:ext cx="672" cy="95"/>
              </a:xfrm>
              <a:custGeom>
                <a:avLst/>
                <a:gdLst>
                  <a:gd name="T0" fmla="*/ 672 w 672"/>
                  <a:gd name="T1" fmla="*/ 0 h 95"/>
                  <a:gd name="T2" fmla="*/ 496 w 672"/>
                  <a:gd name="T3" fmla="*/ 48 h 95"/>
                  <a:gd name="T4" fmla="*/ 332 w 672"/>
                  <a:gd name="T5" fmla="*/ 68 h 95"/>
                  <a:gd name="T6" fmla="*/ 160 w 672"/>
                  <a:gd name="T7" fmla="*/ 92 h 95"/>
                  <a:gd name="T8" fmla="*/ 0 w 672"/>
                  <a:gd name="T9" fmla="*/ 88 h 95"/>
                  <a:gd name="T10" fmla="*/ 0 60000 65536"/>
                  <a:gd name="T11" fmla="*/ 0 60000 65536"/>
                  <a:gd name="T12" fmla="*/ 0 60000 65536"/>
                  <a:gd name="T13" fmla="*/ 0 60000 65536"/>
                  <a:gd name="T14" fmla="*/ 0 60000 65536"/>
                  <a:gd name="T15" fmla="*/ 0 w 672"/>
                  <a:gd name="T16" fmla="*/ 0 h 95"/>
                  <a:gd name="T17" fmla="*/ 672 w 672"/>
                  <a:gd name="T18" fmla="*/ 95 h 95"/>
                </a:gdLst>
                <a:ahLst/>
                <a:cxnLst>
                  <a:cxn ang="T10">
                    <a:pos x="T0" y="T1"/>
                  </a:cxn>
                  <a:cxn ang="T11">
                    <a:pos x="T2" y="T3"/>
                  </a:cxn>
                  <a:cxn ang="T12">
                    <a:pos x="T4" y="T5"/>
                  </a:cxn>
                  <a:cxn ang="T13">
                    <a:pos x="T6" y="T7"/>
                  </a:cxn>
                  <a:cxn ang="T14">
                    <a:pos x="T8" y="T9"/>
                  </a:cxn>
                </a:cxnLst>
                <a:rect l="T15" t="T16" r="T17" b="T18"/>
                <a:pathLst>
                  <a:path w="672" h="95">
                    <a:moveTo>
                      <a:pt x="672" y="0"/>
                    </a:moveTo>
                    <a:cubicBezTo>
                      <a:pt x="641" y="6"/>
                      <a:pt x="553" y="37"/>
                      <a:pt x="496" y="48"/>
                    </a:cubicBezTo>
                    <a:cubicBezTo>
                      <a:pt x="439" y="59"/>
                      <a:pt x="388" y="61"/>
                      <a:pt x="332" y="68"/>
                    </a:cubicBezTo>
                    <a:cubicBezTo>
                      <a:pt x="276" y="75"/>
                      <a:pt x="215" y="89"/>
                      <a:pt x="160" y="92"/>
                    </a:cubicBezTo>
                    <a:cubicBezTo>
                      <a:pt x="105" y="95"/>
                      <a:pt x="33" y="89"/>
                      <a:pt x="0" y="88"/>
                    </a:cubicBezTo>
                  </a:path>
                </a:pathLst>
              </a:custGeom>
              <a:solidFill>
                <a:srgbClr val="FFCC99"/>
              </a:solidFill>
              <a:ln w="57150">
                <a:solidFill>
                  <a:srgbClr val="FFCC99"/>
                </a:solidFill>
                <a:round/>
                <a:headEnd/>
                <a:tailEnd/>
              </a:ln>
            </p:spPr>
            <p:txBody>
              <a:bodyPr/>
              <a:lstStyle/>
              <a:p>
                <a:endParaRPr lang="en-US" smtClean="0">
                  <a:solidFill>
                    <a:srgbClr val="000000"/>
                  </a:solidFill>
                </a:endParaRPr>
              </a:p>
            </p:txBody>
          </p:sp>
          <p:sp>
            <p:nvSpPr>
              <p:cNvPr id="42023" name="Freeform 22"/>
              <p:cNvSpPr>
                <a:spLocks/>
              </p:cNvSpPr>
              <p:nvPr/>
            </p:nvSpPr>
            <p:spPr bwMode="auto">
              <a:xfrm rot="6278341">
                <a:off x="2806" y="3208"/>
                <a:ext cx="542" cy="181"/>
              </a:xfrm>
              <a:custGeom>
                <a:avLst/>
                <a:gdLst>
                  <a:gd name="T0" fmla="*/ 0 w 992"/>
                  <a:gd name="T1" fmla="*/ 1 h 332"/>
                  <a:gd name="T2" fmla="*/ 1 w 992"/>
                  <a:gd name="T3" fmla="*/ 1 h 332"/>
                  <a:gd name="T4" fmla="*/ 1 w 992"/>
                  <a:gd name="T5" fmla="*/ 1 h 332"/>
                  <a:gd name="T6" fmla="*/ 1 w 992"/>
                  <a:gd name="T7" fmla="*/ 1 h 332"/>
                  <a:gd name="T8" fmla="*/ 1 w 992"/>
                  <a:gd name="T9" fmla="*/ 1 h 332"/>
                  <a:gd name="T10" fmla="*/ 1 w 992"/>
                  <a:gd name="T11" fmla="*/ 1 h 332"/>
                  <a:gd name="T12" fmla="*/ 1 w 992"/>
                  <a:gd name="T13" fmla="*/ 1 h 332"/>
                  <a:gd name="T14" fmla="*/ 1 w 992"/>
                  <a:gd name="T15" fmla="*/ 1 h 332"/>
                  <a:gd name="T16" fmla="*/ 1 w 992"/>
                  <a:gd name="T17" fmla="*/ 1 h 332"/>
                  <a:gd name="T18" fmla="*/ 1 w 992"/>
                  <a:gd name="T19" fmla="*/ 1 h 332"/>
                  <a:gd name="T20" fmla="*/ 1 w 992"/>
                  <a:gd name="T21" fmla="*/ 0 h 332"/>
                  <a:gd name="T22" fmla="*/ 1 w 992"/>
                  <a:gd name="T23" fmla="*/ 1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noFill/>
              <a:ln w="28575">
                <a:solidFill>
                  <a:srgbClr val="FFCC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42024" name="Freeform 23"/>
              <p:cNvSpPr>
                <a:spLocks/>
              </p:cNvSpPr>
              <p:nvPr/>
            </p:nvSpPr>
            <p:spPr bwMode="auto">
              <a:xfrm rot="15321659" flipH="1">
                <a:off x="3650" y="2892"/>
                <a:ext cx="542" cy="181"/>
              </a:xfrm>
              <a:custGeom>
                <a:avLst/>
                <a:gdLst>
                  <a:gd name="T0" fmla="*/ 0 w 992"/>
                  <a:gd name="T1" fmla="*/ 1 h 332"/>
                  <a:gd name="T2" fmla="*/ 1 w 992"/>
                  <a:gd name="T3" fmla="*/ 1 h 332"/>
                  <a:gd name="T4" fmla="*/ 1 w 992"/>
                  <a:gd name="T5" fmla="*/ 1 h 332"/>
                  <a:gd name="T6" fmla="*/ 1 w 992"/>
                  <a:gd name="T7" fmla="*/ 1 h 332"/>
                  <a:gd name="T8" fmla="*/ 1 w 992"/>
                  <a:gd name="T9" fmla="*/ 1 h 332"/>
                  <a:gd name="T10" fmla="*/ 1 w 992"/>
                  <a:gd name="T11" fmla="*/ 1 h 332"/>
                  <a:gd name="T12" fmla="*/ 1 w 992"/>
                  <a:gd name="T13" fmla="*/ 1 h 332"/>
                  <a:gd name="T14" fmla="*/ 1 w 992"/>
                  <a:gd name="T15" fmla="*/ 1 h 332"/>
                  <a:gd name="T16" fmla="*/ 1 w 992"/>
                  <a:gd name="T17" fmla="*/ 1 h 332"/>
                  <a:gd name="T18" fmla="*/ 1 w 992"/>
                  <a:gd name="T19" fmla="*/ 1 h 332"/>
                  <a:gd name="T20" fmla="*/ 1 w 992"/>
                  <a:gd name="T21" fmla="*/ 0 h 332"/>
                  <a:gd name="T22" fmla="*/ 1 w 992"/>
                  <a:gd name="T23" fmla="*/ 1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noFill/>
              <a:ln w="28575">
                <a:solidFill>
                  <a:srgbClr val="FFCC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42025" name="Freeform 24"/>
              <p:cNvSpPr>
                <a:spLocks/>
              </p:cNvSpPr>
              <p:nvPr/>
            </p:nvSpPr>
            <p:spPr bwMode="auto">
              <a:xfrm rot="408281">
                <a:off x="3950" y="1784"/>
                <a:ext cx="542" cy="181"/>
              </a:xfrm>
              <a:custGeom>
                <a:avLst/>
                <a:gdLst>
                  <a:gd name="T0" fmla="*/ 0 w 992"/>
                  <a:gd name="T1" fmla="*/ 1 h 332"/>
                  <a:gd name="T2" fmla="*/ 1 w 992"/>
                  <a:gd name="T3" fmla="*/ 1 h 332"/>
                  <a:gd name="T4" fmla="*/ 1 w 992"/>
                  <a:gd name="T5" fmla="*/ 1 h 332"/>
                  <a:gd name="T6" fmla="*/ 1 w 992"/>
                  <a:gd name="T7" fmla="*/ 1 h 332"/>
                  <a:gd name="T8" fmla="*/ 1 w 992"/>
                  <a:gd name="T9" fmla="*/ 1 h 332"/>
                  <a:gd name="T10" fmla="*/ 1 w 992"/>
                  <a:gd name="T11" fmla="*/ 1 h 332"/>
                  <a:gd name="T12" fmla="*/ 1 w 992"/>
                  <a:gd name="T13" fmla="*/ 1 h 332"/>
                  <a:gd name="T14" fmla="*/ 1 w 992"/>
                  <a:gd name="T15" fmla="*/ 1 h 332"/>
                  <a:gd name="T16" fmla="*/ 1 w 992"/>
                  <a:gd name="T17" fmla="*/ 1 h 332"/>
                  <a:gd name="T18" fmla="*/ 1 w 992"/>
                  <a:gd name="T19" fmla="*/ 1 h 332"/>
                  <a:gd name="T20" fmla="*/ 1 w 992"/>
                  <a:gd name="T21" fmla="*/ 0 h 332"/>
                  <a:gd name="T22" fmla="*/ 1 w 992"/>
                  <a:gd name="T23" fmla="*/ 1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noFill/>
              <a:ln w="28575">
                <a:solidFill>
                  <a:srgbClr val="FFCC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sp>
            <p:nvSpPr>
              <p:cNvPr id="42026" name="Freeform 25"/>
              <p:cNvSpPr>
                <a:spLocks/>
              </p:cNvSpPr>
              <p:nvPr/>
            </p:nvSpPr>
            <p:spPr bwMode="auto">
              <a:xfrm rot="408281">
                <a:off x="3254" y="1312"/>
                <a:ext cx="542" cy="181"/>
              </a:xfrm>
              <a:custGeom>
                <a:avLst/>
                <a:gdLst>
                  <a:gd name="T0" fmla="*/ 0 w 992"/>
                  <a:gd name="T1" fmla="*/ 1 h 332"/>
                  <a:gd name="T2" fmla="*/ 1 w 992"/>
                  <a:gd name="T3" fmla="*/ 1 h 332"/>
                  <a:gd name="T4" fmla="*/ 1 w 992"/>
                  <a:gd name="T5" fmla="*/ 1 h 332"/>
                  <a:gd name="T6" fmla="*/ 1 w 992"/>
                  <a:gd name="T7" fmla="*/ 1 h 332"/>
                  <a:gd name="T8" fmla="*/ 1 w 992"/>
                  <a:gd name="T9" fmla="*/ 1 h 332"/>
                  <a:gd name="T10" fmla="*/ 1 w 992"/>
                  <a:gd name="T11" fmla="*/ 1 h 332"/>
                  <a:gd name="T12" fmla="*/ 1 w 992"/>
                  <a:gd name="T13" fmla="*/ 1 h 332"/>
                  <a:gd name="T14" fmla="*/ 1 w 992"/>
                  <a:gd name="T15" fmla="*/ 1 h 332"/>
                  <a:gd name="T16" fmla="*/ 1 w 992"/>
                  <a:gd name="T17" fmla="*/ 1 h 332"/>
                  <a:gd name="T18" fmla="*/ 1 w 992"/>
                  <a:gd name="T19" fmla="*/ 1 h 332"/>
                  <a:gd name="T20" fmla="*/ 1 w 992"/>
                  <a:gd name="T21" fmla="*/ 0 h 332"/>
                  <a:gd name="T22" fmla="*/ 1 w 992"/>
                  <a:gd name="T23" fmla="*/ 1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2"/>
                  <a:gd name="T37" fmla="*/ 0 h 332"/>
                  <a:gd name="T38" fmla="*/ 992 w 99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2" h="332">
                    <a:moveTo>
                      <a:pt x="0" y="320"/>
                    </a:moveTo>
                    <a:lnTo>
                      <a:pt x="74" y="332"/>
                    </a:lnTo>
                    <a:lnTo>
                      <a:pt x="170" y="318"/>
                    </a:lnTo>
                    <a:lnTo>
                      <a:pt x="252" y="298"/>
                    </a:lnTo>
                    <a:lnTo>
                      <a:pt x="336" y="260"/>
                    </a:lnTo>
                    <a:lnTo>
                      <a:pt x="414" y="170"/>
                    </a:lnTo>
                    <a:lnTo>
                      <a:pt x="486" y="104"/>
                    </a:lnTo>
                    <a:lnTo>
                      <a:pt x="552" y="54"/>
                    </a:lnTo>
                    <a:lnTo>
                      <a:pt x="628" y="20"/>
                    </a:lnTo>
                    <a:lnTo>
                      <a:pt x="722" y="6"/>
                    </a:lnTo>
                    <a:lnTo>
                      <a:pt x="820" y="0"/>
                    </a:lnTo>
                    <a:lnTo>
                      <a:pt x="992" y="10"/>
                    </a:lnTo>
                  </a:path>
                </a:pathLst>
              </a:custGeom>
              <a:noFill/>
              <a:ln w="28575">
                <a:solidFill>
                  <a:srgbClr val="FFCC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mtClean="0">
                  <a:solidFill>
                    <a:srgbClr val="000000"/>
                  </a:solidFill>
                </a:endParaRPr>
              </a:p>
            </p:txBody>
          </p:sp>
        </p:grpSp>
        <p:grpSp>
          <p:nvGrpSpPr>
            <p:cNvPr id="42009" name="Group 26"/>
            <p:cNvGrpSpPr>
              <a:grpSpLocks/>
            </p:cNvGrpSpPr>
            <p:nvPr/>
          </p:nvGrpSpPr>
          <p:grpSpPr bwMode="auto">
            <a:xfrm>
              <a:off x="2906" y="2292"/>
              <a:ext cx="2887" cy="1646"/>
              <a:chOff x="2906" y="2292"/>
              <a:chExt cx="2887" cy="1646"/>
            </a:xfrm>
          </p:grpSpPr>
          <p:sp>
            <p:nvSpPr>
              <p:cNvPr id="42010" name="Text Box 27"/>
              <p:cNvSpPr txBox="1">
                <a:spLocks noChangeArrowheads="1"/>
              </p:cNvSpPr>
              <p:nvPr/>
            </p:nvSpPr>
            <p:spPr bwMode="auto">
              <a:xfrm>
                <a:off x="4409" y="3199"/>
                <a:ext cx="857" cy="582"/>
              </a:xfrm>
              <a:prstGeom prst="rect">
                <a:avLst/>
              </a:prstGeom>
              <a:solidFill>
                <a:srgbClr val="CC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FFFFFF"/>
                    </a:solidFill>
                  </a:rPr>
                  <a:t>Diabetic</a:t>
                </a:r>
                <a:br>
                  <a:rPr lang="en-US" b="1">
                    <a:solidFill>
                      <a:srgbClr val="FFFFFF"/>
                    </a:solidFill>
                  </a:rPr>
                </a:br>
                <a:r>
                  <a:rPr lang="en-US" b="1">
                    <a:solidFill>
                      <a:srgbClr val="FFFFFF"/>
                    </a:solidFill>
                  </a:rPr>
                  <a:t>Neuropathy</a:t>
                </a:r>
              </a:p>
            </p:txBody>
          </p:sp>
          <p:sp>
            <p:nvSpPr>
              <p:cNvPr id="42011" name="Freeform 28"/>
              <p:cNvSpPr>
                <a:spLocks/>
              </p:cNvSpPr>
              <p:nvPr/>
            </p:nvSpPr>
            <p:spPr bwMode="auto">
              <a:xfrm>
                <a:off x="3332" y="2292"/>
                <a:ext cx="1076" cy="826"/>
              </a:xfrm>
              <a:custGeom>
                <a:avLst/>
                <a:gdLst>
                  <a:gd name="T0" fmla="*/ 0 w 1046"/>
                  <a:gd name="T1" fmla="*/ 0 h 826"/>
                  <a:gd name="T2" fmla="*/ 1514 w 1046"/>
                  <a:gd name="T3" fmla="*/ 762 h 826"/>
                  <a:gd name="T4" fmla="*/ 1245 w 1046"/>
                  <a:gd name="T5" fmla="*/ 826 h 826"/>
                  <a:gd name="T6" fmla="*/ 0 w 1046"/>
                  <a:gd name="T7" fmla="*/ 0 h 826"/>
                  <a:gd name="T8" fmla="*/ 0 60000 65536"/>
                  <a:gd name="T9" fmla="*/ 0 60000 65536"/>
                  <a:gd name="T10" fmla="*/ 0 60000 65536"/>
                  <a:gd name="T11" fmla="*/ 0 60000 65536"/>
                  <a:gd name="T12" fmla="*/ 0 w 1046"/>
                  <a:gd name="T13" fmla="*/ 0 h 826"/>
                  <a:gd name="T14" fmla="*/ 1046 w 1046"/>
                  <a:gd name="T15" fmla="*/ 826 h 826"/>
                </a:gdLst>
                <a:ahLst/>
                <a:cxnLst>
                  <a:cxn ang="T8">
                    <a:pos x="T0" y="T1"/>
                  </a:cxn>
                  <a:cxn ang="T9">
                    <a:pos x="T2" y="T3"/>
                  </a:cxn>
                  <a:cxn ang="T10">
                    <a:pos x="T4" y="T5"/>
                  </a:cxn>
                  <a:cxn ang="T11">
                    <a:pos x="T6" y="T7"/>
                  </a:cxn>
                </a:cxnLst>
                <a:rect l="T12" t="T13" r="T14" b="T15"/>
                <a:pathLst>
                  <a:path w="1046" h="826">
                    <a:moveTo>
                      <a:pt x="0" y="0"/>
                    </a:moveTo>
                    <a:lnTo>
                      <a:pt x="1046" y="762"/>
                    </a:lnTo>
                    <a:lnTo>
                      <a:pt x="862" y="826"/>
                    </a:lnTo>
                    <a:lnTo>
                      <a:pt x="0" y="0"/>
                    </a:lnTo>
                    <a:close/>
                  </a:path>
                </a:pathLst>
              </a:custGeom>
              <a:solidFill>
                <a:srgbClr val="969696">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solidFill>
                    <a:srgbClr val="000000"/>
                  </a:solidFill>
                </a:endParaRPr>
              </a:p>
            </p:txBody>
          </p:sp>
          <p:sp>
            <p:nvSpPr>
              <p:cNvPr id="42012" name="Freeform 29"/>
              <p:cNvSpPr>
                <a:spLocks/>
              </p:cNvSpPr>
              <p:nvPr/>
            </p:nvSpPr>
            <p:spPr bwMode="auto">
              <a:xfrm>
                <a:off x="3010" y="3054"/>
                <a:ext cx="1188" cy="74"/>
              </a:xfrm>
              <a:custGeom>
                <a:avLst/>
                <a:gdLst>
                  <a:gd name="T0" fmla="*/ 0 w 1336"/>
                  <a:gd name="T1" fmla="*/ 22 h 74"/>
                  <a:gd name="T2" fmla="*/ 290 w 1336"/>
                  <a:gd name="T3" fmla="*/ 0 h 74"/>
                  <a:gd name="T4" fmla="*/ 290 w 1336"/>
                  <a:gd name="T5" fmla="*/ 74 h 74"/>
                  <a:gd name="T6" fmla="*/ 0 w 1336"/>
                  <a:gd name="T7" fmla="*/ 22 h 74"/>
                  <a:gd name="T8" fmla="*/ 0 60000 65536"/>
                  <a:gd name="T9" fmla="*/ 0 60000 65536"/>
                  <a:gd name="T10" fmla="*/ 0 60000 65536"/>
                  <a:gd name="T11" fmla="*/ 0 60000 65536"/>
                  <a:gd name="T12" fmla="*/ 0 w 1336"/>
                  <a:gd name="T13" fmla="*/ 0 h 74"/>
                  <a:gd name="T14" fmla="*/ 1336 w 1336"/>
                  <a:gd name="T15" fmla="*/ 74 h 74"/>
                </a:gdLst>
                <a:ahLst/>
                <a:cxnLst>
                  <a:cxn ang="T8">
                    <a:pos x="T0" y="T1"/>
                  </a:cxn>
                  <a:cxn ang="T9">
                    <a:pos x="T2" y="T3"/>
                  </a:cxn>
                  <a:cxn ang="T10">
                    <a:pos x="T4" y="T5"/>
                  </a:cxn>
                  <a:cxn ang="T11">
                    <a:pos x="T6" y="T7"/>
                  </a:cxn>
                </a:cxnLst>
                <a:rect l="T12" t="T13" r="T14" b="T15"/>
                <a:pathLst>
                  <a:path w="1336" h="74">
                    <a:moveTo>
                      <a:pt x="0" y="22"/>
                    </a:moveTo>
                    <a:lnTo>
                      <a:pt x="1336" y="0"/>
                    </a:lnTo>
                    <a:lnTo>
                      <a:pt x="1334" y="74"/>
                    </a:lnTo>
                    <a:lnTo>
                      <a:pt x="0" y="22"/>
                    </a:lnTo>
                    <a:close/>
                  </a:path>
                </a:pathLst>
              </a:custGeom>
              <a:solidFill>
                <a:srgbClr val="FFFFFF">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solidFill>
                    <a:srgbClr val="000000"/>
                  </a:solidFill>
                </a:endParaRPr>
              </a:p>
            </p:txBody>
          </p:sp>
          <p:sp>
            <p:nvSpPr>
              <p:cNvPr id="42013" name="Text Box 30"/>
              <p:cNvSpPr txBox="1">
                <a:spLocks noChangeArrowheads="1"/>
              </p:cNvSpPr>
              <p:nvPr/>
            </p:nvSpPr>
            <p:spPr bwMode="auto">
              <a:xfrm>
                <a:off x="2906" y="3531"/>
                <a:ext cx="288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FFFFFF"/>
                    </a:solidFill>
                  </a:rPr>
                  <a:t>Leading cause of ulcer &amp; non-traumatic </a:t>
                </a:r>
              </a:p>
              <a:p>
                <a:pPr algn="ctr" eaLnBrk="1" hangingPunct="1"/>
                <a:r>
                  <a:rPr lang="en-US" b="1">
                    <a:solidFill>
                      <a:srgbClr val="FFFFFF"/>
                    </a:solidFill>
                  </a:rPr>
                  <a:t>lower extremity amputations</a:t>
                </a:r>
                <a:endParaRPr lang="en-US" b="1" baseline="30000">
                  <a:solidFill>
                    <a:srgbClr val="FFFFFF"/>
                  </a:solidFill>
                </a:endParaRPr>
              </a:p>
            </p:txBody>
          </p:sp>
        </p:grpSp>
      </p:grpSp>
      <p:grpSp>
        <p:nvGrpSpPr>
          <p:cNvPr id="41991" name="Group 31"/>
          <p:cNvGrpSpPr>
            <a:grpSpLocks/>
          </p:cNvGrpSpPr>
          <p:nvPr/>
        </p:nvGrpSpPr>
        <p:grpSpPr bwMode="auto">
          <a:xfrm>
            <a:off x="381003" y="3105167"/>
            <a:ext cx="4037013" cy="2447927"/>
            <a:chOff x="240" y="1956"/>
            <a:chExt cx="2543" cy="1542"/>
          </a:xfrm>
        </p:grpSpPr>
        <p:sp>
          <p:nvSpPr>
            <p:cNvPr id="42004" name="Freeform 32"/>
            <p:cNvSpPr>
              <a:spLocks/>
            </p:cNvSpPr>
            <p:nvPr/>
          </p:nvSpPr>
          <p:spPr bwMode="auto">
            <a:xfrm>
              <a:off x="1076" y="1956"/>
              <a:ext cx="1707" cy="499"/>
            </a:xfrm>
            <a:custGeom>
              <a:avLst/>
              <a:gdLst>
                <a:gd name="T0" fmla="*/ 93 w 2175"/>
                <a:gd name="T1" fmla="*/ 0 h 504"/>
                <a:gd name="T2" fmla="*/ 0 w 2175"/>
                <a:gd name="T3" fmla="*/ 18 h 504"/>
                <a:gd name="T4" fmla="*/ 2 w 2175"/>
                <a:gd name="T5" fmla="*/ 441 h 504"/>
                <a:gd name="T6" fmla="*/ 93 w 2175"/>
                <a:gd name="T7" fmla="*/ 0 h 504"/>
                <a:gd name="T8" fmla="*/ 0 60000 65536"/>
                <a:gd name="T9" fmla="*/ 0 60000 65536"/>
                <a:gd name="T10" fmla="*/ 0 60000 65536"/>
                <a:gd name="T11" fmla="*/ 0 60000 65536"/>
                <a:gd name="T12" fmla="*/ 0 w 2175"/>
                <a:gd name="T13" fmla="*/ 0 h 504"/>
                <a:gd name="T14" fmla="*/ 2175 w 2175"/>
                <a:gd name="T15" fmla="*/ 504 h 504"/>
              </a:gdLst>
              <a:ahLst/>
              <a:cxnLst>
                <a:cxn ang="T8">
                  <a:pos x="T0" y="T1"/>
                </a:cxn>
                <a:cxn ang="T9">
                  <a:pos x="T2" y="T3"/>
                </a:cxn>
                <a:cxn ang="T10">
                  <a:pos x="T4" y="T5"/>
                </a:cxn>
                <a:cxn ang="T11">
                  <a:pos x="T6" y="T7"/>
                </a:cxn>
              </a:cxnLst>
              <a:rect l="T12" t="T13" r="T14" b="T15"/>
              <a:pathLst>
                <a:path w="2175" h="504">
                  <a:moveTo>
                    <a:pt x="2175" y="0"/>
                  </a:moveTo>
                  <a:lnTo>
                    <a:pt x="0" y="18"/>
                  </a:lnTo>
                  <a:lnTo>
                    <a:pt x="3" y="504"/>
                  </a:lnTo>
                  <a:lnTo>
                    <a:pt x="2175" y="0"/>
                  </a:lnTo>
                  <a:close/>
                </a:path>
              </a:pathLst>
            </a:custGeom>
            <a:solidFill>
              <a:srgbClr val="FFFFFF">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solidFill>
                  <a:srgbClr val="000000"/>
                </a:solidFill>
              </a:endParaRPr>
            </a:p>
          </p:txBody>
        </p:sp>
        <p:pic>
          <p:nvPicPr>
            <p:cNvPr id="42005" name="Picture 33"/>
            <p:cNvPicPr preferRelativeResize="0">
              <a:picLocks noChangeArrowheads="1"/>
            </p:cNvPicPr>
            <p:nvPr/>
          </p:nvPicPr>
          <p:blipFill>
            <a:blip r:embed="rId5" cstate="print">
              <a:extLst>
                <a:ext uri="{28A0092B-C50C-407E-A947-70E740481C1C}">
                  <a14:useLocalDpi xmlns:a14="http://schemas.microsoft.com/office/drawing/2010/main" xmlns="" val="0"/>
                </a:ext>
              </a:extLst>
            </a:blip>
            <a:srcRect l="-8817" t="1920" r="47626" b="8180"/>
            <a:stretch>
              <a:fillRect/>
            </a:stretch>
          </p:blipFill>
          <p:spPr bwMode="auto">
            <a:xfrm>
              <a:off x="746" y="1973"/>
              <a:ext cx="333"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6" name="Text Box 34"/>
            <p:cNvSpPr txBox="1">
              <a:spLocks noChangeArrowheads="1"/>
            </p:cNvSpPr>
            <p:nvPr/>
          </p:nvSpPr>
          <p:spPr bwMode="auto">
            <a:xfrm>
              <a:off x="512" y="2474"/>
              <a:ext cx="976" cy="582"/>
            </a:xfrm>
            <a:prstGeom prst="rect">
              <a:avLst/>
            </a:prstGeom>
            <a:solidFill>
              <a:srgbClr val="CC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FFFFFF"/>
                  </a:solidFill>
                </a:rPr>
                <a:t>Diabetic</a:t>
              </a:r>
              <a:endParaRPr lang="en-US" b="1" smtClean="0">
                <a:solidFill>
                  <a:srgbClr val="FFFFFF"/>
                </a:solidFill>
              </a:endParaRPr>
            </a:p>
            <a:p>
              <a:pPr algn="ctr" eaLnBrk="1" hangingPunct="1"/>
              <a:r>
                <a:rPr lang="en-US" b="1">
                  <a:solidFill>
                    <a:srgbClr val="FFFFFF"/>
                  </a:solidFill>
                </a:rPr>
                <a:t>Nephropathy</a:t>
              </a:r>
            </a:p>
          </p:txBody>
        </p:sp>
        <p:sp>
          <p:nvSpPr>
            <p:cNvPr id="42007" name="Text Box 35"/>
            <p:cNvSpPr txBox="1">
              <a:spLocks noChangeArrowheads="1"/>
            </p:cNvSpPr>
            <p:nvPr/>
          </p:nvSpPr>
          <p:spPr bwMode="auto">
            <a:xfrm>
              <a:off x="240" y="2916"/>
              <a:ext cx="1613"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FFFFFF"/>
                  </a:solidFill>
                </a:rPr>
                <a:t>Leading cause of </a:t>
              </a:r>
            </a:p>
            <a:p>
              <a:pPr algn="ctr" eaLnBrk="1" hangingPunct="1"/>
              <a:r>
                <a:rPr lang="en-US" b="1">
                  <a:solidFill>
                    <a:srgbClr val="FFFFFF"/>
                  </a:solidFill>
                </a:rPr>
                <a:t>end-stage renal disease</a:t>
              </a:r>
              <a:endParaRPr lang="en-US" b="1" baseline="30000">
                <a:solidFill>
                  <a:srgbClr val="FFFFFF"/>
                </a:solidFill>
              </a:endParaRPr>
            </a:p>
          </p:txBody>
        </p:sp>
      </p:grpSp>
      <p:grpSp>
        <p:nvGrpSpPr>
          <p:cNvPr id="41992" name="Group 36"/>
          <p:cNvGrpSpPr>
            <a:grpSpLocks/>
          </p:cNvGrpSpPr>
          <p:nvPr/>
        </p:nvGrpSpPr>
        <p:grpSpPr bwMode="auto">
          <a:xfrm>
            <a:off x="4448178" y="1411288"/>
            <a:ext cx="4695825" cy="3197225"/>
            <a:chOff x="2802" y="889"/>
            <a:chExt cx="2958" cy="2014"/>
          </a:xfrm>
        </p:grpSpPr>
        <p:sp>
          <p:nvSpPr>
            <p:cNvPr id="41997" name="Text Box 37"/>
            <p:cNvSpPr txBox="1">
              <a:spLocks noChangeArrowheads="1"/>
            </p:cNvSpPr>
            <p:nvPr/>
          </p:nvSpPr>
          <p:spPr bwMode="auto">
            <a:xfrm>
              <a:off x="3708" y="1513"/>
              <a:ext cx="569" cy="233"/>
            </a:xfrm>
            <a:prstGeom prst="rect">
              <a:avLst/>
            </a:prstGeom>
            <a:solidFill>
              <a:srgbClr val="CC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smtClean="0">
                  <a:solidFill>
                    <a:srgbClr val="FFFFFF"/>
                  </a:solidFill>
                </a:rPr>
                <a:t>Stroke</a:t>
              </a:r>
            </a:p>
          </p:txBody>
        </p:sp>
        <p:sp>
          <p:nvSpPr>
            <p:cNvPr id="41998" name="Freeform 38"/>
            <p:cNvSpPr>
              <a:spLocks/>
            </p:cNvSpPr>
            <p:nvPr/>
          </p:nvSpPr>
          <p:spPr bwMode="auto">
            <a:xfrm>
              <a:off x="2802" y="969"/>
              <a:ext cx="984" cy="264"/>
            </a:xfrm>
            <a:custGeom>
              <a:avLst/>
              <a:gdLst>
                <a:gd name="T0" fmla="*/ 0 w 1464"/>
                <a:gd name="T1" fmla="*/ 0 h 264"/>
                <a:gd name="T2" fmla="*/ 8 w 1464"/>
                <a:gd name="T3" fmla="*/ 45 h 264"/>
                <a:gd name="T4" fmla="*/ 8 w 1464"/>
                <a:gd name="T5" fmla="*/ 264 h 264"/>
                <a:gd name="T6" fmla="*/ 0 w 1464"/>
                <a:gd name="T7" fmla="*/ 0 h 264"/>
                <a:gd name="T8" fmla="*/ 0 60000 65536"/>
                <a:gd name="T9" fmla="*/ 0 60000 65536"/>
                <a:gd name="T10" fmla="*/ 0 60000 65536"/>
                <a:gd name="T11" fmla="*/ 0 60000 65536"/>
                <a:gd name="T12" fmla="*/ 0 w 1464"/>
                <a:gd name="T13" fmla="*/ 0 h 264"/>
                <a:gd name="T14" fmla="*/ 1464 w 1464"/>
                <a:gd name="T15" fmla="*/ 264 h 264"/>
              </a:gdLst>
              <a:ahLst/>
              <a:cxnLst>
                <a:cxn ang="T8">
                  <a:pos x="T0" y="T1"/>
                </a:cxn>
                <a:cxn ang="T9">
                  <a:pos x="T2" y="T3"/>
                </a:cxn>
                <a:cxn ang="T10">
                  <a:pos x="T4" y="T5"/>
                </a:cxn>
                <a:cxn ang="T11">
                  <a:pos x="T6" y="T7"/>
                </a:cxn>
              </a:cxnLst>
              <a:rect l="T12" t="T13" r="T14" b="T15"/>
              <a:pathLst>
                <a:path w="1464" h="264">
                  <a:moveTo>
                    <a:pt x="0" y="0"/>
                  </a:moveTo>
                  <a:lnTo>
                    <a:pt x="1464" y="45"/>
                  </a:lnTo>
                  <a:lnTo>
                    <a:pt x="1464" y="264"/>
                  </a:lnTo>
                  <a:lnTo>
                    <a:pt x="0" y="0"/>
                  </a:lnTo>
                  <a:close/>
                </a:path>
              </a:pathLst>
            </a:custGeom>
            <a:solidFill>
              <a:srgbClr val="FFFFFF">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solidFill>
                  <a:srgbClr val="000000"/>
                </a:solidFill>
              </a:endParaRPr>
            </a:p>
          </p:txBody>
        </p:sp>
        <p:pic>
          <p:nvPicPr>
            <p:cNvPr id="41999" name="Picture 39" descr="brai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68" y="972"/>
              <a:ext cx="452"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0" name="Freeform 40" descr="50%"/>
            <p:cNvSpPr>
              <a:spLocks/>
            </p:cNvSpPr>
            <p:nvPr/>
          </p:nvSpPr>
          <p:spPr bwMode="auto">
            <a:xfrm>
              <a:off x="2955" y="1639"/>
              <a:ext cx="2200" cy="816"/>
            </a:xfrm>
            <a:custGeom>
              <a:avLst/>
              <a:gdLst>
                <a:gd name="T0" fmla="*/ 0 w 2475"/>
                <a:gd name="T1" fmla="*/ 0 h 816"/>
                <a:gd name="T2" fmla="*/ 534 w 2475"/>
                <a:gd name="T3" fmla="*/ 189 h 816"/>
                <a:gd name="T4" fmla="*/ 535 w 2475"/>
                <a:gd name="T5" fmla="*/ 816 h 816"/>
                <a:gd name="T6" fmla="*/ 0 w 2475"/>
                <a:gd name="T7" fmla="*/ 0 h 816"/>
                <a:gd name="T8" fmla="*/ 0 60000 65536"/>
                <a:gd name="T9" fmla="*/ 0 60000 65536"/>
                <a:gd name="T10" fmla="*/ 0 60000 65536"/>
                <a:gd name="T11" fmla="*/ 0 60000 65536"/>
                <a:gd name="T12" fmla="*/ 0 w 2475"/>
                <a:gd name="T13" fmla="*/ 0 h 816"/>
                <a:gd name="T14" fmla="*/ 2475 w 2475"/>
                <a:gd name="T15" fmla="*/ 816 h 816"/>
              </a:gdLst>
              <a:ahLst/>
              <a:cxnLst>
                <a:cxn ang="T8">
                  <a:pos x="T0" y="T1"/>
                </a:cxn>
                <a:cxn ang="T9">
                  <a:pos x="T2" y="T3"/>
                </a:cxn>
                <a:cxn ang="T10">
                  <a:pos x="T4" y="T5"/>
                </a:cxn>
                <a:cxn ang="T11">
                  <a:pos x="T6" y="T7"/>
                </a:cxn>
              </a:cxnLst>
              <a:rect l="T12" t="T13" r="T14" b="T15"/>
              <a:pathLst>
                <a:path w="2475" h="816">
                  <a:moveTo>
                    <a:pt x="0" y="0"/>
                  </a:moveTo>
                  <a:lnTo>
                    <a:pt x="2469" y="189"/>
                  </a:lnTo>
                  <a:lnTo>
                    <a:pt x="2475" y="816"/>
                  </a:lnTo>
                  <a:lnTo>
                    <a:pt x="0" y="0"/>
                  </a:lnTo>
                  <a:close/>
                </a:path>
              </a:pathLst>
            </a:custGeom>
            <a:pattFill prst="pct50">
              <a:fgClr>
                <a:srgbClr val="5F5F5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solidFill>
                  <a:srgbClr val="000000"/>
                </a:solidFill>
              </a:endParaRPr>
            </a:p>
          </p:txBody>
        </p:sp>
        <p:pic>
          <p:nvPicPr>
            <p:cNvPr id="42001" name="Picture 4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30" y="1833"/>
              <a:ext cx="379" cy="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2" name="Text Box 42"/>
            <p:cNvSpPr txBox="1">
              <a:spLocks noChangeArrowheads="1"/>
            </p:cNvSpPr>
            <p:nvPr/>
          </p:nvSpPr>
          <p:spPr bwMode="auto">
            <a:xfrm>
              <a:off x="4530" y="2496"/>
              <a:ext cx="1230" cy="407"/>
            </a:xfrm>
            <a:prstGeom prst="rect">
              <a:avLst/>
            </a:prstGeom>
            <a:solidFill>
              <a:srgbClr val="CC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smtClean="0">
                  <a:solidFill>
                    <a:srgbClr val="FFFFFF"/>
                  </a:solidFill>
                </a:rPr>
                <a:t>Cardiovascular</a:t>
              </a:r>
              <a:br>
                <a:rPr lang="en-US" b="1" smtClean="0">
                  <a:solidFill>
                    <a:srgbClr val="FFFFFF"/>
                  </a:solidFill>
                </a:rPr>
              </a:br>
              <a:r>
                <a:rPr lang="en-US" b="1" smtClean="0">
                  <a:solidFill>
                    <a:srgbClr val="FFFFFF"/>
                  </a:solidFill>
                </a:rPr>
                <a:t>Disease</a:t>
              </a:r>
            </a:p>
          </p:txBody>
        </p:sp>
        <p:sp>
          <p:nvSpPr>
            <p:cNvPr id="42003" name="Text Box 43"/>
            <p:cNvSpPr txBox="1">
              <a:spLocks noChangeArrowheads="1"/>
            </p:cNvSpPr>
            <p:nvPr/>
          </p:nvSpPr>
          <p:spPr bwMode="auto">
            <a:xfrm>
              <a:off x="4388" y="889"/>
              <a:ext cx="1183" cy="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b="1">
                  <a:solidFill>
                    <a:srgbClr val="FFFFFF"/>
                  </a:solidFill>
                </a:rPr>
                <a:t>2- to 4- fold </a:t>
              </a:r>
            </a:p>
            <a:p>
              <a:pPr eaLnBrk="1" hangingPunct="1">
                <a:lnSpc>
                  <a:spcPct val="90000"/>
                </a:lnSpc>
              </a:pPr>
              <a:r>
                <a:rPr lang="en-US" b="1">
                  <a:solidFill>
                    <a:srgbClr val="FFFFFF"/>
                  </a:solidFill>
                </a:rPr>
                <a:t>increase in </a:t>
              </a:r>
            </a:p>
            <a:p>
              <a:pPr eaLnBrk="1" hangingPunct="1">
                <a:lnSpc>
                  <a:spcPct val="90000"/>
                </a:lnSpc>
              </a:pPr>
              <a:r>
                <a:rPr lang="en-US" b="1">
                  <a:solidFill>
                    <a:srgbClr val="FFFFFF"/>
                  </a:solidFill>
                </a:rPr>
                <a:t>cardiovascular </a:t>
              </a:r>
            </a:p>
            <a:p>
              <a:pPr eaLnBrk="1" hangingPunct="1">
                <a:lnSpc>
                  <a:spcPct val="90000"/>
                </a:lnSpc>
              </a:pPr>
              <a:r>
                <a:rPr lang="en-US" b="1">
                  <a:solidFill>
                    <a:srgbClr val="FFFFFF"/>
                  </a:solidFill>
                </a:rPr>
                <a:t>mortality </a:t>
              </a:r>
            </a:p>
            <a:p>
              <a:pPr eaLnBrk="1" hangingPunct="1">
                <a:lnSpc>
                  <a:spcPct val="90000"/>
                </a:lnSpc>
              </a:pPr>
              <a:r>
                <a:rPr lang="en-US" b="1">
                  <a:solidFill>
                    <a:srgbClr val="FFFFFF"/>
                  </a:solidFill>
                </a:rPr>
                <a:t>and stroke</a:t>
              </a:r>
              <a:endParaRPr lang="en-US" b="1" baseline="30000">
                <a:solidFill>
                  <a:srgbClr val="FFFFFF"/>
                </a:solidFill>
              </a:endParaRPr>
            </a:p>
          </p:txBody>
        </p:sp>
      </p:grpSp>
      <p:sp>
        <p:nvSpPr>
          <p:cNvPr id="41993" name="Line 44"/>
          <p:cNvSpPr>
            <a:spLocks noChangeShapeType="1"/>
          </p:cNvSpPr>
          <p:nvPr/>
        </p:nvSpPr>
        <p:spPr bwMode="auto">
          <a:xfrm flipH="1">
            <a:off x="4876800" y="4902200"/>
            <a:ext cx="1722438" cy="4413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triangle" w="med" len="med"/>
              </a14:hiddenLine>
            </a:ext>
          </a:extLst>
        </p:spPr>
        <p:txBody>
          <a:bodyPr lIns="91803" tIns="45900" rIns="91803" bIns="45900"/>
          <a:lstStyle/>
          <a:p>
            <a:endParaRPr lang="en-US" smtClean="0">
              <a:solidFill>
                <a:srgbClr val="000000"/>
              </a:solidFill>
            </a:endParaRPr>
          </a:p>
        </p:txBody>
      </p:sp>
      <p:grpSp>
        <p:nvGrpSpPr>
          <p:cNvPr id="41994" name="Group 45"/>
          <p:cNvGrpSpPr>
            <a:grpSpLocks/>
          </p:cNvGrpSpPr>
          <p:nvPr/>
        </p:nvGrpSpPr>
        <p:grpSpPr bwMode="auto">
          <a:xfrm>
            <a:off x="0" y="1225550"/>
            <a:ext cx="9144000" cy="5334000"/>
            <a:chOff x="-96" y="772"/>
            <a:chExt cx="6768" cy="3360"/>
          </a:xfrm>
        </p:grpSpPr>
        <p:sp>
          <p:nvSpPr>
            <p:cNvPr id="41995" name="Line 46"/>
            <p:cNvSpPr>
              <a:spLocks noChangeShapeType="1"/>
            </p:cNvSpPr>
            <p:nvPr/>
          </p:nvSpPr>
          <p:spPr bwMode="auto">
            <a:xfrm>
              <a:off x="-84" y="4132"/>
              <a:ext cx="675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0" tIns="0" rIns="0" bIns="0" anchor="ctr">
              <a:spAutoFit/>
            </a:bodyPr>
            <a:lstStyle/>
            <a:p>
              <a:endParaRPr lang="en-US" smtClean="0">
                <a:solidFill>
                  <a:srgbClr val="000000"/>
                </a:solidFill>
              </a:endParaRPr>
            </a:p>
          </p:txBody>
        </p:sp>
        <p:sp>
          <p:nvSpPr>
            <p:cNvPr id="41996" name="Line 47"/>
            <p:cNvSpPr>
              <a:spLocks noChangeShapeType="1"/>
            </p:cNvSpPr>
            <p:nvPr/>
          </p:nvSpPr>
          <p:spPr bwMode="auto">
            <a:xfrm>
              <a:off x="-96" y="772"/>
              <a:ext cx="675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0" tIns="0" rIns="0" bIns="0" anchor="ctr">
              <a:spAutoFit/>
            </a:bodyPr>
            <a:lstStyle/>
            <a:p>
              <a:endParaRPr lang="en-US" smtClean="0">
                <a:solidFill>
                  <a:srgbClr val="000000"/>
                </a:solidFill>
              </a:endParaRPr>
            </a:p>
          </p:txBody>
        </p:sp>
      </p:gr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40" y="1"/>
            <a:ext cx="8893175" cy="1512888"/>
          </a:xfrm>
        </p:spPr>
        <p:txBody>
          <a:bodyPr/>
          <a:lstStyle/>
          <a:p>
            <a:r>
              <a:rPr lang="en-GB"/>
              <a:t>What is the burden of diabetic complications ?</a:t>
            </a:r>
            <a:endParaRPr lang="en-US"/>
          </a:p>
        </p:txBody>
      </p:sp>
      <p:sp>
        <p:nvSpPr>
          <p:cNvPr id="59395" name="Rectangle 3"/>
          <p:cNvSpPr>
            <a:spLocks noGrp="1" noChangeArrowheads="1"/>
          </p:cNvSpPr>
          <p:nvPr>
            <p:ph type="body" idx="1"/>
          </p:nvPr>
        </p:nvSpPr>
        <p:spPr>
          <a:xfrm>
            <a:off x="468313" y="1700217"/>
            <a:ext cx="8229600" cy="5157787"/>
          </a:xfrm>
        </p:spPr>
        <p:txBody>
          <a:bodyPr/>
          <a:lstStyle/>
          <a:p>
            <a:pPr>
              <a:buFontTx/>
              <a:buNone/>
            </a:pPr>
            <a:r>
              <a:rPr lang="en-GB" sz="2000">
                <a:solidFill>
                  <a:srgbClr val="660066"/>
                </a:solidFill>
              </a:rPr>
              <a:t>					</a:t>
            </a:r>
            <a:endParaRPr lang="en-GB" sz="1800">
              <a:solidFill>
                <a:srgbClr val="660066"/>
              </a:solidFill>
            </a:endParaRPr>
          </a:p>
          <a:p>
            <a:r>
              <a:rPr lang="en-GB"/>
              <a:t>No global/country estimates….</a:t>
            </a:r>
          </a:p>
          <a:p>
            <a:endParaRPr lang="en-GB"/>
          </a:p>
          <a:p>
            <a:pPr lvl="1"/>
            <a:r>
              <a:rPr lang="en-GB"/>
              <a:t>Very few population-based studies</a:t>
            </a:r>
          </a:p>
          <a:p>
            <a:endParaRPr lang="en-GB"/>
          </a:p>
          <a:p>
            <a:pPr lvl="1"/>
            <a:r>
              <a:rPr lang="en-GB"/>
              <a:t>Lack of standardized definitions</a:t>
            </a:r>
          </a:p>
          <a:p>
            <a:endParaRPr lang="en-GB">
              <a:solidFill>
                <a:srgbClr val="660066"/>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GB" sz="2800" b="1"/>
              <a:t>Top 10 countries in the number of persons with diabetes</a:t>
            </a:r>
            <a:r>
              <a:rPr lang="en-GB" sz="2800" b="1">
                <a:solidFill>
                  <a:schemeClr val="tx1"/>
                </a:solidFill>
              </a:rPr>
              <a:t> (millions</a:t>
            </a:r>
            <a:r>
              <a:rPr lang="en-GB" sz="2800" b="1"/>
              <a:t>)</a:t>
            </a:r>
            <a:endParaRPr lang="en-US" sz="800" b="1">
              <a:solidFill>
                <a:srgbClr val="009900"/>
              </a:solidFill>
            </a:endParaRPr>
          </a:p>
        </p:txBody>
      </p:sp>
      <p:graphicFrame>
        <p:nvGraphicFramePr>
          <p:cNvPr id="268331" name="Group 43"/>
          <p:cNvGraphicFramePr>
            <a:graphicFrameLocks noGrp="1"/>
          </p:cNvGraphicFramePr>
          <p:nvPr>
            <p:extLst>
              <p:ext uri="{D42A27DB-BD31-4B8C-83A1-F6EECF244321}">
                <p14:modId xmlns:p14="http://schemas.microsoft.com/office/powerpoint/2010/main" xmlns="" val="3213506303"/>
              </p:ext>
            </p:extLst>
          </p:nvPr>
        </p:nvGraphicFramePr>
        <p:xfrm>
          <a:off x="1370013" y="1628780"/>
          <a:ext cx="6684962" cy="4713291"/>
        </p:xfrm>
        <a:graphic>
          <a:graphicData uri="http://schemas.openxmlformats.org/drawingml/2006/table">
            <a:tbl>
              <a:tblPr rtl="1" firstCol="1"/>
              <a:tblGrid>
                <a:gridCol w="6684962"/>
              </a:tblGrid>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cs typeface="Arial" charset="0"/>
                        </a:rPr>
                        <a:t>2011</a:t>
                      </a:r>
                      <a:endParaRPr kumimoji="0" lang="en-US" sz="2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1. India                           90.0                      </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2. China                         61.3</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3. USA                           23.7</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4. Russian Fed             12.6 </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cs typeface="Arial" charset="0"/>
                        </a:rPr>
                        <a:t>5. Brazil                         12.4</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cs typeface="Arial" charset="0"/>
                        </a:rPr>
                        <a:t>6. Japan                         10.7</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cs typeface="Arial" charset="0"/>
                        </a:rPr>
                        <a:t>7. Mexico                       10.3</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cs typeface="Arial" charset="0"/>
                        </a:rPr>
                        <a:t>8. Bangladesh                 8.4</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cs typeface="Arial" charset="0"/>
                        </a:rPr>
                        <a:t>9. Egypt                           7.3</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cap="none" normalizeH="0" baseline="0" dirty="0" smtClean="0">
                          <a:ln>
                            <a:noFill/>
                          </a:ln>
                          <a:solidFill>
                            <a:schemeClr val="tx1"/>
                          </a:solidFill>
                          <a:effectLst/>
                          <a:latin typeface="Arial" charset="0"/>
                          <a:cs typeface="Arial" charset="0"/>
                        </a:rPr>
                        <a:t>10. Indonesia                  7.3</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8329" name="Text Box 41"/>
          <p:cNvSpPr txBox="1">
            <a:spLocks noChangeArrowheads="1"/>
          </p:cNvSpPr>
          <p:nvPr/>
        </p:nvSpPr>
        <p:spPr bwMode="auto">
          <a:xfrm>
            <a:off x="7812089" y="2852750"/>
            <a:ext cx="1331912" cy="3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endParaRPr lang="en-US"/>
          </a:p>
        </p:txBody>
      </p:sp>
      <p:sp>
        <p:nvSpPr>
          <p:cNvPr id="268330" name="Rectangle 42"/>
          <p:cNvSpPr>
            <a:spLocks noChangeArrowheads="1"/>
          </p:cNvSpPr>
          <p:nvPr/>
        </p:nvSpPr>
        <p:spPr bwMode="auto">
          <a:xfrm>
            <a:off x="323862" y="6491297"/>
            <a:ext cx="2022457" cy="3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71" tIns="45635" rIns="91271" bIns="45635">
            <a:spAutoFit/>
          </a:bodyPr>
          <a:lstStyle/>
          <a:p>
            <a:r>
              <a:rPr lang="en-GB" b="1" dirty="0">
                <a:solidFill>
                  <a:srgbClr val="009900"/>
                </a:solidFill>
              </a:rPr>
              <a:t>( IDF Atlas, </a:t>
            </a:r>
            <a:r>
              <a:rPr lang="en-GB" b="1" dirty="0" smtClean="0">
                <a:solidFill>
                  <a:srgbClr val="009900"/>
                </a:solidFill>
              </a:rPr>
              <a:t>2011)</a:t>
            </a:r>
            <a:endParaRPr lang="en-US" b="1" dirty="0">
              <a:solidFill>
                <a:srgbClr val="0099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68318" y="260354"/>
            <a:ext cx="8675687" cy="908050"/>
          </a:xfrm>
        </p:spPr>
        <p:txBody>
          <a:bodyPr/>
          <a:lstStyle/>
          <a:p>
            <a:r>
              <a:rPr lang="en-GB" sz="4000"/>
              <a:t>Can complications of diabetes be prevented/delayed ?</a:t>
            </a:r>
            <a:endParaRPr lang="en-US" sz="4000"/>
          </a:p>
        </p:txBody>
      </p:sp>
      <p:sp>
        <p:nvSpPr>
          <p:cNvPr id="386051" name="Rectangle 3"/>
          <p:cNvSpPr>
            <a:spLocks noGrp="1" noChangeArrowheads="1"/>
          </p:cNvSpPr>
          <p:nvPr>
            <p:ph type="body" idx="1"/>
          </p:nvPr>
        </p:nvSpPr>
        <p:spPr/>
        <p:txBody>
          <a:bodyPr/>
          <a:lstStyle/>
          <a:p>
            <a:endParaRPr lang="en-GB"/>
          </a:p>
          <a:p>
            <a:r>
              <a:rPr lang="en-GB">
                <a:solidFill>
                  <a:srgbClr val="FF0000"/>
                </a:solidFill>
              </a:rPr>
              <a:t>Yes, convincing evidence from rigorous trials</a:t>
            </a:r>
          </a:p>
          <a:p>
            <a:endParaRPr lang="en-GB">
              <a:solidFill>
                <a:srgbClr val="FF0000"/>
              </a:solidFill>
            </a:endParaRPr>
          </a:p>
          <a:p>
            <a:r>
              <a:rPr lang="en-GB">
                <a:solidFill>
                  <a:srgbClr val="FF0000"/>
                </a:solidFill>
              </a:rPr>
              <a:t>However, great inequities in access to quality treatment</a:t>
            </a:r>
            <a:endParaRPr lang="en-US">
              <a:solidFill>
                <a:srgbClr val="FF0000"/>
              </a:solidFill>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GB"/>
              <a:t>Type 1 diabetes</a:t>
            </a:r>
            <a:endParaRPr lang="en-US"/>
          </a:p>
        </p:txBody>
      </p:sp>
      <p:sp>
        <p:nvSpPr>
          <p:cNvPr id="388099" name="Rectangle 3"/>
          <p:cNvSpPr>
            <a:spLocks noGrp="1" noChangeArrowheads="1"/>
          </p:cNvSpPr>
          <p:nvPr>
            <p:ph type="body" idx="1"/>
          </p:nvPr>
        </p:nvSpPr>
        <p:spPr>
          <a:xfrm>
            <a:off x="539751" y="1916129"/>
            <a:ext cx="8229600" cy="4465637"/>
          </a:xfrm>
        </p:spPr>
        <p:txBody>
          <a:bodyPr/>
          <a:lstStyle/>
          <a:p>
            <a:pPr algn="ctr">
              <a:buFontTx/>
              <a:buNone/>
            </a:pPr>
            <a:r>
              <a:rPr lang="en-GB" b="1"/>
              <a:t>DIABETES CONTROL AND COMPLICATIONS TRIAL (DCCT)</a:t>
            </a:r>
          </a:p>
          <a:p>
            <a:pPr algn="ctr">
              <a:buFontTx/>
              <a:buNone/>
            </a:pPr>
            <a:r>
              <a:rPr lang="en-GB" sz="2400"/>
              <a:t>The effect of intensive treatment of diabetes on the development and progression of long-term complications in insulin-dependent diabetes mellitus</a:t>
            </a:r>
            <a:endParaRPr lang="en-US" sz="2400"/>
          </a:p>
        </p:txBody>
      </p:sp>
      <p:sp>
        <p:nvSpPr>
          <p:cNvPr id="388100" name="Text Box 4"/>
          <p:cNvSpPr txBox="1">
            <a:spLocks noChangeArrowheads="1"/>
          </p:cNvSpPr>
          <p:nvPr/>
        </p:nvSpPr>
        <p:spPr bwMode="auto">
          <a:xfrm>
            <a:off x="6732589" y="5300675"/>
            <a:ext cx="1655762" cy="3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b="1">
                <a:solidFill>
                  <a:schemeClr val="accent2"/>
                </a:solidFill>
              </a:rPr>
              <a:t>NEJM,1993</a:t>
            </a:r>
            <a:endParaRPr lang="en-US" b="1">
              <a:solidFill>
                <a:schemeClr val="accent2"/>
              </a:solidFill>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DCCTsumma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 y="0"/>
            <a:ext cx="8964613"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DCCTsumm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DCCTmacro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1" y="333389"/>
            <a:ext cx="9077325" cy="622497"/>
          </a:xfrm>
          <a:noFill/>
          <a:ln/>
          <a:extLst>
            <a:ext uri="{91240B29-F687-4F45-9708-019B960494DF}">
              <a14:hiddenLine xmlns:a14="http://schemas.microsoft.com/office/drawing/2010/main" xmlns="" w="12700">
                <a:solidFill>
                  <a:schemeClr val="tx1"/>
                </a:solidFill>
                <a:miter lim="800000"/>
                <a:headEnd/>
                <a:tailEnd/>
              </a14:hiddenLine>
            </a:ext>
          </a:extLst>
        </p:spPr>
        <p:txBody>
          <a:bodyPr lIns="80819" tIns="31690" rIns="80819" bIns="31690" anchor="t">
            <a:spAutoFit/>
          </a:bodyPr>
          <a:lstStyle/>
          <a:p>
            <a:r>
              <a:rPr lang="en-GB"/>
              <a:t>				</a:t>
            </a:r>
          </a:p>
        </p:txBody>
      </p:sp>
      <p:pic>
        <p:nvPicPr>
          <p:cNvPr id="205828" name="Picture 4" descr="EDI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 y="260351"/>
            <a:ext cx="9540875" cy="65976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642938" y="2705100"/>
            <a:ext cx="7721600" cy="1143000"/>
          </a:xfrm>
          <a:noFill/>
          <a:ln/>
          <a:extLst>
            <a:ext uri="{91240B29-F687-4F45-9708-019B960494DF}">
              <a14:hiddenLine xmlns:a14="http://schemas.microsoft.com/office/drawing/2010/main" xmlns="" w="12700">
                <a:solidFill>
                  <a:schemeClr val="tx1"/>
                </a:solidFill>
                <a:miter lim="800000"/>
                <a:headEnd/>
                <a:tailEnd/>
              </a14:hiddenLine>
            </a:ext>
          </a:extLst>
        </p:spPr>
        <p:txBody>
          <a:bodyPr lIns="80819" tIns="31690" rIns="80819" bIns="31690"/>
          <a:lstStyle/>
          <a:p>
            <a:r>
              <a:rPr lang="en-GB" sz="5400"/>
              <a:t>The UK</a:t>
            </a:r>
            <a:br>
              <a:rPr lang="en-GB" sz="5400"/>
            </a:br>
            <a:r>
              <a:rPr lang="en-GB" sz="5400"/>
              <a:t>Prospective</a:t>
            </a:r>
            <a:br>
              <a:rPr lang="en-GB" sz="5400"/>
            </a:br>
            <a:r>
              <a:rPr lang="en-GB" sz="5400"/>
              <a:t>Diabetes</a:t>
            </a:r>
            <a:br>
              <a:rPr lang="en-GB" sz="5400"/>
            </a:br>
            <a:r>
              <a:rPr lang="en-GB" sz="5400"/>
              <a:t>Study</a:t>
            </a:r>
            <a:br>
              <a:rPr lang="en-GB" sz="5400"/>
            </a:br>
            <a:r>
              <a:rPr lang="en-GB" sz="5400"/>
              <a:t>(UKPDS)</a:t>
            </a:r>
          </a:p>
        </p:txBody>
      </p:sp>
      <p:sp>
        <p:nvSpPr>
          <p:cNvPr id="204803" name="Text Box 3"/>
          <p:cNvSpPr txBox="1">
            <a:spLocks noChangeArrowheads="1"/>
          </p:cNvSpPr>
          <p:nvPr/>
        </p:nvSpPr>
        <p:spPr bwMode="auto">
          <a:xfrm>
            <a:off x="250825" y="188913"/>
            <a:ext cx="25923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2400"/>
              <a:t>Type 2 diabetes</a:t>
            </a:r>
            <a:endParaRPr lang="en-US" sz="2400"/>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 y="476251"/>
            <a:ext cx="9077325" cy="673100"/>
          </a:xfrm>
          <a:noFill/>
          <a:ln/>
          <a:extLst>
            <a:ext uri="{91240B29-F687-4F45-9708-019B960494DF}">
              <a14:hiddenLine xmlns:a14="http://schemas.microsoft.com/office/drawing/2010/main" xmlns="" w="12700">
                <a:solidFill>
                  <a:schemeClr val="tx1"/>
                </a:solidFill>
                <a:miter lim="800000"/>
                <a:headEnd/>
                <a:tailEnd/>
              </a14:hiddenLine>
            </a:ext>
          </a:extLst>
        </p:spPr>
        <p:txBody>
          <a:bodyPr lIns="80819" tIns="31690" rIns="80819" bIns="31690" anchor="t">
            <a:spAutoFit/>
          </a:bodyPr>
          <a:lstStyle/>
          <a:p>
            <a:r>
              <a:rPr lang="en-GB"/>
              <a:t>			</a:t>
            </a:r>
            <a:r>
              <a:rPr lang="en-GB" sz="4000"/>
              <a:t>	UKPDS</a:t>
            </a:r>
          </a:p>
        </p:txBody>
      </p:sp>
      <p:sp>
        <p:nvSpPr>
          <p:cNvPr id="216067" name="Rectangle 3"/>
          <p:cNvSpPr>
            <a:spLocks noGrp="1" noChangeArrowheads="1"/>
          </p:cNvSpPr>
          <p:nvPr>
            <p:ph type="body" idx="1"/>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322" tIns="44369" rIns="90322" bIns="44369"/>
          <a:lstStyle/>
          <a:p>
            <a:pPr algn="ctr">
              <a:buFontTx/>
              <a:buNone/>
            </a:pPr>
            <a:endParaRPr lang="en-GB" sz="4000"/>
          </a:p>
          <a:p>
            <a:pPr algn="ctr">
              <a:buFontTx/>
              <a:buNone/>
            </a:pPr>
            <a:r>
              <a:rPr lang="en-GB" sz="4000"/>
              <a:t>multi-centre</a:t>
            </a:r>
          </a:p>
          <a:p>
            <a:pPr algn="ctr">
              <a:buFontTx/>
              <a:buNone/>
            </a:pPr>
            <a:r>
              <a:rPr lang="en-GB" sz="4000"/>
              <a:t>randomised controlled trial</a:t>
            </a:r>
          </a:p>
          <a:p>
            <a:pPr algn="ctr">
              <a:buFontTx/>
              <a:buNone/>
            </a:pPr>
            <a:r>
              <a:rPr lang="en-GB" sz="4000"/>
              <a:t>of different therapies</a:t>
            </a:r>
          </a:p>
          <a:p>
            <a:pPr algn="ctr">
              <a:buFontTx/>
              <a:buNone/>
            </a:pPr>
            <a:r>
              <a:rPr lang="en-GB" sz="4000"/>
              <a:t>of type 2 diabetes</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112713" y="287339"/>
            <a:ext cx="8647112" cy="1125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9229" tIns="31690" rIns="79229" bIns="31690">
            <a:spAutoFit/>
          </a:bodyPr>
          <a:lstStyle/>
          <a:p>
            <a:pPr algn="ctr" defTabSz="1159893" eaLnBrk="0" hangingPunct="0">
              <a:lnSpc>
                <a:spcPct val="95000"/>
              </a:lnSpc>
            </a:pPr>
            <a:r>
              <a:rPr lang="en-GB" sz="3600">
                <a:solidFill>
                  <a:schemeClr val="tx2"/>
                </a:solidFill>
                <a:effectLst>
                  <a:outerShdw blurRad="38100" dist="38100" dir="2700000" algn="tl">
                    <a:srgbClr val="C0C0C0"/>
                  </a:outerShdw>
                </a:effectLst>
              </a:rPr>
              <a:t>Prevention of complications in Type 2 diabetes - Glucose Control, UKPDS</a:t>
            </a:r>
          </a:p>
        </p:txBody>
      </p:sp>
      <p:sp>
        <p:nvSpPr>
          <p:cNvPr id="207875" name="Rectangle 3"/>
          <p:cNvSpPr>
            <a:spLocks noChangeArrowheads="1"/>
          </p:cNvSpPr>
          <p:nvPr/>
        </p:nvSpPr>
        <p:spPr bwMode="auto">
          <a:xfrm>
            <a:off x="225430" y="1725622"/>
            <a:ext cx="8693150" cy="3413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8735" tIns="44369" rIns="88735" bIns="44369">
            <a:spAutoFit/>
          </a:bodyPr>
          <a:lstStyle/>
          <a:p>
            <a:pPr eaLnBrk="0" hangingPunct="0">
              <a:spcBef>
                <a:spcPct val="10000"/>
              </a:spcBef>
              <a:tabLst>
                <a:tab pos="1521171" algn="l"/>
                <a:tab pos="7225566" algn="l"/>
              </a:tabLst>
            </a:pPr>
            <a:r>
              <a:rPr lang="en-GB" sz="2000"/>
              <a:t>The </a:t>
            </a:r>
            <a:r>
              <a:rPr lang="en-GB" sz="2000">
                <a:solidFill>
                  <a:srgbClr val="FF3300"/>
                </a:solidFill>
              </a:rPr>
              <a:t>intensive glucose control</a:t>
            </a:r>
            <a:r>
              <a:rPr lang="en-GB" sz="2000">
                <a:solidFill>
                  <a:srgbClr val="0000FF"/>
                </a:solidFill>
              </a:rPr>
              <a:t> </a:t>
            </a:r>
            <a:r>
              <a:rPr lang="en-GB" sz="2000"/>
              <a:t>policy maintained a lower HbA</a:t>
            </a:r>
            <a:r>
              <a:rPr lang="en-GB" sz="2000" baseline="-25000"/>
              <a:t>1c  </a:t>
            </a:r>
            <a:r>
              <a:rPr lang="en-GB" sz="2000"/>
              <a:t>by mean 0.9 % over a median follow up of 10 years from diagnosis of type 2 diabetes with reduction in risk of:</a:t>
            </a:r>
            <a:endParaRPr lang="en-GB" sz="2000">
              <a:solidFill>
                <a:schemeClr val="tx2"/>
              </a:solidFill>
            </a:endParaRPr>
          </a:p>
          <a:p>
            <a:pPr marL="570439" lvl="1" indent="-190150" eaLnBrk="0" hangingPunct="0">
              <a:spcBef>
                <a:spcPct val="50000"/>
              </a:spcBef>
              <a:tabLst>
                <a:tab pos="1521171" algn="l"/>
                <a:tab pos="7225566" algn="l"/>
              </a:tabLst>
            </a:pPr>
            <a:r>
              <a:rPr lang="en-GB" sz="2000">
                <a:solidFill>
                  <a:schemeClr val="tx2"/>
                </a:solidFill>
              </a:rPr>
              <a:t>12%	for any diabetes related endpoint                      p=0.029</a:t>
            </a:r>
          </a:p>
          <a:p>
            <a:pPr marL="570439" lvl="1" indent="-190150" eaLnBrk="0" hangingPunct="0">
              <a:spcBef>
                <a:spcPct val="10000"/>
              </a:spcBef>
              <a:tabLst>
                <a:tab pos="1521171" algn="l"/>
                <a:tab pos="7225566" algn="l"/>
              </a:tabLst>
            </a:pPr>
            <a:r>
              <a:rPr lang="en-GB" sz="2000">
                <a:solidFill>
                  <a:schemeClr val="tx2"/>
                </a:solidFill>
              </a:rPr>
              <a:t>25%	for microvascular endpoints                               p=0.0099</a:t>
            </a:r>
          </a:p>
          <a:p>
            <a:pPr marL="570439" lvl="1" indent="-190150" eaLnBrk="0" hangingPunct="0">
              <a:spcBef>
                <a:spcPct val="50000"/>
              </a:spcBef>
              <a:tabLst>
                <a:tab pos="1521171" algn="l"/>
                <a:tab pos="7225566" algn="l"/>
              </a:tabLst>
            </a:pPr>
            <a:r>
              <a:rPr lang="en-GB" sz="2000"/>
              <a:t>16%	for myocardial infarction                                     p=0.052</a:t>
            </a:r>
          </a:p>
          <a:p>
            <a:pPr marL="570439" lvl="1" indent="-190150" eaLnBrk="0" hangingPunct="0">
              <a:spcBef>
                <a:spcPct val="10000"/>
              </a:spcBef>
              <a:tabLst>
                <a:tab pos="1521171" algn="l"/>
                <a:tab pos="7225566" algn="l"/>
              </a:tabLst>
            </a:pPr>
            <a:r>
              <a:rPr lang="en-GB" sz="2000"/>
              <a:t>24%	for cataract extraction                                         p=0.046</a:t>
            </a:r>
            <a:endParaRPr lang="en-GB" sz="2000">
              <a:solidFill>
                <a:schemeClr val="tx2"/>
              </a:solidFill>
            </a:endParaRPr>
          </a:p>
          <a:p>
            <a:pPr marL="570439" lvl="1" indent="-190150" eaLnBrk="0" hangingPunct="0">
              <a:spcBef>
                <a:spcPct val="50000"/>
              </a:spcBef>
              <a:tabLst>
                <a:tab pos="1521171" algn="l"/>
                <a:tab pos="7225566" algn="l"/>
              </a:tabLst>
            </a:pPr>
            <a:r>
              <a:rPr lang="en-GB" sz="2000"/>
              <a:t>21%	for retinopathy at twelve years                            p=0.015</a:t>
            </a:r>
            <a:endParaRPr lang="en-GB" sz="2000">
              <a:solidFill>
                <a:schemeClr val="tx2"/>
              </a:solidFill>
            </a:endParaRPr>
          </a:p>
          <a:p>
            <a:pPr marL="570439" lvl="1" indent="-190150" eaLnBrk="0" hangingPunct="0">
              <a:spcBef>
                <a:spcPct val="10000"/>
              </a:spcBef>
              <a:tabLst>
                <a:tab pos="1521171" algn="l"/>
                <a:tab pos="7225566" algn="l"/>
              </a:tabLst>
            </a:pPr>
            <a:r>
              <a:rPr lang="en-GB" sz="2000">
                <a:solidFill>
                  <a:schemeClr val="tx2"/>
                </a:solidFill>
              </a:rPr>
              <a:t>33%	for albuminuria at twelve years                           p=0.000054</a:t>
            </a: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body" idx="1"/>
          </p:nvPr>
        </p:nvSpPr>
        <p:spPr>
          <a:xfrm>
            <a:off x="0" y="1628775"/>
            <a:ext cx="9144000" cy="4687888"/>
          </a:xfrm>
          <a:noFill/>
          <a:ln/>
          <a:extLst>
            <a:ext uri="{91240B29-F687-4F45-9708-019B960494DF}">
              <a14:hiddenLine xmlns:a14="http://schemas.microsoft.com/office/drawing/2010/main" xmlns="" w="12700">
                <a:solidFill>
                  <a:schemeClr val="tx1"/>
                </a:solidFill>
                <a:miter lim="800000"/>
                <a:headEnd/>
                <a:tailEnd/>
              </a14:hiddenLine>
            </a:ext>
          </a:extLst>
        </p:spPr>
        <p:txBody>
          <a:bodyPr lIns="90322" tIns="44369" rIns="90322" bIns="44369"/>
          <a:lstStyle/>
          <a:p>
            <a:pPr>
              <a:buNone/>
              <a:tabLst>
                <a:tab pos="1525925" algn="l"/>
                <a:tab pos="4664925" algn="l"/>
                <a:tab pos="7225566" algn="l"/>
                <a:tab pos="8463102" algn="r"/>
              </a:tabLst>
            </a:pPr>
            <a:r>
              <a:rPr lang="en-GB" sz="2000"/>
              <a:t>    A </a:t>
            </a:r>
            <a:r>
              <a:rPr lang="en-GB" sz="2000">
                <a:solidFill>
                  <a:srgbClr val="FF3300"/>
                </a:solidFill>
              </a:rPr>
              <a:t>tight blood pressure control </a:t>
            </a:r>
            <a:r>
              <a:rPr lang="en-GB" sz="2000"/>
              <a:t>policy which achieved </a:t>
            </a:r>
            <a:br>
              <a:rPr lang="en-GB" sz="2000"/>
            </a:br>
            <a:r>
              <a:rPr lang="en-GB" sz="2000"/>
              <a:t>blood pressure of 144 / 82 mmHg gave reduced risk of</a:t>
            </a:r>
            <a:br>
              <a:rPr lang="en-GB" sz="2000"/>
            </a:br>
            <a:endParaRPr lang="en-GB" sz="2000"/>
          </a:p>
          <a:p>
            <a:pPr>
              <a:buNone/>
              <a:tabLst>
                <a:tab pos="1525925" algn="l"/>
                <a:tab pos="4664925" algn="l"/>
                <a:tab pos="7225566" algn="l"/>
                <a:tab pos="8463102" algn="r"/>
              </a:tabLst>
            </a:pPr>
            <a:endParaRPr lang="en-GB" sz="1800">
              <a:solidFill>
                <a:schemeClr val="tx2"/>
              </a:solidFill>
            </a:endParaRPr>
          </a:p>
          <a:p>
            <a:pPr>
              <a:buNone/>
              <a:tabLst>
                <a:tab pos="1525925" algn="l"/>
                <a:tab pos="4664925" algn="l"/>
                <a:tab pos="7225566" algn="l"/>
                <a:tab pos="8463102" algn="r"/>
              </a:tabLst>
            </a:pPr>
            <a:r>
              <a:rPr lang="en-GB" sz="1800">
                <a:solidFill>
                  <a:schemeClr val="tx2"/>
                </a:solidFill>
              </a:rPr>
              <a:t>   </a:t>
            </a:r>
            <a:r>
              <a:rPr lang="en-GB" sz="2000">
                <a:solidFill>
                  <a:schemeClr val="tx2"/>
                </a:solidFill>
              </a:rPr>
              <a:t>  24%     for any diabetes-related endpoint	  p=0.0046</a:t>
            </a:r>
          </a:p>
          <a:p>
            <a:pPr>
              <a:buNone/>
              <a:tabLst>
                <a:tab pos="1525925" algn="l"/>
                <a:tab pos="4664925" algn="l"/>
                <a:tab pos="7225566" algn="l"/>
                <a:tab pos="8463102" algn="r"/>
              </a:tabLst>
            </a:pPr>
            <a:r>
              <a:rPr lang="en-GB" sz="2000">
                <a:solidFill>
                  <a:schemeClr val="tx2"/>
                </a:solidFill>
              </a:rPr>
              <a:t>     32%     for diabetes-related deaths	        	 p=0.019</a:t>
            </a:r>
          </a:p>
          <a:p>
            <a:pPr>
              <a:buNone/>
              <a:tabLst>
                <a:tab pos="1525925" algn="l"/>
                <a:tab pos="4664925" algn="l"/>
                <a:tab pos="7225566" algn="l"/>
                <a:tab pos="8463102" algn="r"/>
              </a:tabLst>
            </a:pPr>
            <a:r>
              <a:rPr lang="en-GB" sz="2000">
                <a:solidFill>
                  <a:schemeClr val="tx2"/>
                </a:solidFill>
              </a:rPr>
              <a:t>     44%     for stroke                                                 	  p=0.013</a:t>
            </a:r>
          </a:p>
          <a:p>
            <a:pPr>
              <a:buNone/>
              <a:tabLst>
                <a:tab pos="1525925" algn="l"/>
                <a:tab pos="4664925" algn="l"/>
                <a:tab pos="7225566" algn="l"/>
                <a:tab pos="8463102" algn="r"/>
              </a:tabLst>
            </a:pPr>
            <a:r>
              <a:rPr lang="en-GB" sz="2000">
                <a:solidFill>
                  <a:schemeClr val="tx2"/>
                </a:solidFill>
              </a:rPr>
              <a:t>     37%     for microvascular disease	         	 p=0.0092</a:t>
            </a:r>
            <a:br>
              <a:rPr lang="en-GB" sz="2000">
                <a:solidFill>
                  <a:schemeClr val="tx2"/>
                </a:solidFill>
              </a:rPr>
            </a:br>
            <a:r>
              <a:rPr lang="en-GB" sz="2000">
                <a:solidFill>
                  <a:schemeClr val="tx2"/>
                </a:solidFill>
              </a:rPr>
              <a:t>56%     for heart failure	         	 p=0.0043</a:t>
            </a:r>
          </a:p>
          <a:p>
            <a:pPr>
              <a:buNone/>
              <a:tabLst>
                <a:tab pos="1525925" algn="l"/>
                <a:tab pos="4664925" algn="l"/>
                <a:tab pos="7225566" algn="l"/>
                <a:tab pos="8463102" algn="r"/>
              </a:tabLst>
            </a:pPr>
            <a:endParaRPr lang="en-GB" sz="2000">
              <a:solidFill>
                <a:schemeClr val="tx2"/>
              </a:solidFill>
            </a:endParaRPr>
          </a:p>
        </p:txBody>
      </p:sp>
      <p:sp>
        <p:nvSpPr>
          <p:cNvPr id="209923" name="Rectangle 3"/>
          <p:cNvSpPr>
            <a:spLocks noGrp="1" noChangeArrowheads="1"/>
          </p:cNvSpPr>
          <p:nvPr>
            <p:ph type="title"/>
          </p:nvPr>
        </p:nvSpPr>
        <p:spPr>
          <a:xfrm>
            <a:off x="12" y="914400"/>
            <a:ext cx="8931275" cy="522288"/>
          </a:xfrm>
          <a:noFill/>
          <a:ln/>
          <a:extLst>
            <a:ext uri="{91240B29-F687-4F45-9708-019B960494DF}">
              <a14:hiddenLine xmlns:a14="http://schemas.microsoft.com/office/drawing/2010/main" xmlns="" w="12700">
                <a:solidFill>
                  <a:schemeClr val="tx1"/>
                </a:solidFill>
                <a:miter lim="800000"/>
                <a:headEnd/>
                <a:tailEnd/>
              </a14:hiddenLine>
            </a:ext>
          </a:extLst>
        </p:spPr>
        <p:txBody>
          <a:bodyPr lIns="80819" tIns="31690" rIns="80819" bIns="31690"/>
          <a:lstStyle/>
          <a:p>
            <a:r>
              <a:rPr lang="en-GB">
                <a:effectLst>
                  <a:outerShdw blurRad="38100" dist="38100" dir="2700000" algn="tl">
                    <a:srgbClr val="C0C0C0"/>
                  </a:outerShdw>
                </a:effectLst>
              </a:rPr>
              <a:t>Prevention of complications in Type 2 diabetes - Blood Pressure Control, UKPDS</a:t>
            </a:r>
            <a:br>
              <a:rPr lang="en-GB">
                <a:effectLst>
                  <a:outerShdw blurRad="38100" dist="38100" dir="2700000" algn="tl">
                    <a:srgbClr val="C0C0C0"/>
                  </a:outerShdw>
                </a:effectLst>
              </a:rPr>
            </a:br>
            <a:endParaRPr lang="en-GB">
              <a:effectLst>
                <a:outerShdw blurRad="38100" dist="38100" dir="2700000" algn="tl">
                  <a:srgbClr val="C0C0C0"/>
                </a:outerShdw>
              </a:effectLst>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z="2400" b="1"/>
              <a:t>Top 10 countries in diabetes prevalence in the world</a:t>
            </a:r>
            <a:br>
              <a:rPr lang="en-GB" sz="2400" b="1"/>
            </a:br>
            <a:r>
              <a:rPr lang="en-GB" sz="2000" b="1">
                <a:solidFill>
                  <a:srgbClr val="009900"/>
                </a:solidFill>
              </a:rPr>
              <a:t>( IDF Atlas, 2010)</a:t>
            </a:r>
            <a:endParaRPr lang="en-US" sz="2000" b="1">
              <a:solidFill>
                <a:srgbClr val="009900"/>
              </a:solidFill>
            </a:endParaRPr>
          </a:p>
        </p:txBody>
      </p:sp>
      <p:graphicFrame>
        <p:nvGraphicFramePr>
          <p:cNvPr id="33835" name="Group 43"/>
          <p:cNvGraphicFramePr>
            <a:graphicFrameLocks noGrp="1"/>
          </p:cNvGraphicFramePr>
          <p:nvPr>
            <p:extLst>
              <p:ext uri="{D42A27DB-BD31-4B8C-83A1-F6EECF244321}">
                <p14:modId xmlns:p14="http://schemas.microsoft.com/office/powerpoint/2010/main" xmlns="" val="2577429011"/>
              </p:ext>
            </p:extLst>
          </p:nvPr>
        </p:nvGraphicFramePr>
        <p:xfrm>
          <a:off x="1233489" y="1268423"/>
          <a:ext cx="6867525" cy="4984753"/>
        </p:xfrm>
        <a:graphic>
          <a:graphicData uri="http://schemas.openxmlformats.org/drawingml/2006/table">
            <a:tbl>
              <a:tblPr rtl="1"/>
              <a:tblGrid>
                <a:gridCol w="3833991"/>
                <a:gridCol w="3033534"/>
              </a:tblGrid>
              <a:tr h="1063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SimSun" pitchFamily="2" charset="-122"/>
                          <a:cs typeface="Arial" charset="0"/>
                        </a:rPr>
                        <a:t>Age-adjusted prevalence of diabetes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SimSun" pitchFamily="2" charset="-122"/>
                          <a:cs typeface="Arial" charset="0"/>
                        </a:rPr>
                        <a:t>20-79 </a:t>
                      </a:r>
                      <a:r>
                        <a:rPr kumimoji="0" lang="en-US" sz="2000" b="1" i="0" u="none" strike="noStrike" cap="none" normalizeH="0" baseline="0" dirty="0" err="1" smtClean="0">
                          <a:ln>
                            <a:noFill/>
                          </a:ln>
                          <a:solidFill>
                            <a:schemeClr val="tx1"/>
                          </a:solidFill>
                          <a:effectLst/>
                          <a:latin typeface="Arial" charset="0"/>
                          <a:ea typeface="SimSun" pitchFamily="2" charset="-122"/>
                          <a:cs typeface="Arial" charset="0"/>
                        </a:rPr>
                        <a:t>yr</a:t>
                      </a:r>
                      <a:r>
                        <a:rPr kumimoji="0" lang="en-US" sz="2000" b="1" i="0" u="none" strike="noStrike" cap="none" normalizeH="0" baseline="0" dirty="0" smtClean="0">
                          <a:ln>
                            <a:noFill/>
                          </a:ln>
                          <a:solidFill>
                            <a:schemeClr val="tx1"/>
                          </a:solidFill>
                          <a:effectLst/>
                          <a:latin typeface="Arial" charset="0"/>
                          <a:ea typeface="SimSun" pitchFamily="2" charset="-122"/>
                          <a:cs typeface="Arial" charset="0"/>
                        </a:rPr>
                        <a:t> age group (%)</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SimSun" pitchFamily="2" charset="-122"/>
                          <a:cs typeface="Arial" charset="0"/>
                        </a:rPr>
                        <a:t>Rank and country</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25.7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 Kiribati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22.2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2. Marshall Islands</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21.1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3. Kuwait</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20.7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4. Nauru</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20.2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5. Lebanon</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20.2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6. Qatar</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7. Saudi Arabia</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8. Bahrain</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9. Tuvalu</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Arial" charset="0"/>
                        </a:rPr>
                        <a:t>10. United Arab Emirates</a:t>
                      </a:r>
                      <a:endParaRPr kumimoji="0" lang="en-US"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68329" y="188917"/>
            <a:ext cx="8207375" cy="908050"/>
          </a:xfrm>
        </p:spPr>
        <p:txBody>
          <a:bodyPr/>
          <a:lstStyle/>
          <a:p>
            <a:r>
              <a:rPr lang="en-GB" sz="2800" b="1"/>
              <a:t>Priority interventions in preventing and treating diabetes and its complications in developing countries</a:t>
            </a:r>
            <a:r>
              <a:rPr lang="en-GB" sz="3200" b="1"/>
              <a:t> </a:t>
            </a:r>
            <a:r>
              <a:rPr lang="en-GB" sz="2000" b="1"/>
              <a:t>(Disease Control Priorities in Developing Countries, 2</a:t>
            </a:r>
            <a:r>
              <a:rPr lang="en-GB" sz="2000" b="1" baseline="30000"/>
              <a:t>nd</a:t>
            </a:r>
            <a:r>
              <a:rPr lang="en-GB" sz="2000" b="1"/>
              <a:t> ed)</a:t>
            </a:r>
            <a:endParaRPr lang="en-US" sz="2000" b="1"/>
          </a:p>
        </p:txBody>
      </p:sp>
      <p:sp>
        <p:nvSpPr>
          <p:cNvPr id="273431" name="Rectangle 23"/>
          <p:cNvSpPr>
            <a:spLocks noGrp="1" noChangeArrowheads="1"/>
          </p:cNvSpPr>
          <p:nvPr>
            <p:ph type="body" idx="1"/>
          </p:nvPr>
        </p:nvSpPr>
        <p:spPr/>
        <p:txBody>
          <a:bodyPr/>
          <a:lstStyle/>
          <a:p>
            <a:pPr>
              <a:lnSpc>
                <a:spcPct val="90000"/>
              </a:lnSpc>
            </a:pPr>
            <a:endParaRPr lang="en-GB" i="1"/>
          </a:p>
          <a:p>
            <a:pPr>
              <a:lnSpc>
                <a:spcPct val="90000"/>
              </a:lnSpc>
              <a:buFontTx/>
              <a:buNone/>
            </a:pPr>
            <a:r>
              <a:rPr lang="en-GB" i="1">
                <a:solidFill>
                  <a:srgbClr val="FF3300"/>
                </a:solidFill>
              </a:rPr>
              <a:t>Feasible and cost saving</a:t>
            </a:r>
          </a:p>
          <a:p>
            <a:pPr>
              <a:lnSpc>
                <a:spcPct val="90000"/>
              </a:lnSpc>
            </a:pPr>
            <a:endParaRPr lang="en-GB" i="1">
              <a:solidFill>
                <a:srgbClr val="FF3300"/>
              </a:solidFill>
            </a:endParaRPr>
          </a:p>
          <a:p>
            <a:pPr>
              <a:lnSpc>
                <a:spcPct val="90000"/>
              </a:lnSpc>
            </a:pPr>
            <a:r>
              <a:rPr lang="en-GB"/>
              <a:t>Glycaemic control in people with HbA1c&gt;9%</a:t>
            </a:r>
          </a:p>
          <a:p>
            <a:pPr>
              <a:lnSpc>
                <a:spcPct val="90000"/>
              </a:lnSpc>
            </a:pPr>
            <a:endParaRPr lang="en-GB"/>
          </a:p>
          <a:p>
            <a:pPr>
              <a:lnSpc>
                <a:spcPct val="90000"/>
              </a:lnSpc>
            </a:pPr>
            <a:r>
              <a:rPr lang="en-GB"/>
              <a:t>Blood pressure control in people with BP&gt;165/95</a:t>
            </a:r>
          </a:p>
          <a:p>
            <a:pPr>
              <a:lnSpc>
                <a:spcPct val="90000"/>
              </a:lnSpc>
            </a:pPr>
            <a:endParaRPr lang="en-GB"/>
          </a:p>
          <a:p>
            <a:pPr>
              <a:lnSpc>
                <a:spcPct val="90000"/>
              </a:lnSpc>
            </a:pPr>
            <a:r>
              <a:rPr lang="en-GB"/>
              <a:t>Foot care in people with high risk of ulcers</a:t>
            </a:r>
            <a:endParaRPr lang="en-US"/>
          </a:p>
        </p:txBody>
      </p:sp>
      <p:sp>
        <p:nvSpPr>
          <p:cNvPr id="273422" name="Text Box 14"/>
          <p:cNvSpPr txBox="1">
            <a:spLocks noChangeArrowheads="1"/>
          </p:cNvSpPr>
          <p:nvPr/>
        </p:nvSpPr>
        <p:spPr bwMode="auto">
          <a:xfrm>
            <a:off x="323850" y="6021399"/>
            <a:ext cx="4679950" cy="3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dirty="0">
                <a:solidFill>
                  <a:srgbClr val="000099"/>
                </a:solidFill>
              </a:rPr>
              <a:t>*at least 1 randomized controlled trial</a:t>
            </a:r>
            <a:endParaRPr lang="en-US" dirty="0">
              <a:solidFill>
                <a:srgbClr val="000099"/>
              </a:solidFill>
            </a:endParaRPr>
          </a:p>
        </p:txBody>
      </p:sp>
    </p:spTree>
    <p:extLst>
      <p:ext uri="{BB962C8B-B14F-4D97-AF65-F5344CB8AC3E}">
        <p14:creationId xmlns:p14="http://schemas.microsoft.com/office/powerpoint/2010/main" xmlns="" val="1109132689"/>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GB" sz="3200" b="1"/>
              <a:t>Other effective interventions in preventing the onset/progression of diabetic complications*</a:t>
            </a:r>
            <a:endParaRPr lang="en-US" sz="3200" b="1"/>
          </a:p>
        </p:txBody>
      </p:sp>
      <p:graphicFrame>
        <p:nvGraphicFramePr>
          <p:cNvPr id="210968" name="Group 24"/>
          <p:cNvGraphicFramePr>
            <a:graphicFrameLocks noGrp="1"/>
          </p:cNvGraphicFramePr>
          <p:nvPr>
            <p:ph type="tbl" idx="1"/>
          </p:nvPr>
        </p:nvGraphicFramePr>
        <p:xfrm>
          <a:off x="0" y="1341449"/>
          <a:ext cx="9144000" cy="3644863"/>
        </p:xfrm>
        <a:graphic>
          <a:graphicData uri="http://schemas.openxmlformats.org/drawingml/2006/table">
            <a:tbl>
              <a:tblPr/>
              <a:tblGrid>
                <a:gridCol w="4356100"/>
                <a:gridCol w="4787900"/>
              </a:tblGrid>
              <a:tr h="70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Intervention</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Benefit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Early retinal photocoagulation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Foot care in high risk for ulcer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ACE-inhibitor in type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ACE inhibitor in type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Angiotensin II receptor blk in type 2</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60-70%    in serious vision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50-60%    in serious foot disease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24%  nephropathy, 24%  death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50%  AER in microalbuminuric pts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13%  AER in normoalbuminuric pts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   progression to proteinuria &amp; ESRD</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0958" name="Text Box 14"/>
          <p:cNvSpPr txBox="1">
            <a:spLocks noChangeArrowheads="1"/>
          </p:cNvSpPr>
          <p:nvPr/>
        </p:nvSpPr>
        <p:spPr bwMode="auto">
          <a:xfrm>
            <a:off x="323850" y="6021399"/>
            <a:ext cx="4679950" cy="3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a:solidFill>
                  <a:srgbClr val="000099"/>
                </a:solidFill>
              </a:rPr>
              <a:t>*at least 1 randomized controlled trial</a:t>
            </a:r>
            <a:endParaRPr lang="en-US">
              <a:solidFill>
                <a:srgbClr val="000099"/>
              </a:solidFill>
            </a:endParaRPr>
          </a:p>
        </p:txBody>
      </p:sp>
      <p:sp>
        <p:nvSpPr>
          <p:cNvPr id="210959" name="Line 15"/>
          <p:cNvSpPr>
            <a:spLocks noChangeShapeType="1"/>
          </p:cNvSpPr>
          <p:nvPr/>
        </p:nvSpPr>
        <p:spPr bwMode="auto">
          <a:xfrm>
            <a:off x="5435600" y="2060591"/>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10960" name="Line 16"/>
          <p:cNvSpPr>
            <a:spLocks noChangeShapeType="1"/>
          </p:cNvSpPr>
          <p:nvPr/>
        </p:nvSpPr>
        <p:spPr bwMode="auto">
          <a:xfrm>
            <a:off x="5435600" y="2420938"/>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10961" name="Line 17"/>
          <p:cNvSpPr>
            <a:spLocks noChangeShapeType="1"/>
          </p:cNvSpPr>
          <p:nvPr/>
        </p:nvSpPr>
        <p:spPr bwMode="auto">
          <a:xfrm>
            <a:off x="5003800" y="31416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10963" name="Line 19"/>
          <p:cNvSpPr>
            <a:spLocks noChangeShapeType="1"/>
          </p:cNvSpPr>
          <p:nvPr/>
        </p:nvSpPr>
        <p:spPr bwMode="auto">
          <a:xfrm>
            <a:off x="7235825" y="31416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10964" name="Line 20"/>
          <p:cNvSpPr>
            <a:spLocks noChangeShapeType="1"/>
          </p:cNvSpPr>
          <p:nvPr/>
        </p:nvSpPr>
        <p:spPr bwMode="auto">
          <a:xfrm>
            <a:off x="5003800" y="386081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10965" name="Line 21"/>
          <p:cNvSpPr>
            <a:spLocks noChangeShapeType="1"/>
          </p:cNvSpPr>
          <p:nvPr/>
        </p:nvSpPr>
        <p:spPr bwMode="auto">
          <a:xfrm>
            <a:off x="5076825" y="3500438"/>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
        <p:nvSpPr>
          <p:cNvPr id="210966" name="Line 22"/>
          <p:cNvSpPr>
            <a:spLocks noChangeShapeType="1"/>
          </p:cNvSpPr>
          <p:nvPr/>
        </p:nvSpPr>
        <p:spPr bwMode="auto">
          <a:xfrm>
            <a:off x="4500563" y="4292616"/>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lstStyle/>
          <a:p>
            <a:endParaRPr lang="en-US"/>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l="6888" r="7130"/>
          <a:stretch>
            <a:fillRect/>
          </a:stretch>
        </p:blipFill>
        <p:spPr bwMode="auto">
          <a:xfrm>
            <a:off x="5153030" y="2068523"/>
            <a:ext cx="2825750" cy="3760787"/>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1139" name="Rectangle 2"/>
          <p:cNvSpPr>
            <a:spLocks noGrp="1" noChangeArrowheads="1"/>
          </p:cNvSpPr>
          <p:nvPr>
            <p:ph type="body" idx="4294967295"/>
          </p:nvPr>
        </p:nvSpPr>
        <p:spPr>
          <a:xfrm>
            <a:off x="228600" y="2438400"/>
            <a:ext cx="4140200" cy="2628900"/>
          </a:xfrm>
        </p:spPr>
        <p:txBody>
          <a:bodyPr/>
          <a:lstStyle/>
          <a:p>
            <a:pPr marL="596200" indent="-342499"/>
            <a:r>
              <a:rPr lang="en-US" sz="2600"/>
              <a:t>Reliable industrial supply by late 1922</a:t>
            </a:r>
          </a:p>
          <a:p>
            <a:pPr marL="596200" indent="-342499"/>
            <a:r>
              <a:rPr lang="en-US" sz="2600"/>
              <a:t>Nobel Prize in 1923</a:t>
            </a:r>
          </a:p>
        </p:txBody>
      </p:sp>
      <p:sp>
        <p:nvSpPr>
          <p:cNvPr id="91140" name="Rectangle 3"/>
          <p:cNvSpPr>
            <a:spLocks/>
          </p:cNvSpPr>
          <p:nvPr/>
        </p:nvSpPr>
        <p:spPr bwMode="auto">
          <a:xfrm>
            <a:off x="179388" y="620713"/>
            <a:ext cx="87630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b"/>
          <a:lstStyle/>
          <a:p>
            <a:pPr algn="ctr"/>
            <a:r>
              <a:rPr lang="en-US" sz="4600">
                <a:latin typeface="Gill Sans" charset="0"/>
                <a:sym typeface="Gill Sans" charset="0"/>
              </a:rPr>
              <a:t>Discovery &amp; Development of Insulin</a:t>
            </a:r>
          </a:p>
        </p:txBody>
      </p:sp>
    </p:spTree>
  </p:cSld>
  <p:clrMapOvr>
    <a:masterClrMapping/>
  </p:clrMapOvr>
  <p:transition spd="med">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3"/>
          <p:cNvSpPr>
            <a:spLocks/>
          </p:cNvSpPr>
          <p:nvPr/>
        </p:nvSpPr>
        <p:spPr bwMode="auto">
          <a:xfrm>
            <a:off x="0" y="182563"/>
            <a:ext cx="87630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b"/>
          <a:lstStyle/>
          <a:p>
            <a:pPr algn="ctr" defTabSz="892296"/>
            <a:endParaRPr lang="en-US" sz="4600" dirty="0">
              <a:solidFill>
                <a:srgbClr val="000000"/>
              </a:solidFill>
              <a:latin typeface="Gill Sans" charset="0"/>
              <a:cs typeface="+mn-cs"/>
              <a:sym typeface="Gill Sans" charset="0"/>
            </a:endParaRPr>
          </a:p>
        </p:txBody>
      </p:sp>
      <p:sp>
        <p:nvSpPr>
          <p:cNvPr id="2" name="Title 1"/>
          <p:cNvSpPr>
            <a:spLocks noGrp="1"/>
          </p:cNvSpPr>
          <p:nvPr>
            <p:ph type="ctrTitle"/>
          </p:nvPr>
        </p:nvSpPr>
        <p:spPr>
          <a:xfrm>
            <a:off x="673100" y="2587758"/>
            <a:ext cx="7772400" cy="1470025"/>
          </a:xfrm>
        </p:spPr>
        <p:txBody>
          <a:bodyPr/>
          <a:lstStyle/>
          <a:p>
            <a:r>
              <a:rPr lang="en-US" dirty="0" smtClean="0"/>
              <a:t>90 years after its discovery, insulin is not accessible to millions of people who need it!</a:t>
            </a:r>
            <a:endParaRPr lang="en-US" dirty="0"/>
          </a:p>
        </p:txBody>
      </p:sp>
      <p:sp>
        <p:nvSpPr>
          <p:cNvPr id="3" name="Subtitle 2"/>
          <p:cNvSpPr>
            <a:spLocks noGrp="1"/>
          </p:cNvSpPr>
          <p:nvPr>
            <p:ph type="subTitle" idx="1"/>
          </p:nvPr>
        </p:nvSpPr>
        <p:spPr>
          <a:xfrm>
            <a:off x="1930400" y="393700"/>
            <a:ext cx="6400800" cy="1752600"/>
          </a:xfrm>
        </p:spPr>
        <p:txBody>
          <a:bodyPr/>
          <a:lstStyle/>
          <a:p>
            <a:endParaRPr lang="en-US" sz="4000"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l="6888" r="7130"/>
          <a:stretch>
            <a:fillRect/>
          </a:stretch>
        </p:blipFill>
        <p:spPr bwMode="auto">
          <a:xfrm>
            <a:off x="165122" y="118666"/>
            <a:ext cx="1412875" cy="1880394"/>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58309"/>
      </p:ext>
    </p:extLst>
  </p:cSld>
  <p:clrMapOvr>
    <a:masterClrMapping/>
  </p:clrMapOvr>
  <p:transition spd="med">
    <p:pull/>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6017" y="188923"/>
            <a:ext cx="4751387" cy="666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spd="med">
    <p:pull/>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981075"/>
            <a:ext cx="3692525" cy="538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2F4EEF7-205C-4F23-A596-0D500D30C23B}" type="slidenum">
              <a:rPr lang="en-US">
                <a:solidFill>
                  <a:srgbClr val="000000"/>
                </a:solidFill>
              </a:rPr>
              <a:pPr/>
              <a:t>86</a:t>
            </a:fld>
            <a:endParaRPr lang="en-US">
              <a:solidFill>
                <a:srgbClr val="000000"/>
              </a:solidFill>
            </a:endParaRPr>
          </a:p>
        </p:txBody>
      </p:sp>
      <p:sp>
        <p:nvSpPr>
          <p:cNvPr id="6146" name="Rectangle 2"/>
          <p:cNvSpPr>
            <a:spLocks noGrp="1" noChangeArrowheads="1"/>
          </p:cNvSpPr>
          <p:nvPr>
            <p:ph type="title"/>
          </p:nvPr>
        </p:nvSpPr>
        <p:spPr>
          <a:xfrm>
            <a:off x="590550" y="527062"/>
            <a:ext cx="8229600" cy="792163"/>
          </a:xfrm>
        </p:spPr>
        <p:txBody>
          <a:bodyPr/>
          <a:lstStyle/>
          <a:p>
            <a:r>
              <a:rPr lang="en-US" sz="3600" b="1" dirty="0">
                <a:solidFill>
                  <a:schemeClr val="accent2"/>
                </a:solidFill>
              </a:rPr>
              <a:t>Median life expectancy of a child with newly diagnosed type 1 diabetes </a:t>
            </a:r>
          </a:p>
        </p:txBody>
      </p:sp>
      <p:sp>
        <p:nvSpPr>
          <p:cNvPr id="6147" name="Rectangle 3"/>
          <p:cNvSpPr>
            <a:spLocks noGrp="1" noChangeArrowheads="1"/>
          </p:cNvSpPr>
          <p:nvPr>
            <p:ph type="body" idx="1"/>
          </p:nvPr>
        </p:nvSpPr>
        <p:spPr>
          <a:xfrm>
            <a:off x="539750" y="2133609"/>
            <a:ext cx="8229600" cy="4208463"/>
          </a:xfrm>
        </p:spPr>
        <p:txBody>
          <a:bodyPr/>
          <a:lstStyle/>
          <a:p>
            <a:endParaRPr lang="en-US" sz="1800" dirty="0"/>
          </a:p>
          <a:p>
            <a:r>
              <a:rPr lang="en-US" sz="4000" dirty="0"/>
              <a:t>Rural Mozambique – 7 months </a:t>
            </a:r>
            <a:r>
              <a:rPr lang="en-US" dirty="0" smtClean="0"/>
              <a:t>(Beran, 2005)</a:t>
            </a:r>
            <a:endParaRPr lang="en-US" sz="4000" dirty="0"/>
          </a:p>
          <a:p>
            <a:endParaRPr lang="en-US" sz="4000" dirty="0"/>
          </a:p>
          <a:p>
            <a:r>
              <a:rPr lang="en-US" sz="4000" dirty="0"/>
              <a:t>Mali -  8 years  </a:t>
            </a:r>
            <a:r>
              <a:rPr lang="en-US" dirty="0" smtClean="0"/>
              <a:t>(</a:t>
            </a:r>
            <a:r>
              <a:rPr lang="en-US" dirty="0" err="1" smtClean="0"/>
              <a:t>Sidibe</a:t>
            </a:r>
            <a:r>
              <a:rPr lang="en-US" dirty="0" smtClean="0"/>
              <a:t>, 2005) </a:t>
            </a:r>
            <a:endParaRPr lang="en-US" sz="4000" dirty="0"/>
          </a:p>
          <a:p>
            <a:endParaRPr lang="en-US" sz="1800" dirty="0"/>
          </a:p>
          <a:p>
            <a:endParaRPr lang="en-US" sz="1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467544" y="89105"/>
            <a:ext cx="8229600" cy="1107829"/>
          </a:xfrm>
        </p:spPr>
        <p:txBody>
          <a:bodyPr/>
          <a:lstStyle/>
          <a:p>
            <a:r>
              <a:rPr lang="en-GB" sz="2800" dirty="0"/>
              <a:t> </a:t>
            </a:r>
            <a:r>
              <a:rPr lang="en-US" sz="2800" dirty="0"/>
              <a:t/>
            </a:r>
            <a:br>
              <a:rPr lang="en-US" sz="2800" dirty="0"/>
            </a:br>
            <a:r>
              <a:rPr lang="en-US" sz="2400" b="1" dirty="0"/>
              <a:t>A</a:t>
            </a:r>
            <a:r>
              <a:rPr lang="en-GB" sz="2400" b="1" dirty="0" err="1"/>
              <a:t>vailability</a:t>
            </a:r>
            <a:r>
              <a:rPr lang="en-GB" sz="2400" b="1" dirty="0"/>
              <a:t> (%) of  selected essential medicines in primary care facilities , low-income &amp; low middle-income countries</a:t>
            </a:r>
            <a:r>
              <a:rPr lang="en-US" sz="2000" dirty="0"/>
              <a:t/>
            </a:r>
            <a:br>
              <a:rPr lang="en-US" sz="2000" dirty="0"/>
            </a:br>
            <a:endParaRPr lang="en-US" sz="20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xmlns="" val="1085151357"/>
              </p:ext>
            </p:extLst>
          </p:nvPr>
        </p:nvGraphicFramePr>
        <p:xfrm>
          <a:off x="251530" y="1196752"/>
          <a:ext cx="8892479" cy="5680032"/>
        </p:xfrm>
        <a:graphic>
          <a:graphicData uri="http://schemas.openxmlformats.org/drawingml/2006/table">
            <a:tbl>
              <a:tblPr>
                <a:tableStyleId>{5C22544A-7EE6-4342-B048-85BDC9FD1C3A}</a:tableStyleId>
              </a:tblPr>
              <a:tblGrid>
                <a:gridCol w="4634247"/>
                <a:gridCol w="315626"/>
                <a:gridCol w="2079288"/>
                <a:gridCol w="1863318"/>
              </a:tblGrid>
              <a:tr h="731520">
                <a:tc>
                  <a:txBody>
                    <a:bodyPr/>
                    <a:lstStyle/>
                    <a:p>
                      <a:pPr algn="ctr">
                        <a:spcAft>
                          <a:spcPts val="0"/>
                        </a:spcAft>
                      </a:pPr>
                      <a:r>
                        <a:rPr lang="en-GB" sz="2000" b="1" dirty="0">
                          <a:solidFill>
                            <a:srgbClr val="FF0000"/>
                          </a:solidFill>
                          <a:effectLst/>
                        </a:rPr>
                        <a:t>Selected essential medicines</a:t>
                      </a:r>
                      <a:r>
                        <a:rPr lang="en-US" sz="2000" b="1" dirty="0">
                          <a:solidFill>
                            <a:srgbClr val="FF0000"/>
                          </a:solidFill>
                          <a:effectLst/>
                        </a:rPr>
                        <a:t>               </a:t>
                      </a:r>
                      <a:endParaRPr lang="en-US" sz="4000" b="1" dirty="0">
                        <a:solidFill>
                          <a:srgbClr val="FF0000"/>
                        </a:solidFill>
                        <a:effectLst/>
                        <a:latin typeface="Times New Roman"/>
                        <a:ea typeface="SimSun"/>
                      </a:endParaRPr>
                    </a:p>
                  </a:txBody>
                  <a:tcPr marL="63104" marR="63104" marT="0" marB="0" anchor="ctr"/>
                </a:tc>
                <a:tc>
                  <a:txBody>
                    <a:bodyPr/>
                    <a:lstStyle/>
                    <a:p>
                      <a:pPr algn="ctr">
                        <a:spcAft>
                          <a:spcPts val="0"/>
                        </a:spcAft>
                      </a:pPr>
                      <a:r>
                        <a:rPr lang="en-US" sz="2000" b="1" dirty="0">
                          <a:solidFill>
                            <a:srgbClr val="FF0000"/>
                          </a:solidFill>
                          <a:effectLst/>
                        </a:rPr>
                        <a:t> </a:t>
                      </a:r>
                      <a:endParaRPr lang="en-US" sz="4000" b="1" dirty="0">
                        <a:solidFill>
                          <a:srgbClr val="FF0000"/>
                        </a:solidFill>
                        <a:effectLst/>
                        <a:latin typeface="Times New Roman"/>
                        <a:ea typeface="SimSun"/>
                      </a:endParaRPr>
                    </a:p>
                  </a:txBody>
                  <a:tcPr marL="63104" marR="63104" marT="0" marB="0" anchor="b"/>
                </a:tc>
                <a:tc>
                  <a:txBody>
                    <a:bodyPr/>
                    <a:lstStyle/>
                    <a:p>
                      <a:pPr algn="ctr">
                        <a:spcAft>
                          <a:spcPts val="0"/>
                        </a:spcAft>
                      </a:pPr>
                      <a:r>
                        <a:rPr lang="en-US" sz="2400" b="1" dirty="0" smtClean="0">
                          <a:solidFill>
                            <a:srgbClr val="FF0000"/>
                          </a:solidFill>
                          <a:effectLst/>
                          <a:latin typeface="Times New Roman"/>
                          <a:ea typeface="SimSun"/>
                        </a:rPr>
                        <a:t>Low-income</a:t>
                      </a:r>
                      <a:endParaRPr lang="en-US" sz="2400" b="1" dirty="0">
                        <a:solidFill>
                          <a:srgbClr val="FF0000"/>
                        </a:solidFill>
                        <a:effectLst/>
                        <a:latin typeface="Times New Roman"/>
                        <a:ea typeface="SimSun"/>
                      </a:endParaRPr>
                    </a:p>
                  </a:txBody>
                  <a:tcPr marL="63104" marR="63104" marT="0" marB="0" anchor="b"/>
                </a:tc>
                <a:tc>
                  <a:txBody>
                    <a:bodyPr/>
                    <a:lstStyle/>
                    <a:p>
                      <a:pPr algn="ctr">
                        <a:spcAft>
                          <a:spcPts val="0"/>
                        </a:spcAft>
                      </a:pPr>
                      <a:r>
                        <a:rPr lang="en-US" sz="2400" b="1" dirty="0" smtClean="0">
                          <a:solidFill>
                            <a:srgbClr val="FF0000"/>
                          </a:solidFill>
                          <a:effectLst/>
                          <a:latin typeface="Times New Roman"/>
                          <a:ea typeface="SimSun"/>
                        </a:rPr>
                        <a:t>Low middle-income</a:t>
                      </a:r>
                      <a:endParaRPr lang="en-US" sz="2400" b="1" dirty="0">
                        <a:solidFill>
                          <a:srgbClr val="FF0000"/>
                        </a:solidFill>
                        <a:effectLst/>
                        <a:latin typeface="Times New Roman"/>
                        <a:ea typeface="SimSun"/>
                      </a:endParaRPr>
                    </a:p>
                  </a:txBody>
                  <a:tcPr marL="63104" marR="63104" marT="0" marB="0" anchor="b"/>
                </a:tc>
              </a:tr>
              <a:tr h="309282">
                <a:tc>
                  <a:txBody>
                    <a:bodyPr/>
                    <a:lstStyle/>
                    <a:p>
                      <a:pPr>
                        <a:spcAft>
                          <a:spcPts val="0"/>
                        </a:spcAft>
                      </a:pPr>
                      <a:r>
                        <a:rPr lang="en-US" sz="2000" dirty="0">
                          <a:effectLst/>
                        </a:rPr>
                        <a:t>Atenolol</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 </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0.0</a:t>
                      </a:r>
                      <a:endParaRPr lang="en-US" sz="4000" dirty="0">
                        <a:effectLst/>
                        <a:latin typeface="Times New Roman"/>
                        <a:ea typeface="SimSun"/>
                      </a:endParaRPr>
                    </a:p>
                  </a:txBody>
                  <a:tcPr marL="63104" marR="63104" marT="0" marB="0" anchor="b"/>
                </a:tc>
                <a:tc>
                  <a:txBody>
                    <a:bodyPr/>
                    <a:lstStyle/>
                    <a:p>
                      <a:pPr algn="ctr">
                        <a:spcAft>
                          <a:spcPts val="0"/>
                        </a:spcAft>
                      </a:pPr>
                      <a:r>
                        <a:rPr lang="en-US" sz="2000" dirty="0">
                          <a:effectLst/>
                        </a:rPr>
                        <a:t>69.2</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dirty="0" err="1">
                          <a:effectLst/>
                        </a:rPr>
                        <a:t>Enalapril</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 </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0.0</a:t>
                      </a:r>
                      <a:endParaRPr lang="en-US" sz="4000" dirty="0">
                        <a:effectLst/>
                        <a:latin typeface="Times New Roman"/>
                        <a:ea typeface="SimSun"/>
                      </a:endParaRPr>
                    </a:p>
                  </a:txBody>
                  <a:tcPr marL="63104" marR="63104" marT="0" marB="0" anchor="b"/>
                </a:tc>
                <a:tc>
                  <a:txBody>
                    <a:bodyPr/>
                    <a:lstStyle/>
                    <a:p>
                      <a:pPr algn="ctr">
                        <a:spcAft>
                          <a:spcPts val="0"/>
                        </a:spcAft>
                      </a:pPr>
                      <a:r>
                        <a:rPr lang="en-US" sz="2000" dirty="0">
                          <a:effectLst/>
                        </a:rPr>
                        <a:t>69.2</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dirty="0">
                          <a:effectLst/>
                        </a:rPr>
                        <a:t>Calcium channel blocker</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 </a:t>
                      </a:r>
                      <a:endParaRPr lang="en-US" sz="4000">
                        <a:effectLst/>
                        <a:latin typeface="Times New Roman"/>
                        <a:ea typeface="SimSun"/>
                      </a:endParaRPr>
                    </a:p>
                  </a:txBody>
                  <a:tcPr marL="63104" marR="63104" marT="0" marB="0" anchor="b"/>
                </a:tc>
                <a:tc>
                  <a:txBody>
                    <a:bodyPr/>
                    <a:lstStyle/>
                    <a:p>
                      <a:pPr algn="ctr">
                        <a:spcAft>
                          <a:spcPts val="0"/>
                        </a:spcAft>
                      </a:pPr>
                      <a:r>
                        <a:rPr lang="en-US" sz="2000">
                          <a:effectLst/>
                        </a:rPr>
                        <a:t>0.0</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69.2</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dirty="0" err="1">
                          <a:effectLst/>
                        </a:rPr>
                        <a:t>Glyceryl</a:t>
                      </a:r>
                      <a:r>
                        <a:rPr lang="en-US" sz="2000" dirty="0">
                          <a:effectLst/>
                        </a:rPr>
                        <a:t> </a:t>
                      </a:r>
                      <a:r>
                        <a:rPr lang="en-US" sz="2000" dirty="0" err="1">
                          <a:effectLst/>
                        </a:rPr>
                        <a:t>trinitrate</a:t>
                      </a:r>
                      <a:r>
                        <a:rPr lang="en-US" sz="2000" dirty="0">
                          <a:effectLst/>
                        </a:rPr>
                        <a:t>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 </a:t>
                      </a:r>
                      <a:endParaRPr lang="en-US" sz="4000">
                        <a:effectLst/>
                        <a:latin typeface="Times New Roman"/>
                        <a:ea typeface="SimSun"/>
                      </a:endParaRPr>
                    </a:p>
                  </a:txBody>
                  <a:tcPr marL="63104" marR="63104" marT="0" marB="0" anchor="b"/>
                </a:tc>
                <a:tc>
                  <a:txBody>
                    <a:bodyPr/>
                    <a:lstStyle/>
                    <a:p>
                      <a:pPr algn="ctr">
                        <a:spcAft>
                          <a:spcPts val="0"/>
                        </a:spcAft>
                      </a:pPr>
                      <a:r>
                        <a:rPr lang="en-US" sz="2000">
                          <a:effectLst/>
                        </a:rPr>
                        <a:t>0.0</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53.8</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dirty="0">
                          <a:effectLst/>
                        </a:rPr>
                        <a:t>Statins</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 </a:t>
                      </a:r>
                      <a:endParaRPr lang="en-US" sz="4000">
                        <a:effectLst/>
                        <a:latin typeface="Times New Roman"/>
                        <a:ea typeface="SimSun"/>
                      </a:endParaRPr>
                    </a:p>
                  </a:txBody>
                  <a:tcPr marL="63104" marR="63104" marT="0" marB="0" anchor="b"/>
                </a:tc>
                <a:tc>
                  <a:txBody>
                    <a:bodyPr/>
                    <a:lstStyle/>
                    <a:p>
                      <a:pPr algn="ctr">
                        <a:spcAft>
                          <a:spcPts val="0"/>
                        </a:spcAft>
                      </a:pPr>
                      <a:r>
                        <a:rPr lang="en-US" sz="2000">
                          <a:effectLst/>
                        </a:rPr>
                        <a:t>0.0</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23.1</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b="0" dirty="0" smtClean="0">
                          <a:effectLst/>
                        </a:rPr>
                        <a:t>Insulin</a:t>
                      </a:r>
                      <a:r>
                        <a:rPr lang="en-US" sz="2000" b="0" baseline="0" dirty="0" smtClean="0">
                          <a:effectLst/>
                        </a:rPr>
                        <a:t> intermediate-</a:t>
                      </a:r>
                      <a:r>
                        <a:rPr lang="en-US" sz="2000" b="0" dirty="0" smtClean="0">
                          <a:effectLst/>
                        </a:rPr>
                        <a:t>acting </a:t>
                      </a:r>
                      <a:endParaRPr lang="en-US" sz="4000" b="0" dirty="0">
                        <a:effectLst/>
                        <a:latin typeface="Times New Roman"/>
                        <a:ea typeface="SimSun"/>
                      </a:endParaRPr>
                    </a:p>
                  </a:txBody>
                  <a:tcPr marL="63104" marR="63104" marT="0" marB="0" anchor="b"/>
                </a:tc>
                <a:tc>
                  <a:txBody>
                    <a:bodyPr/>
                    <a:lstStyle/>
                    <a:p>
                      <a:pPr algn="ctr">
                        <a:spcAft>
                          <a:spcPts val="0"/>
                        </a:spcAft>
                      </a:pPr>
                      <a:r>
                        <a:rPr lang="en-US" sz="2000" b="0">
                          <a:effectLst/>
                        </a:rPr>
                        <a:t> </a:t>
                      </a:r>
                      <a:endParaRPr lang="en-US" sz="4000" b="0">
                        <a:effectLst/>
                        <a:latin typeface="Times New Roman"/>
                        <a:ea typeface="SimSun"/>
                      </a:endParaRPr>
                    </a:p>
                  </a:txBody>
                  <a:tcPr marL="63104" marR="63104" marT="0" marB="0" anchor="b"/>
                </a:tc>
                <a:tc>
                  <a:txBody>
                    <a:bodyPr/>
                    <a:lstStyle/>
                    <a:p>
                      <a:pPr algn="ctr">
                        <a:spcAft>
                          <a:spcPts val="0"/>
                        </a:spcAft>
                      </a:pPr>
                      <a:r>
                        <a:rPr lang="en-US" sz="2000" b="0">
                          <a:effectLst/>
                        </a:rPr>
                        <a:t>0.0</a:t>
                      </a:r>
                      <a:endParaRPr lang="en-US" sz="4000" b="0">
                        <a:effectLst/>
                        <a:latin typeface="Times New Roman"/>
                        <a:ea typeface="SimSun"/>
                      </a:endParaRPr>
                    </a:p>
                  </a:txBody>
                  <a:tcPr marL="63104" marR="63104" marT="0" marB="0" anchor="b"/>
                </a:tc>
                <a:tc>
                  <a:txBody>
                    <a:bodyPr/>
                    <a:lstStyle/>
                    <a:p>
                      <a:pPr algn="ctr">
                        <a:spcAft>
                          <a:spcPts val="0"/>
                        </a:spcAft>
                      </a:pPr>
                      <a:r>
                        <a:rPr lang="en-US" sz="2000" b="0" dirty="0">
                          <a:effectLst/>
                        </a:rPr>
                        <a:t>30.8</a:t>
                      </a:r>
                      <a:endParaRPr lang="en-US" sz="4000" b="0" dirty="0">
                        <a:effectLst/>
                        <a:latin typeface="Times New Roman"/>
                        <a:ea typeface="SimSun"/>
                      </a:endParaRPr>
                    </a:p>
                  </a:txBody>
                  <a:tcPr marL="63104" marR="63104" marT="0" marB="0" anchor="b"/>
                </a:tc>
              </a:tr>
              <a:tr h="309282">
                <a:tc>
                  <a:txBody>
                    <a:bodyPr/>
                    <a:lstStyle/>
                    <a:p>
                      <a:pPr>
                        <a:spcAft>
                          <a:spcPts val="0"/>
                        </a:spcAft>
                      </a:pPr>
                      <a:r>
                        <a:rPr lang="en-US" sz="2000" b="0" dirty="0">
                          <a:effectLst/>
                        </a:rPr>
                        <a:t>Insulin soluble</a:t>
                      </a:r>
                      <a:endParaRPr lang="en-US" sz="4000" b="0" dirty="0">
                        <a:effectLst/>
                        <a:latin typeface="Times New Roman"/>
                        <a:ea typeface="SimSun"/>
                      </a:endParaRPr>
                    </a:p>
                  </a:txBody>
                  <a:tcPr marL="63104" marR="63104" marT="0" marB="0" anchor="b"/>
                </a:tc>
                <a:tc>
                  <a:txBody>
                    <a:bodyPr/>
                    <a:lstStyle/>
                    <a:p>
                      <a:pPr algn="ctr">
                        <a:spcAft>
                          <a:spcPts val="0"/>
                        </a:spcAft>
                      </a:pPr>
                      <a:r>
                        <a:rPr lang="en-US" sz="2000" b="0" dirty="0">
                          <a:effectLst/>
                        </a:rPr>
                        <a:t> </a:t>
                      </a:r>
                      <a:endParaRPr lang="en-US" sz="4000" b="0" dirty="0">
                        <a:effectLst/>
                        <a:latin typeface="Times New Roman"/>
                        <a:ea typeface="SimSun"/>
                      </a:endParaRPr>
                    </a:p>
                  </a:txBody>
                  <a:tcPr marL="63104" marR="63104" marT="0" marB="0" anchor="b"/>
                </a:tc>
                <a:tc>
                  <a:txBody>
                    <a:bodyPr/>
                    <a:lstStyle/>
                    <a:p>
                      <a:pPr algn="ctr">
                        <a:spcAft>
                          <a:spcPts val="0"/>
                        </a:spcAft>
                      </a:pPr>
                      <a:r>
                        <a:rPr lang="en-US" sz="2000" b="0" dirty="0">
                          <a:effectLst/>
                        </a:rPr>
                        <a:t>0.0</a:t>
                      </a:r>
                      <a:endParaRPr lang="en-US" sz="4000" b="0" dirty="0">
                        <a:effectLst/>
                        <a:latin typeface="Times New Roman"/>
                        <a:ea typeface="SimSun"/>
                      </a:endParaRPr>
                    </a:p>
                  </a:txBody>
                  <a:tcPr marL="63104" marR="63104" marT="0" marB="0" anchor="b"/>
                </a:tc>
                <a:tc>
                  <a:txBody>
                    <a:bodyPr/>
                    <a:lstStyle/>
                    <a:p>
                      <a:pPr algn="ctr">
                        <a:spcAft>
                          <a:spcPts val="0"/>
                        </a:spcAft>
                      </a:pPr>
                      <a:r>
                        <a:rPr lang="en-US" sz="2000" b="0" dirty="0">
                          <a:effectLst/>
                        </a:rPr>
                        <a:t>30.8</a:t>
                      </a:r>
                      <a:endParaRPr lang="en-US" sz="4000" b="0" dirty="0">
                        <a:effectLst/>
                        <a:latin typeface="Times New Roman"/>
                        <a:ea typeface="SimSun"/>
                      </a:endParaRPr>
                    </a:p>
                  </a:txBody>
                  <a:tcPr marL="63104" marR="63104" marT="0" marB="0" anchor="b"/>
                </a:tc>
              </a:tr>
              <a:tr h="309282">
                <a:tc>
                  <a:txBody>
                    <a:bodyPr/>
                    <a:lstStyle/>
                    <a:p>
                      <a:pPr>
                        <a:spcAft>
                          <a:spcPts val="0"/>
                        </a:spcAft>
                      </a:pPr>
                      <a:r>
                        <a:rPr lang="en-US" sz="2000" b="0" dirty="0" err="1">
                          <a:effectLst/>
                        </a:rPr>
                        <a:t>Metformin</a:t>
                      </a:r>
                      <a:endParaRPr lang="en-US" sz="4000" b="0" dirty="0">
                        <a:effectLst/>
                        <a:latin typeface="Times New Roman"/>
                        <a:ea typeface="SimSun"/>
                      </a:endParaRPr>
                    </a:p>
                  </a:txBody>
                  <a:tcPr marL="63104" marR="63104" marT="0" marB="0" anchor="b"/>
                </a:tc>
                <a:tc>
                  <a:txBody>
                    <a:bodyPr/>
                    <a:lstStyle/>
                    <a:p>
                      <a:pPr algn="ctr">
                        <a:spcAft>
                          <a:spcPts val="0"/>
                        </a:spcAft>
                      </a:pPr>
                      <a:r>
                        <a:rPr lang="en-US" sz="2000" b="0">
                          <a:effectLst/>
                        </a:rPr>
                        <a:t> </a:t>
                      </a:r>
                      <a:endParaRPr lang="en-US" sz="4000" b="0">
                        <a:effectLst/>
                        <a:latin typeface="Times New Roman"/>
                        <a:ea typeface="SimSun"/>
                      </a:endParaRPr>
                    </a:p>
                  </a:txBody>
                  <a:tcPr marL="63104" marR="63104" marT="0" marB="0" anchor="b"/>
                </a:tc>
                <a:tc>
                  <a:txBody>
                    <a:bodyPr/>
                    <a:lstStyle/>
                    <a:p>
                      <a:pPr algn="ctr">
                        <a:spcAft>
                          <a:spcPts val="0"/>
                        </a:spcAft>
                      </a:pPr>
                      <a:r>
                        <a:rPr lang="en-US" sz="2000" b="0">
                          <a:effectLst/>
                        </a:rPr>
                        <a:t>0.0</a:t>
                      </a:r>
                      <a:endParaRPr lang="en-US" sz="4000" b="0">
                        <a:effectLst/>
                        <a:latin typeface="Times New Roman"/>
                        <a:ea typeface="SimSun"/>
                      </a:endParaRPr>
                    </a:p>
                  </a:txBody>
                  <a:tcPr marL="63104" marR="63104" marT="0" marB="0" anchor="b"/>
                </a:tc>
                <a:tc>
                  <a:txBody>
                    <a:bodyPr/>
                    <a:lstStyle/>
                    <a:p>
                      <a:pPr algn="ctr">
                        <a:spcAft>
                          <a:spcPts val="0"/>
                        </a:spcAft>
                      </a:pPr>
                      <a:r>
                        <a:rPr lang="en-US" sz="2000" b="0" dirty="0">
                          <a:effectLst/>
                        </a:rPr>
                        <a:t>69.2</a:t>
                      </a:r>
                      <a:endParaRPr lang="en-US" sz="4000" b="0" dirty="0">
                        <a:effectLst/>
                        <a:latin typeface="Times New Roman"/>
                        <a:ea typeface="SimSun"/>
                      </a:endParaRPr>
                    </a:p>
                  </a:txBody>
                  <a:tcPr marL="63104" marR="63104" marT="0" marB="0" anchor="b"/>
                </a:tc>
              </a:tr>
              <a:tr h="309282">
                <a:tc>
                  <a:txBody>
                    <a:bodyPr/>
                    <a:lstStyle/>
                    <a:p>
                      <a:pPr>
                        <a:spcAft>
                          <a:spcPts val="0"/>
                        </a:spcAft>
                      </a:pPr>
                      <a:r>
                        <a:rPr lang="en-US" sz="2000" b="0" dirty="0" err="1">
                          <a:effectLst/>
                        </a:rPr>
                        <a:t>Glibenclamide</a:t>
                      </a:r>
                      <a:endParaRPr lang="en-US" sz="4000" b="0" dirty="0">
                        <a:effectLst/>
                        <a:latin typeface="Times New Roman"/>
                        <a:ea typeface="SimSun"/>
                      </a:endParaRPr>
                    </a:p>
                  </a:txBody>
                  <a:tcPr marL="63104" marR="63104" marT="0" marB="0" anchor="b"/>
                </a:tc>
                <a:tc>
                  <a:txBody>
                    <a:bodyPr/>
                    <a:lstStyle/>
                    <a:p>
                      <a:pPr algn="ctr">
                        <a:spcAft>
                          <a:spcPts val="0"/>
                        </a:spcAft>
                      </a:pPr>
                      <a:r>
                        <a:rPr lang="en-US" sz="2000" b="0" dirty="0">
                          <a:effectLst/>
                        </a:rPr>
                        <a:t> </a:t>
                      </a:r>
                      <a:endParaRPr lang="en-US" sz="4000" b="0" dirty="0">
                        <a:effectLst/>
                        <a:latin typeface="Times New Roman"/>
                        <a:ea typeface="SimSun"/>
                      </a:endParaRPr>
                    </a:p>
                  </a:txBody>
                  <a:tcPr marL="63104" marR="63104" marT="0" marB="0" anchor="b"/>
                </a:tc>
                <a:tc>
                  <a:txBody>
                    <a:bodyPr/>
                    <a:lstStyle/>
                    <a:p>
                      <a:pPr algn="ctr">
                        <a:spcAft>
                          <a:spcPts val="0"/>
                        </a:spcAft>
                      </a:pPr>
                      <a:r>
                        <a:rPr lang="en-US" sz="2000" b="0" dirty="0">
                          <a:effectLst/>
                        </a:rPr>
                        <a:t>14.3</a:t>
                      </a:r>
                      <a:endParaRPr lang="en-US" sz="4000" b="0" dirty="0">
                        <a:effectLst/>
                        <a:latin typeface="Times New Roman"/>
                        <a:ea typeface="SimSun"/>
                      </a:endParaRPr>
                    </a:p>
                  </a:txBody>
                  <a:tcPr marL="63104" marR="63104" marT="0" marB="0" anchor="b"/>
                </a:tc>
                <a:tc>
                  <a:txBody>
                    <a:bodyPr/>
                    <a:lstStyle/>
                    <a:p>
                      <a:pPr algn="ctr">
                        <a:spcAft>
                          <a:spcPts val="0"/>
                        </a:spcAft>
                      </a:pPr>
                      <a:r>
                        <a:rPr lang="en-US" sz="2000" b="0" dirty="0">
                          <a:effectLst/>
                        </a:rPr>
                        <a:t>69.2</a:t>
                      </a:r>
                      <a:endParaRPr lang="en-US" sz="4000" b="0" dirty="0">
                        <a:effectLst/>
                        <a:latin typeface="Times New Roman"/>
                        <a:ea typeface="SimSun"/>
                      </a:endParaRPr>
                    </a:p>
                  </a:txBody>
                  <a:tcPr marL="63104" marR="63104" marT="0" marB="0" anchor="b"/>
                </a:tc>
              </a:tr>
              <a:tr h="309282">
                <a:tc>
                  <a:txBody>
                    <a:bodyPr/>
                    <a:lstStyle/>
                    <a:p>
                      <a:pPr>
                        <a:spcAft>
                          <a:spcPts val="0"/>
                        </a:spcAft>
                      </a:pPr>
                      <a:r>
                        <a:rPr lang="en-US" sz="2000" dirty="0" err="1">
                          <a:effectLst/>
                        </a:rPr>
                        <a:t>Frusemide</a:t>
                      </a:r>
                      <a:r>
                        <a:rPr lang="en-US" sz="2000" dirty="0">
                          <a:effectLst/>
                        </a:rPr>
                        <a:t>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 </a:t>
                      </a:r>
                      <a:endParaRPr lang="en-US" sz="4000">
                        <a:effectLst/>
                        <a:latin typeface="Times New Roman"/>
                        <a:ea typeface="SimSun"/>
                      </a:endParaRPr>
                    </a:p>
                  </a:txBody>
                  <a:tcPr marL="63104" marR="63104" marT="0" marB="0" anchor="b"/>
                </a:tc>
                <a:tc>
                  <a:txBody>
                    <a:bodyPr/>
                    <a:lstStyle/>
                    <a:p>
                      <a:pPr algn="ctr">
                        <a:spcAft>
                          <a:spcPts val="0"/>
                        </a:spcAft>
                      </a:pPr>
                      <a:r>
                        <a:rPr lang="en-US" sz="2000">
                          <a:effectLst/>
                        </a:rPr>
                        <a:t>14.3</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69.2</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dirty="0">
                          <a:effectLst/>
                        </a:rPr>
                        <a:t>Hydrochlorothiazide</a:t>
                      </a:r>
                      <a:endParaRPr lang="en-US" sz="4000" dirty="0">
                        <a:effectLst/>
                        <a:latin typeface="Times New Roman"/>
                        <a:ea typeface="SimSun"/>
                      </a:endParaRPr>
                    </a:p>
                  </a:txBody>
                  <a:tcPr marL="63104" marR="63104" marT="0" marB="0" anchor="b"/>
                </a:tc>
                <a:tc>
                  <a:txBody>
                    <a:bodyPr/>
                    <a:lstStyle/>
                    <a:p>
                      <a:pPr algn="ctr">
                        <a:spcAft>
                          <a:spcPts val="0"/>
                        </a:spcAft>
                      </a:pPr>
                      <a:r>
                        <a:rPr lang="en-US" sz="2000" dirty="0">
                          <a:effectLst/>
                        </a:rPr>
                        <a:t>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85.7</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69.2</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a:effectLst/>
                        </a:rPr>
                        <a:t>Beclometasone inhaler </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0.0</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15.4</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a:effectLst/>
                        </a:rPr>
                        <a:t>Prednisolone</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0.0</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69.2</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a:effectLst/>
                        </a:rPr>
                        <a:t>Salbutamol inhaler</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0.0</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30.8</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dirty="0">
                          <a:effectLst/>
                        </a:rPr>
                        <a:t>Aspirin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dirty="0">
                          <a:effectLst/>
                        </a:rPr>
                        <a:t>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0.0</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69.2</a:t>
                      </a:r>
                      <a:endParaRPr lang="en-US" sz="4000" dirty="0">
                        <a:effectLst/>
                        <a:latin typeface="Times New Roman"/>
                        <a:ea typeface="SimSun"/>
                      </a:endParaRPr>
                    </a:p>
                  </a:txBody>
                  <a:tcPr marL="63104" marR="63104" marT="0" marB="0" anchor="b"/>
                </a:tc>
              </a:tr>
              <a:tr h="309282">
                <a:tc>
                  <a:txBody>
                    <a:bodyPr/>
                    <a:lstStyle/>
                    <a:p>
                      <a:pPr>
                        <a:spcAft>
                          <a:spcPts val="0"/>
                        </a:spcAft>
                      </a:pPr>
                      <a:r>
                        <a:rPr lang="en-US" sz="2000" dirty="0">
                          <a:effectLst/>
                        </a:rPr>
                        <a:t>Glucose  solution for injection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dirty="0">
                          <a:effectLst/>
                        </a:rPr>
                        <a:t> </a:t>
                      </a:r>
                      <a:endParaRPr lang="en-US" sz="4000" dirty="0">
                        <a:effectLst/>
                        <a:latin typeface="Times New Roman"/>
                        <a:ea typeface="SimSun"/>
                      </a:endParaRPr>
                    </a:p>
                  </a:txBody>
                  <a:tcPr marL="63104" marR="63104" marT="0" marB="0" anchor="b"/>
                </a:tc>
                <a:tc>
                  <a:txBody>
                    <a:bodyPr/>
                    <a:lstStyle/>
                    <a:p>
                      <a:pPr algn="ctr">
                        <a:spcAft>
                          <a:spcPts val="0"/>
                        </a:spcAft>
                      </a:pPr>
                      <a:r>
                        <a:rPr lang="en-US" sz="2000">
                          <a:effectLst/>
                        </a:rPr>
                        <a:t>57.1</a:t>
                      </a:r>
                      <a:endParaRPr lang="en-US" sz="4000">
                        <a:effectLst/>
                        <a:latin typeface="Times New Roman"/>
                        <a:ea typeface="SimSun"/>
                      </a:endParaRPr>
                    </a:p>
                  </a:txBody>
                  <a:tcPr marL="63104" marR="63104" marT="0" marB="0" anchor="b"/>
                </a:tc>
                <a:tc>
                  <a:txBody>
                    <a:bodyPr/>
                    <a:lstStyle/>
                    <a:p>
                      <a:pPr algn="ctr">
                        <a:spcAft>
                          <a:spcPts val="0"/>
                        </a:spcAft>
                      </a:pPr>
                      <a:r>
                        <a:rPr lang="en-US" sz="2000" dirty="0">
                          <a:effectLst/>
                        </a:rPr>
                        <a:t>53.8</a:t>
                      </a:r>
                      <a:endParaRPr lang="en-US" sz="4000" dirty="0">
                        <a:effectLst/>
                        <a:latin typeface="Times New Roman"/>
                        <a:ea typeface="SimSun"/>
                      </a:endParaRPr>
                    </a:p>
                  </a:txBody>
                  <a:tcPr marL="63104" marR="63104" marT="0" marB="0" anchor="b"/>
                </a:tc>
              </a:tr>
            </a:tbl>
          </a:graphicData>
        </a:graphic>
      </p:graphicFrame>
    </p:spTree>
    <p:extLst>
      <p:ext uri="{BB962C8B-B14F-4D97-AF65-F5344CB8AC3E}">
        <p14:creationId xmlns:p14="http://schemas.microsoft.com/office/powerpoint/2010/main" xmlns="" val="31725637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467544" y="89078"/>
            <a:ext cx="8229600" cy="1179837"/>
          </a:xfrm>
        </p:spPr>
        <p:txBody>
          <a:bodyPr/>
          <a:lstStyle/>
          <a:p>
            <a:r>
              <a:rPr lang="en-GB" sz="2400" dirty="0"/>
              <a:t> </a:t>
            </a:r>
            <a:r>
              <a:rPr lang="en-US" sz="2400" dirty="0"/>
              <a:t/>
            </a:r>
            <a:br>
              <a:rPr lang="en-US" sz="2400" dirty="0"/>
            </a:br>
            <a:r>
              <a:rPr lang="en-US" sz="2400" b="1" dirty="0"/>
              <a:t>A</a:t>
            </a:r>
            <a:r>
              <a:rPr lang="en-GB" sz="2400" b="1" dirty="0" err="1"/>
              <a:t>vailability</a:t>
            </a:r>
            <a:r>
              <a:rPr lang="en-GB" sz="2400" b="1" dirty="0"/>
              <a:t> (%) of  basic diagnostic tests in primary care facilities , low-income &amp; low middle-income countries</a:t>
            </a:r>
            <a:r>
              <a:rPr lang="en-US" sz="2800" dirty="0"/>
              <a:t/>
            </a:r>
            <a:br>
              <a:rPr lang="en-US" sz="2800" dirty="0"/>
            </a:br>
            <a:endParaRPr lang="en-US" sz="2800" dirty="0"/>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xmlns="" val="1300495059"/>
              </p:ext>
            </p:extLst>
          </p:nvPr>
        </p:nvGraphicFramePr>
        <p:xfrm>
          <a:off x="467690" y="1124752"/>
          <a:ext cx="8280919" cy="5292482"/>
        </p:xfrm>
        <a:graphic>
          <a:graphicData uri="http://schemas.openxmlformats.org/drawingml/2006/table">
            <a:tbl>
              <a:tblPr>
                <a:tableStyleId>{5C22544A-7EE6-4342-B048-85BDC9FD1C3A}</a:tableStyleId>
              </a:tblPr>
              <a:tblGrid>
                <a:gridCol w="2019812"/>
                <a:gridCol w="208628"/>
                <a:gridCol w="917379"/>
                <a:gridCol w="1711700"/>
                <a:gridCol w="1711700"/>
                <a:gridCol w="1711700"/>
              </a:tblGrid>
              <a:tr h="1188739">
                <a:tc>
                  <a:txBody>
                    <a:bodyPr/>
                    <a:lstStyle/>
                    <a:p>
                      <a:pPr>
                        <a:spcAft>
                          <a:spcPts val="0"/>
                        </a:spcAft>
                      </a:pPr>
                      <a:r>
                        <a:rPr lang="en-US" sz="1200" b="1" dirty="0">
                          <a:solidFill>
                            <a:srgbClr val="FF0000"/>
                          </a:solidFill>
                          <a:effectLst/>
                        </a:rPr>
                        <a:t> </a:t>
                      </a:r>
                      <a:endParaRPr lang="en-US" sz="2000" b="1" dirty="0">
                        <a:solidFill>
                          <a:srgbClr val="FF0000"/>
                        </a:solidFill>
                        <a:effectLst/>
                      </a:endParaRPr>
                    </a:p>
                    <a:p>
                      <a:pPr algn="ctr">
                        <a:spcAft>
                          <a:spcPts val="0"/>
                        </a:spcAft>
                      </a:pPr>
                      <a:endParaRPr lang="en-US" sz="1800" b="1" dirty="0" smtClean="0">
                        <a:solidFill>
                          <a:srgbClr val="FF0000"/>
                        </a:solidFill>
                        <a:effectLst/>
                      </a:endParaRPr>
                    </a:p>
                    <a:p>
                      <a:pPr algn="ctr">
                        <a:spcAft>
                          <a:spcPts val="0"/>
                        </a:spcAft>
                      </a:pPr>
                      <a:endParaRPr lang="en-US" sz="1800" b="1" dirty="0" smtClean="0">
                        <a:solidFill>
                          <a:srgbClr val="FF0000"/>
                        </a:solidFill>
                        <a:effectLst/>
                      </a:endParaRPr>
                    </a:p>
                    <a:p>
                      <a:pPr algn="ctr">
                        <a:spcAft>
                          <a:spcPts val="0"/>
                        </a:spcAft>
                      </a:pPr>
                      <a:r>
                        <a:rPr lang="en-US" sz="1800" b="1" dirty="0" smtClean="0">
                          <a:solidFill>
                            <a:srgbClr val="FF0000"/>
                          </a:solidFill>
                          <a:effectLst/>
                        </a:rPr>
                        <a:t>Tests</a:t>
                      </a:r>
                      <a:endParaRPr lang="en-US" sz="3200" b="1" dirty="0">
                        <a:solidFill>
                          <a:srgbClr val="FF0000"/>
                        </a:solidFill>
                        <a:effectLst/>
                      </a:endParaRPr>
                    </a:p>
                    <a:p>
                      <a:pPr>
                        <a:spcAft>
                          <a:spcPts val="0"/>
                        </a:spcAft>
                      </a:pPr>
                      <a:r>
                        <a:rPr lang="en-US" sz="1200" b="1" dirty="0">
                          <a:solidFill>
                            <a:srgbClr val="FF0000"/>
                          </a:solidFill>
                          <a:effectLst/>
                        </a:rPr>
                        <a:t> </a:t>
                      </a:r>
                      <a:endParaRPr lang="en-US" sz="2000" b="1" dirty="0">
                        <a:solidFill>
                          <a:srgbClr val="FF0000"/>
                        </a:solidFill>
                        <a:effectLst/>
                        <a:latin typeface="Times New Roman"/>
                        <a:ea typeface="SimSun"/>
                      </a:endParaRPr>
                    </a:p>
                  </a:txBody>
                  <a:tcPr marL="68580" marR="68580" marT="0" marB="0" anchor="ctr"/>
                </a:tc>
                <a:tc>
                  <a:txBody>
                    <a:bodyPr/>
                    <a:lstStyle/>
                    <a:p>
                      <a:pPr algn="ctr">
                        <a:spcAft>
                          <a:spcPts val="0"/>
                        </a:spcAft>
                      </a:pPr>
                      <a:r>
                        <a:rPr lang="en-GB" sz="1200" b="1" dirty="0">
                          <a:solidFill>
                            <a:srgbClr val="FF0000"/>
                          </a:solidFill>
                          <a:effectLst/>
                        </a:rPr>
                        <a:t> </a:t>
                      </a:r>
                      <a:endParaRPr lang="en-US" sz="2000" b="1" dirty="0">
                        <a:solidFill>
                          <a:srgbClr val="FF0000"/>
                        </a:solidFill>
                        <a:effectLst/>
                        <a:latin typeface="Times New Roman"/>
                        <a:ea typeface="SimSun"/>
                      </a:endParaRPr>
                    </a:p>
                  </a:txBody>
                  <a:tcPr marL="68580" marR="68580" marT="0" marB="0" anchor="b"/>
                </a:tc>
                <a:tc>
                  <a:txBody>
                    <a:bodyPr/>
                    <a:lstStyle/>
                    <a:p>
                      <a:pPr algn="ctr">
                        <a:spcAft>
                          <a:spcPts val="0"/>
                        </a:spcAft>
                      </a:pPr>
                      <a:r>
                        <a:rPr lang="en-US" sz="1200" b="1" dirty="0">
                          <a:solidFill>
                            <a:srgbClr val="FF0000"/>
                          </a:solidFill>
                          <a:effectLst/>
                        </a:rPr>
                        <a:t> </a:t>
                      </a:r>
                      <a:endParaRPr lang="en-US" sz="2000" b="1" dirty="0">
                        <a:solidFill>
                          <a:srgbClr val="FF0000"/>
                        </a:solidFill>
                        <a:effectLst/>
                        <a:latin typeface="Times New Roman"/>
                        <a:ea typeface="SimSun"/>
                      </a:endParaRPr>
                    </a:p>
                  </a:txBody>
                  <a:tcPr marL="68580" marR="68580" marT="0" marB="0" anchor="b"/>
                </a:tc>
                <a:tc>
                  <a:txBody>
                    <a:bodyPr/>
                    <a:lstStyle/>
                    <a:p>
                      <a:pPr algn="ctr">
                        <a:spcAft>
                          <a:spcPts val="0"/>
                        </a:spcAft>
                      </a:pPr>
                      <a:r>
                        <a:rPr lang="en-US" sz="2000" b="1" dirty="0" smtClean="0">
                          <a:solidFill>
                            <a:srgbClr val="FF0000"/>
                          </a:solidFill>
                          <a:effectLst/>
                          <a:latin typeface="Times New Roman"/>
                          <a:ea typeface="SimSun"/>
                        </a:rPr>
                        <a:t>Middle-income</a:t>
                      </a:r>
                      <a:endParaRPr lang="en-US" sz="2000" b="1" dirty="0">
                        <a:solidFill>
                          <a:srgbClr val="FF0000"/>
                        </a:solidFill>
                        <a:effectLst/>
                        <a:latin typeface="Times New Roman"/>
                        <a:ea typeface="SimSun"/>
                      </a:endParaRPr>
                    </a:p>
                  </a:txBody>
                  <a:tcPr marL="68580" marR="68580" marT="0" marB="0" anchor="b"/>
                </a:tc>
                <a:tc>
                  <a:txBody>
                    <a:bodyPr/>
                    <a:lstStyle/>
                    <a:p>
                      <a:pPr algn="ctr">
                        <a:spcAft>
                          <a:spcPts val="0"/>
                        </a:spcAft>
                      </a:pPr>
                      <a:r>
                        <a:rPr lang="en-US" sz="2000" b="1" dirty="0" smtClean="0">
                          <a:solidFill>
                            <a:srgbClr val="FF0000"/>
                          </a:solidFill>
                          <a:effectLst/>
                          <a:latin typeface="Times New Roman"/>
                          <a:ea typeface="SimSun"/>
                        </a:rPr>
                        <a:t>Low-income</a:t>
                      </a:r>
                      <a:endParaRPr lang="en-US" sz="2000" b="1" dirty="0">
                        <a:solidFill>
                          <a:srgbClr val="FF0000"/>
                        </a:solidFill>
                        <a:effectLst/>
                        <a:latin typeface="Times New Roman"/>
                        <a:ea typeface="SimSun"/>
                      </a:endParaRPr>
                    </a:p>
                  </a:txBody>
                  <a:tcPr marL="68580" marR="68580" marT="0" marB="0" anchor="b"/>
                </a:tc>
                <a:tc>
                  <a:txBody>
                    <a:bodyPr/>
                    <a:lstStyle/>
                    <a:p>
                      <a:pPr algn="ctr">
                        <a:spcAft>
                          <a:spcPts val="0"/>
                        </a:spcAft>
                      </a:pPr>
                      <a:r>
                        <a:rPr lang="en-US" sz="2000" b="1" dirty="0" smtClean="0">
                          <a:solidFill>
                            <a:srgbClr val="FF0000"/>
                          </a:solidFill>
                          <a:effectLst/>
                          <a:latin typeface="Times New Roman"/>
                          <a:ea typeface="SimSun"/>
                        </a:rPr>
                        <a:t>Low</a:t>
                      </a:r>
                      <a:r>
                        <a:rPr lang="en-US" sz="2000" b="1" baseline="0" dirty="0" smtClean="0">
                          <a:solidFill>
                            <a:srgbClr val="FF0000"/>
                          </a:solidFill>
                          <a:effectLst/>
                          <a:latin typeface="Times New Roman"/>
                          <a:ea typeface="SimSun"/>
                        </a:rPr>
                        <a:t> </a:t>
                      </a:r>
                      <a:r>
                        <a:rPr lang="en-US" sz="2000" b="1" dirty="0" smtClean="0">
                          <a:solidFill>
                            <a:srgbClr val="FF0000"/>
                          </a:solidFill>
                          <a:effectLst/>
                          <a:latin typeface="Times New Roman"/>
                          <a:ea typeface="SimSun"/>
                        </a:rPr>
                        <a:t>middle-income</a:t>
                      </a:r>
                      <a:endParaRPr lang="en-US" sz="2000" b="1" dirty="0">
                        <a:solidFill>
                          <a:srgbClr val="FF0000"/>
                        </a:solidFill>
                        <a:effectLst/>
                        <a:latin typeface="Times New Roman"/>
                        <a:ea typeface="SimSun"/>
                      </a:endParaRPr>
                    </a:p>
                  </a:txBody>
                  <a:tcPr marL="68580" marR="68580" marT="0" marB="0" anchor="b"/>
                </a:tc>
              </a:tr>
              <a:tr h="635993">
                <a:tc>
                  <a:txBody>
                    <a:bodyPr/>
                    <a:lstStyle/>
                    <a:p>
                      <a:pPr>
                        <a:spcAft>
                          <a:spcPts val="0"/>
                        </a:spcAft>
                      </a:pPr>
                      <a:r>
                        <a:rPr lang="en-US" sz="1800" b="1" dirty="0">
                          <a:effectLst/>
                        </a:rPr>
                        <a:t> </a:t>
                      </a:r>
                      <a:endParaRPr lang="en-US" sz="3200" b="1" dirty="0">
                        <a:effectLst/>
                      </a:endParaRPr>
                    </a:p>
                    <a:p>
                      <a:pPr>
                        <a:spcAft>
                          <a:spcPts val="0"/>
                        </a:spcAft>
                      </a:pPr>
                      <a:r>
                        <a:rPr lang="en-US" sz="1800" b="1" dirty="0">
                          <a:effectLst/>
                        </a:rPr>
                        <a:t>Urine albumin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a:effectLst/>
                        </a:rPr>
                        <a:t>64</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100</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46</a:t>
                      </a:r>
                      <a:endParaRPr lang="en-US" sz="3200" b="1" dirty="0">
                        <a:effectLst/>
                        <a:latin typeface="Times New Roman"/>
                        <a:ea typeface="SimSun"/>
                      </a:endParaRPr>
                    </a:p>
                  </a:txBody>
                  <a:tcPr marL="68580" marR="68580" marT="0" marB="0" anchor="b"/>
                </a:tc>
              </a:tr>
              <a:tr h="317996">
                <a:tc>
                  <a:txBody>
                    <a:bodyPr/>
                    <a:lstStyle/>
                    <a:p>
                      <a:pPr algn="just">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r>
              <a:tr h="317996">
                <a:tc>
                  <a:txBody>
                    <a:bodyPr/>
                    <a:lstStyle/>
                    <a:p>
                      <a:pPr algn="just">
                        <a:spcAft>
                          <a:spcPts val="0"/>
                        </a:spcAft>
                      </a:pPr>
                      <a:r>
                        <a:rPr lang="en-US" sz="1800" b="1">
                          <a:effectLst/>
                        </a:rPr>
                        <a:t>Urine glucose</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71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100</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54</a:t>
                      </a:r>
                      <a:endParaRPr lang="en-US" sz="3200" b="1" dirty="0">
                        <a:effectLst/>
                        <a:latin typeface="Times New Roman"/>
                        <a:ea typeface="SimSun"/>
                      </a:endParaRPr>
                    </a:p>
                  </a:txBody>
                  <a:tcPr marL="68580" marR="68580" marT="0" marB="0" anchor="b"/>
                </a:tc>
              </a:tr>
              <a:tr h="317996">
                <a:tc>
                  <a:txBody>
                    <a:bodyPr/>
                    <a:lstStyle/>
                    <a:p>
                      <a:pPr algn="just">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r>
              <a:tr h="317996">
                <a:tc>
                  <a:txBody>
                    <a:bodyPr/>
                    <a:lstStyle/>
                    <a:p>
                      <a:pPr algn="just">
                        <a:spcAft>
                          <a:spcPts val="0"/>
                        </a:spcAft>
                      </a:pPr>
                      <a:r>
                        <a:rPr lang="en-US" sz="1800" b="1">
                          <a:effectLst/>
                        </a:rPr>
                        <a:t> Urine ketones</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79 </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0</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0</a:t>
                      </a:r>
                      <a:endParaRPr lang="en-US" sz="3200" b="1" dirty="0">
                        <a:effectLst/>
                        <a:latin typeface="Times New Roman"/>
                        <a:ea typeface="SimSun"/>
                      </a:endParaRPr>
                    </a:p>
                  </a:txBody>
                  <a:tcPr marL="68580" marR="68580" marT="0" marB="0" anchor="b"/>
                </a:tc>
              </a:tr>
              <a:tr h="317996">
                <a:tc>
                  <a:txBody>
                    <a:bodyPr/>
                    <a:lstStyle/>
                    <a:p>
                      <a:pPr algn="just">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r>
              <a:tr h="317996">
                <a:tc>
                  <a:txBody>
                    <a:bodyPr/>
                    <a:lstStyle/>
                    <a:p>
                      <a:pPr algn="just">
                        <a:spcAft>
                          <a:spcPts val="0"/>
                        </a:spcAft>
                      </a:pPr>
                      <a:r>
                        <a:rPr lang="en-US" sz="1800" b="1" dirty="0">
                          <a:effectLst/>
                        </a:rPr>
                        <a:t>Blood glucose</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93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0</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0</a:t>
                      </a:r>
                      <a:endParaRPr lang="en-US" sz="3200" b="1" dirty="0">
                        <a:effectLst/>
                        <a:latin typeface="Times New Roman"/>
                        <a:ea typeface="SimSun"/>
                      </a:endParaRPr>
                    </a:p>
                  </a:txBody>
                  <a:tcPr marL="68580" marR="68580" marT="0" marB="0" anchor="b"/>
                </a:tc>
              </a:tr>
              <a:tr h="317996">
                <a:tc>
                  <a:txBody>
                    <a:bodyPr/>
                    <a:lstStyle/>
                    <a:p>
                      <a:pPr algn="just">
                        <a:spcAft>
                          <a:spcPts val="0"/>
                        </a:spcAft>
                      </a:pPr>
                      <a:r>
                        <a:rPr lang="en-US" sz="1800" b="1" dirty="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r>
              <a:tr h="548640">
                <a:tc>
                  <a:txBody>
                    <a:bodyPr/>
                    <a:lstStyle/>
                    <a:p>
                      <a:pPr algn="just">
                        <a:spcAft>
                          <a:spcPts val="0"/>
                        </a:spcAft>
                      </a:pPr>
                      <a:r>
                        <a:rPr lang="en-US" sz="1800" b="1" dirty="0">
                          <a:effectLst/>
                        </a:rPr>
                        <a:t>Blood cholesterol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14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0</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8 </a:t>
                      </a:r>
                      <a:endParaRPr lang="en-US" sz="3200" b="1" dirty="0">
                        <a:effectLst/>
                        <a:latin typeface="Times New Roman"/>
                        <a:ea typeface="SimSun"/>
                      </a:endParaRPr>
                    </a:p>
                  </a:txBody>
                  <a:tcPr marL="68580" marR="68580" marT="0" marB="0" anchor="b"/>
                </a:tc>
              </a:tr>
              <a:tr h="284681">
                <a:tc>
                  <a:txBody>
                    <a:bodyPr/>
                    <a:lstStyle/>
                    <a:p>
                      <a:pPr algn="just">
                        <a:spcAft>
                          <a:spcPts val="0"/>
                        </a:spcAft>
                      </a:pPr>
                      <a:r>
                        <a:rPr lang="en-US" sz="1800" b="1" dirty="0" smtClean="0">
                          <a:effectLst/>
                        </a:rPr>
                        <a:t> </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 </a:t>
                      </a:r>
                      <a:endParaRPr lang="en-US" sz="3200" b="1" dirty="0">
                        <a:effectLst/>
                        <a:latin typeface="Times New Roman"/>
                        <a:ea typeface="SimSun"/>
                      </a:endParaRPr>
                    </a:p>
                  </a:txBody>
                  <a:tcPr marL="68580" marR="68580" marT="0" marB="0" anchor="b"/>
                </a:tc>
              </a:tr>
              <a:tr h="408457">
                <a:tc>
                  <a:txBody>
                    <a:bodyPr/>
                    <a:lstStyle/>
                    <a:p>
                      <a:pPr algn="just">
                        <a:spcAft>
                          <a:spcPts val="0"/>
                        </a:spcAft>
                      </a:pPr>
                      <a:r>
                        <a:rPr lang="en-US" sz="1800" b="1" dirty="0">
                          <a:effectLst/>
                        </a:rPr>
                        <a:t>Serum </a:t>
                      </a:r>
                      <a:r>
                        <a:rPr lang="en-US" sz="1800" b="1" dirty="0" err="1">
                          <a:effectLst/>
                        </a:rPr>
                        <a:t>creatinine</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 </a:t>
                      </a:r>
                      <a:endParaRPr lang="en-US" sz="3200" b="1">
                        <a:effectLst/>
                        <a:latin typeface="Times New Roman"/>
                        <a:ea typeface="SimSun"/>
                      </a:endParaRPr>
                    </a:p>
                  </a:txBody>
                  <a:tcPr marL="68580" marR="68580" marT="0" marB="0" anchor="b"/>
                </a:tc>
                <a:tc>
                  <a:txBody>
                    <a:bodyPr/>
                    <a:lstStyle/>
                    <a:p>
                      <a:pPr algn="ctr">
                        <a:spcAft>
                          <a:spcPts val="0"/>
                        </a:spcAft>
                      </a:pPr>
                      <a:r>
                        <a:rPr lang="en-US" sz="1800" b="1">
                          <a:effectLst/>
                        </a:rPr>
                        <a:t>0</a:t>
                      </a:r>
                      <a:endParaRPr lang="en-US" sz="3200" b="1">
                        <a:effectLst/>
                        <a:latin typeface="Times New Roman"/>
                        <a:ea typeface="SimSun"/>
                      </a:endParaRPr>
                    </a:p>
                  </a:txBody>
                  <a:tcPr marL="68580" marR="68580" marT="0" marB="0" anchor="b"/>
                </a:tc>
                <a:tc>
                  <a:txBody>
                    <a:bodyPr/>
                    <a:lstStyle/>
                    <a:p>
                      <a:pPr algn="ctr">
                        <a:spcAft>
                          <a:spcPts val="0"/>
                        </a:spcAft>
                      </a:pPr>
                      <a:r>
                        <a:rPr lang="en-US" sz="1800" b="1" dirty="0">
                          <a:effectLst/>
                        </a:rPr>
                        <a:t>0</a:t>
                      </a:r>
                      <a:endParaRPr lang="en-US" sz="3200" b="1" dirty="0">
                        <a:effectLst/>
                        <a:latin typeface="Times New Roman"/>
                        <a:ea typeface="SimSun"/>
                      </a:endParaRPr>
                    </a:p>
                  </a:txBody>
                  <a:tcPr marL="68580" marR="68580" marT="0" marB="0" anchor="b"/>
                </a:tc>
                <a:tc>
                  <a:txBody>
                    <a:bodyPr/>
                    <a:lstStyle/>
                    <a:p>
                      <a:pPr algn="ctr">
                        <a:spcAft>
                          <a:spcPts val="0"/>
                        </a:spcAft>
                      </a:pPr>
                      <a:r>
                        <a:rPr lang="en-US" sz="1800" b="1" dirty="0">
                          <a:effectLst/>
                        </a:rPr>
                        <a:t>8</a:t>
                      </a:r>
                      <a:endParaRPr lang="en-US" sz="3200" b="1" dirty="0">
                        <a:effectLst/>
                        <a:latin typeface="Times New Roman"/>
                        <a:ea typeface="SimSun"/>
                      </a:endParaRPr>
                    </a:p>
                  </a:txBody>
                  <a:tcPr marL="68580" marR="68580" marT="0" marB="0" anchor="b"/>
                </a:tc>
              </a:tr>
            </a:tbl>
          </a:graphicData>
        </a:graphic>
      </p:graphicFrame>
    </p:spTree>
    <p:extLst>
      <p:ext uri="{BB962C8B-B14F-4D97-AF65-F5344CB8AC3E}">
        <p14:creationId xmlns:p14="http://schemas.microsoft.com/office/powerpoint/2010/main" xmlns="" val="1417599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listo MT" pitchFamily="18" charset="0"/>
                <a:cs typeface="Arial" charset="0"/>
              </a:defRPr>
            </a:lvl1pPr>
            <a:lvl2pPr marL="725012" indent="-278844" eaLnBrk="0" hangingPunct="0">
              <a:defRPr sz="2800">
                <a:solidFill>
                  <a:schemeClr val="tx1"/>
                </a:solidFill>
                <a:latin typeface="Calisto MT" pitchFamily="18" charset="0"/>
                <a:cs typeface="Arial" charset="0"/>
              </a:defRPr>
            </a:lvl2pPr>
            <a:lvl3pPr marL="1115372" indent="-223074" eaLnBrk="0" hangingPunct="0">
              <a:defRPr sz="2800">
                <a:solidFill>
                  <a:schemeClr val="tx1"/>
                </a:solidFill>
                <a:latin typeface="Calisto MT" pitchFamily="18" charset="0"/>
                <a:cs typeface="Arial" charset="0"/>
              </a:defRPr>
            </a:lvl3pPr>
            <a:lvl4pPr marL="1561535" indent="-223074" eaLnBrk="0" hangingPunct="0">
              <a:defRPr sz="2800">
                <a:solidFill>
                  <a:schemeClr val="tx1"/>
                </a:solidFill>
                <a:latin typeface="Calisto MT" pitchFamily="18" charset="0"/>
                <a:cs typeface="Arial" charset="0"/>
              </a:defRPr>
            </a:lvl4pPr>
            <a:lvl5pPr marL="2007682" indent="-223074" eaLnBrk="0" hangingPunct="0">
              <a:defRPr sz="2800">
                <a:solidFill>
                  <a:schemeClr val="tx1"/>
                </a:solidFill>
                <a:latin typeface="Calisto MT" pitchFamily="18" charset="0"/>
                <a:cs typeface="Arial" charset="0"/>
              </a:defRPr>
            </a:lvl5pPr>
            <a:lvl6pPr marL="2453830" indent="-223074" eaLnBrk="0" fontAlgn="base" hangingPunct="0">
              <a:spcBef>
                <a:spcPct val="0"/>
              </a:spcBef>
              <a:spcAft>
                <a:spcPct val="0"/>
              </a:spcAft>
              <a:defRPr sz="2800">
                <a:solidFill>
                  <a:schemeClr val="tx1"/>
                </a:solidFill>
                <a:latin typeface="Calisto MT" pitchFamily="18" charset="0"/>
                <a:cs typeface="Arial" charset="0"/>
              </a:defRPr>
            </a:lvl6pPr>
            <a:lvl7pPr marL="2899980" indent="-223074" eaLnBrk="0" fontAlgn="base" hangingPunct="0">
              <a:spcBef>
                <a:spcPct val="0"/>
              </a:spcBef>
              <a:spcAft>
                <a:spcPct val="0"/>
              </a:spcAft>
              <a:defRPr sz="2800">
                <a:solidFill>
                  <a:schemeClr val="tx1"/>
                </a:solidFill>
                <a:latin typeface="Calisto MT" pitchFamily="18" charset="0"/>
                <a:cs typeface="Arial" charset="0"/>
              </a:defRPr>
            </a:lvl7pPr>
            <a:lvl8pPr marL="3346132" indent="-223074" eaLnBrk="0" fontAlgn="base" hangingPunct="0">
              <a:spcBef>
                <a:spcPct val="0"/>
              </a:spcBef>
              <a:spcAft>
                <a:spcPct val="0"/>
              </a:spcAft>
              <a:defRPr sz="2800">
                <a:solidFill>
                  <a:schemeClr val="tx1"/>
                </a:solidFill>
                <a:latin typeface="Calisto MT" pitchFamily="18" charset="0"/>
                <a:cs typeface="Arial" charset="0"/>
              </a:defRPr>
            </a:lvl8pPr>
            <a:lvl9pPr marL="3792286" indent="-223074" eaLnBrk="0" fontAlgn="base" hangingPunct="0">
              <a:spcBef>
                <a:spcPct val="0"/>
              </a:spcBef>
              <a:spcAft>
                <a:spcPct val="0"/>
              </a:spcAft>
              <a:defRPr sz="2800">
                <a:solidFill>
                  <a:schemeClr val="tx1"/>
                </a:solidFill>
                <a:latin typeface="Calisto MT" pitchFamily="18" charset="0"/>
                <a:cs typeface="Arial" charset="0"/>
              </a:defRPr>
            </a:lvl9pPr>
          </a:lstStyle>
          <a:p>
            <a:pPr eaLnBrk="1" hangingPunct="1"/>
            <a:fld id="{B5955AAB-3B1F-4ED6-B0D9-822DA967F2BE}" type="slidenum">
              <a:rPr lang="en-US" sz="1200">
                <a:solidFill>
                  <a:srgbClr val="898989"/>
                </a:solidFill>
              </a:rPr>
              <a:pPr eaLnBrk="1" hangingPunct="1"/>
              <a:t>89</a:t>
            </a:fld>
            <a:endParaRPr lang="en-US" sz="1200">
              <a:solidFill>
                <a:srgbClr val="898989"/>
              </a:solidFill>
            </a:endParaRPr>
          </a:p>
        </p:txBody>
      </p:sp>
      <p:sp>
        <p:nvSpPr>
          <p:cNvPr id="38914" name="Rectangle 2"/>
          <p:cNvSpPr>
            <a:spLocks noChangeArrowheads="1"/>
          </p:cNvSpPr>
          <p:nvPr/>
        </p:nvSpPr>
        <p:spPr bwMode="auto">
          <a:xfrm>
            <a:off x="0" y="189055"/>
            <a:ext cx="9144000" cy="865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9233" tIns="44612" rIns="89233" bIns="44612" anchor="ctr"/>
          <a:lstStyle/>
          <a:p>
            <a:pPr algn="ctr" defTabSz="892296">
              <a:defRPr/>
            </a:pPr>
            <a:r>
              <a:rPr lang="en-GB" sz="2800" b="1" dirty="0">
                <a:solidFill>
                  <a:srgbClr val="C0504D"/>
                </a:solidFill>
                <a:ea typeface="ＭＳ Ｐゴシック" pitchFamily="-1" charset="-128"/>
              </a:rPr>
              <a:t>Low public sector availability leads patients to the private sector, where medicines are unaffordable</a:t>
            </a:r>
            <a:endParaRPr lang="en-US" sz="2800" b="1" dirty="0">
              <a:solidFill>
                <a:srgbClr val="C0504D"/>
              </a:solidFill>
              <a:ea typeface="ＭＳ Ｐゴシック" pitchFamily="-1" charset="-128"/>
            </a:endParaRPr>
          </a:p>
        </p:txBody>
      </p:sp>
      <p:pic>
        <p:nvPicPr>
          <p:cNvPr id="65540"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1054108"/>
            <a:ext cx="9144000" cy="5884879"/>
          </a:xfrm>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395288" y="7"/>
            <a:ext cx="8229600" cy="561975"/>
          </a:xfrm>
        </p:spPr>
        <p:txBody>
          <a:bodyPr/>
          <a:lstStyle/>
          <a:p>
            <a:r>
              <a:rPr lang="en-GB" sz="2400"/>
              <a:t>Diabetes prevalence trend 1980-2008</a:t>
            </a:r>
            <a:r>
              <a:rPr lang="en-GB" sz="2000"/>
              <a:t> </a:t>
            </a:r>
            <a:r>
              <a:rPr lang="en-GB" sz="1600"/>
              <a:t>(Danaei et al, 2011)</a:t>
            </a:r>
            <a:endParaRPr lang="en-US" sz="1600"/>
          </a:p>
        </p:txBody>
      </p:sp>
      <p:sp>
        <p:nvSpPr>
          <p:cNvPr id="408579" name="Rectangle 3"/>
          <p:cNvSpPr>
            <a:spLocks noGrp="1" noChangeArrowheads="1"/>
          </p:cNvSpPr>
          <p:nvPr>
            <p:ph idx="1"/>
          </p:nvPr>
        </p:nvSpPr>
        <p:spPr/>
        <p:txBody>
          <a:bodyPr/>
          <a:lstStyle/>
          <a:p>
            <a:endParaRPr lang="en-US"/>
          </a:p>
        </p:txBody>
      </p:sp>
      <p:pic>
        <p:nvPicPr>
          <p:cNvPr id="408580" name="Picture 4" descr="Diabetes Prevalen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 y="752482"/>
            <a:ext cx="9174163" cy="5629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55030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8027" y="29632"/>
            <a:ext cx="9077325" cy="1171995"/>
          </a:xfrm>
          <a:noFill/>
          <a:ln/>
          <a:extLst>
            <a:ext uri="{91240B29-F687-4F45-9708-019B960494DF}">
              <a14:hiddenLine xmlns:a14="http://schemas.microsoft.com/office/drawing/2010/main" xmlns="" w="12700">
                <a:solidFill>
                  <a:schemeClr val="tx1"/>
                </a:solidFill>
                <a:miter lim="800000"/>
                <a:headEnd/>
                <a:tailEnd/>
              </a14:hiddenLine>
            </a:ext>
          </a:extLst>
        </p:spPr>
        <p:txBody>
          <a:bodyPr lIns="80819" tIns="31690" rIns="80819" bIns="31690" anchor="t">
            <a:spAutoFit/>
          </a:bodyPr>
          <a:lstStyle/>
          <a:p>
            <a:pPr algn="ctr"/>
            <a:r>
              <a:rPr lang="en-GB" b="1" dirty="0" smtClean="0"/>
              <a:t>WHO </a:t>
            </a:r>
            <a:r>
              <a:rPr lang="en-GB" sz="3200" b="1" dirty="0" smtClean="0"/>
              <a:t>GLOBAL</a:t>
            </a:r>
            <a:r>
              <a:rPr lang="en-GB" b="1" dirty="0" smtClean="0"/>
              <a:t> NCD ACTION PLAN 2013 -2020</a:t>
            </a:r>
            <a:endParaRPr lang="en-GB" b="1" dirty="0"/>
          </a:p>
        </p:txBody>
      </p:sp>
      <p:sp>
        <p:nvSpPr>
          <p:cNvPr id="216067" name="Rectangle 3"/>
          <p:cNvSpPr>
            <a:spLocks noGrp="1" noChangeArrowheads="1"/>
          </p:cNvSpPr>
          <p:nvPr>
            <p:ph type="body" idx="1"/>
          </p:nvPr>
        </p:nvSpPr>
        <p:spPr>
          <a:xfrm>
            <a:off x="539552" y="1772816"/>
            <a:ext cx="8229600" cy="4465638"/>
          </a:xfrm>
          <a:noFill/>
          <a:ln/>
          <a:extLst>
            <a:ext uri="{91240B29-F687-4F45-9708-019B960494DF}">
              <a14:hiddenLine xmlns:a14="http://schemas.microsoft.com/office/drawing/2010/main" xmlns="" w="12700">
                <a:solidFill>
                  <a:schemeClr val="tx1"/>
                </a:solidFill>
                <a:miter lim="800000"/>
                <a:headEnd/>
                <a:tailEnd/>
              </a14:hiddenLine>
            </a:ext>
          </a:extLst>
        </p:spPr>
        <p:txBody>
          <a:bodyPr lIns="90322" tIns="44369" rIns="90322" bIns="44369"/>
          <a:lstStyle/>
          <a:p>
            <a:pPr algn="ctr">
              <a:buFontTx/>
              <a:buNone/>
            </a:pPr>
            <a:r>
              <a:rPr lang="en-GB" sz="4000" dirty="0" smtClean="0"/>
              <a:t>Objective 4</a:t>
            </a:r>
          </a:p>
          <a:p>
            <a:pPr marL="0" indent="0" algn="ctr">
              <a:buNone/>
            </a:pPr>
            <a:endParaRPr lang="en-GB" sz="3600" dirty="0"/>
          </a:p>
          <a:p>
            <a:pPr marL="0" indent="0">
              <a:buNone/>
            </a:pPr>
            <a:r>
              <a:rPr lang="en-US" dirty="0"/>
              <a:t>To strengthen and orient health systems to address the prevention and control of</a:t>
            </a:r>
          </a:p>
          <a:p>
            <a:pPr marL="0" indent="0">
              <a:buNone/>
            </a:pPr>
            <a:r>
              <a:rPr lang="en-US" dirty="0"/>
              <a:t>noncommunicable diseases and the underlying social determinants through people-</a:t>
            </a:r>
            <a:r>
              <a:rPr lang="en-US" dirty="0" err="1"/>
              <a:t>centred</a:t>
            </a:r>
            <a:endParaRPr lang="en-US" dirty="0"/>
          </a:p>
          <a:p>
            <a:pPr marL="0" indent="0">
              <a:buNone/>
            </a:pPr>
            <a:r>
              <a:rPr lang="en-US" dirty="0"/>
              <a:t>primary health care and universal health coverage</a:t>
            </a:r>
            <a:endParaRPr lang="en-GB" dirty="0"/>
          </a:p>
        </p:txBody>
      </p:sp>
    </p:spTree>
    <p:extLst>
      <p:ext uri="{BB962C8B-B14F-4D97-AF65-F5344CB8AC3E}">
        <p14:creationId xmlns:p14="http://schemas.microsoft.com/office/powerpoint/2010/main" xmlns="" val="1718840559"/>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457200" y="5877003"/>
            <a:ext cx="8686800" cy="582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9233" tIns="44612" rIns="89233" bIns="44612">
            <a:spAutoFit/>
          </a:bodyPr>
          <a:lstStyle/>
          <a:p>
            <a:pPr defTabSz="892296">
              <a:defRPr/>
            </a:pPr>
            <a:r>
              <a:rPr lang="en-US" sz="3200" b="1" i="1">
                <a:solidFill>
                  <a:srgbClr val="1487AB"/>
                </a:solidFill>
                <a:effectLst>
                  <a:outerShdw blurRad="38100" dist="38100" dir="2700000" algn="tl">
                    <a:srgbClr val="C0C0C0"/>
                  </a:outerShdw>
                </a:effectLst>
                <a:latin typeface="Clarendon" pitchFamily="18" charset="0"/>
              </a:rPr>
              <a:t> </a:t>
            </a:r>
            <a:endParaRPr lang="en-US" b="1" i="1">
              <a:solidFill>
                <a:srgbClr val="1487AB"/>
              </a:solidFill>
              <a:effectLst>
                <a:outerShdw blurRad="38100" dist="38100" dir="2700000" algn="tl">
                  <a:srgbClr val="C0C0C0"/>
                </a:outerShdw>
              </a:effectLst>
              <a:latin typeface="Clarendon" pitchFamily="18" charset="0"/>
            </a:endParaRPr>
          </a:p>
        </p:txBody>
      </p:sp>
      <p:sp>
        <p:nvSpPr>
          <p:cNvPr id="74755" name="Text Box 4"/>
          <p:cNvSpPr txBox="1">
            <a:spLocks noChangeArrowheads="1"/>
          </p:cNvSpPr>
          <p:nvPr/>
        </p:nvSpPr>
        <p:spPr bwMode="auto">
          <a:xfrm>
            <a:off x="323531" y="188715"/>
            <a:ext cx="7989888" cy="951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9233" tIns="44612" rIns="89233" bIns="44612">
            <a:spAutoFit/>
          </a:bodyPr>
          <a:lstStyle>
            <a:lvl1pPr eaLnBrk="0" hangingPunct="0">
              <a:defRPr sz="2800">
                <a:solidFill>
                  <a:schemeClr val="tx1"/>
                </a:solidFill>
                <a:latin typeface="Calisto MT" pitchFamily="18" charset="0"/>
                <a:cs typeface="Arial" charset="0"/>
              </a:defRPr>
            </a:lvl1pPr>
            <a:lvl2pPr marL="742950" indent="-285750" eaLnBrk="0" hangingPunct="0">
              <a:defRPr sz="2800">
                <a:solidFill>
                  <a:schemeClr val="tx1"/>
                </a:solidFill>
                <a:latin typeface="Calisto MT" pitchFamily="18" charset="0"/>
                <a:cs typeface="Arial" charset="0"/>
              </a:defRPr>
            </a:lvl2pPr>
            <a:lvl3pPr marL="1143000" indent="-228600" eaLnBrk="0" hangingPunct="0">
              <a:defRPr sz="2800">
                <a:solidFill>
                  <a:schemeClr val="tx1"/>
                </a:solidFill>
                <a:latin typeface="Calisto MT" pitchFamily="18" charset="0"/>
                <a:cs typeface="Arial" charset="0"/>
              </a:defRPr>
            </a:lvl3pPr>
            <a:lvl4pPr marL="1600200" indent="-228600" eaLnBrk="0" hangingPunct="0">
              <a:defRPr sz="2800">
                <a:solidFill>
                  <a:schemeClr val="tx1"/>
                </a:solidFill>
                <a:latin typeface="Calisto MT" pitchFamily="18" charset="0"/>
                <a:cs typeface="Arial" charset="0"/>
              </a:defRPr>
            </a:lvl4pPr>
            <a:lvl5pPr marL="2057400" indent="-228600" eaLnBrk="0" hangingPunct="0">
              <a:defRPr sz="2800">
                <a:solidFill>
                  <a:schemeClr val="tx1"/>
                </a:solidFill>
                <a:latin typeface="Calisto MT" pitchFamily="18" charset="0"/>
                <a:cs typeface="Arial" charset="0"/>
              </a:defRPr>
            </a:lvl5pPr>
            <a:lvl6pPr marL="2514600" indent="-228600" eaLnBrk="0" fontAlgn="base" hangingPunct="0">
              <a:spcBef>
                <a:spcPct val="0"/>
              </a:spcBef>
              <a:spcAft>
                <a:spcPct val="0"/>
              </a:spcAft>
              <a:defRPr sz="2800">
                <a:solidFill>
                  <a:schemeClr val="tx1"/>
                </a:solidFill>
                <a:latin typeface="Calisto MT" pitchFamily="18" charset="0"/>
                <a:cs typeface="Arial" charset="0"/>
              </a:defRPr>
            </a:lvl6pPr>
            <a:lvl7pPr marL="2971800" indent="-228600" eaLnBrk="0" fontAlgn="base" hangingPunct="0">
              <a:spcBef>
                <a:spcPct val="0"/>
              </a:spcBef>
              <a:spcAft>
                <a:spcPct val="0"/>
              </a:spcAft>
              <a:defRPr sz="2800">
                <a:solidFill>
                  <a:schemeClr val="tx1"/>
                </a:solidFill>
                <a:latin typeface="Calisto MT" pitchFamily="18" charset="0"/>
                <a:cs typeface="Arial" charset="0"/>
              </a:defRPr>
            </a:lvl7pPr>
            <a:lvl8pPr marL="3429000" indent="-228600" eaLnBrk="0" fontAlgn="base" hangingPunct="0">
              <a:spcBef>
                <a:spcPct val="0"/>
              </a:spcBef>
              <a:spcAft>
                <a:spcPct val="0"/>
              </a:spcAft>
              <a:defRPr sz="2800">
                <a:solidFill>
                  <a:schemeClr val="tx1"/>
                </a:solidFill>
                <a:latin typeface="Calisto MT" pitchFamily="18" charset="0"/>
                <a:cs typeface="Arial" charset="0"/>
              </a:defRPr>
            </a:lvl8pPr>
            <a:lvl9pPr marL="3886200" indent="-228600" eaLnBrk="0" fontAlgn="base" hangingPunct="0">
              <a:spcBef>
                <a:spcPct val="0"/>
              </a:spcBef>
              <a:spcAft>
                <a:spcPct val="0"/>
              </a:spcAft>
              <a:defRPr sz="2800">
                <a:solidFill>
                  <a:schemeClr val="tx1"/>
                </a:solidFill>
                <a:latin typeface="Calisto MT" pitchFamily="18" charset="0"/>
                <a:cs typeface="Arial" charset="0"/>
              </a:defRPr>
            </a:lvl9pPr>
          </a:lstStyle>
          <a:p>
            <a:pPr defTabSz="892296" eaLnBrk="1" hangingPunct="1">
              <a:spcBef>
                <a:spcPct val="50000"/>
              </a:spcBef>
            </a:pPr>
            <a:r>
              <a:rPr lang="en-GB" b="1" dirty="0" smtClean="0">
                <a:solidFill>
                  <a:srgbClr val="000000"/>
                </a:solidFill>
                <a:latin typeface="Arial" charset="0"/>
              </a:rPr>
              <a:t>Treatment protocols for physician and non-physician health workers (WHO- PEN)</a:t>
            </a:r>
            <a:endParaRPr lang="en-US" b="1" dirty="0">
              <a:solidFill>
                <a:srgbClr val="000000"/>
              </a:solidFill>
              <a:latin typeface="Arial" charset="0"/>
            </a:endParaRPr>
          </a:p>
        </p:txBody>
      </p:sp>
      <p:graphicFrame>
        <p:nvGraphicFramePr>
          <p:cNvPr id="74756" name="Object 1"/>
          <p:cNvGraphicFramePr>
            <a:graphicFrameLocks noChangeAspect="1"/>
          </p:cNvGraphicFramePr>
          <p:nvPr/>
        </p:nvGraphicFramePr>
        <p:xfrm>
          <a:off x="2123732" y="1124745"/>
          <a:ext cx="3899646" cy="5517232"/>
        </p:xfrm>
        <a:graphic>
          <a:graphicData uri="http://schemas.openxmlformats.org/presentationml/2006/ole">
            <p:oleObj spid="_x0000_s414752" name="Acrobat Document" r:id="rId4" imgW="7563600" imgH="10685880" progId="AcroExch.Document.11">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title rip no text"/>
          <p:cNvPicPr>
            <a:picLocks noChangeAspect="1" noChangeArrowheads="1"/>
          </p:cNvPicPr>
          <p:nvPr/>
        </p:nvPicPr>
        <p:blipFill>
          <a:blip r:embed="rId2" cstate="print">
            <a:extLst>
              <a:ext uri="{28A0092B-C50C-407E-A947-70E740481C1C}">
                <a14:useLocalDpi xmlns:a14="http://schemas.microsoft.com/office/drawing/2010/main" xmlns="" val="0"/>
              </a:ext>
            </a:extLst>
          </a:blip>
          <a:srcRect t="4190" b="46852"/>
          <a:stretch>
            <a:fillRect/>
          </a:stretch>
        </p:blipFill>
        <p:spPr bwMode="auto">
          <a:xfrm>
            <a:off x="0" y="-26987"/>
            <a:ext cx="9144000" cy="3357563"/>
          </a:xfrm>
          <a:prstGeom prst="rect">
            <a:avLst/>
          </a:prstGeom>
          <a:noFill/>
          <a:extLst>
            <a:ext uri="{909E8E84-426E-40DD-AFC4-6F175D3DCCD1}">
              <a14:hiddenFill xmlns:a14="http://schemas.microsoft.com/office/drawing/2010/main" xmlns="">
                <a:solidFill>
                  <a:srgbClr val="FFFFFF"/>
                </a:solidFill>
              </a14:hiddenFill>
            </a:ext>
          </a:extLst>
        </p:spPr>
      </p:pic>
      <p:sp>
        <p:nvSpPr>
          <p:cNvPr id="245763" name="Rectangle 3"/>
          <p:cNvSpPr>
            <a:spLocks noGrp="1" noChangeArrowheads="1"/>
          </p:cNvSpPr>
          <p:nvPr>
            <p:ph type="title"/>
          </p:nvPr>
        </p:nvSpPr>
        <p:spPr>
          <a:xfrm>
            <a:off x="684221" y="4797427"/>
            <a:ext cx="3817937" cy="1366838"/>
          </a:xfrm>
        </p:spPr>
        <p:txBody>
          <a:bodyPr anchor="t"/>
          <a:lstStyle/>
          <a:p>
            <a:pPr algn="r"/>
            <a:r>
              <a:rPr lang="en-US" b="1"/>
              <a:t> </a:t>
            </a:r>
            <a:endParaRPr lang="en-US"/>
          </a:p>
        </p:txBody>
      </p:sp>
      <p:sp>
        <p:nvSpPr>
          <p:cNvPr id="245764" name="Text Box 4"/>
          <p:cNvSpPr txBox="1">
            <a:spLocks noChangeArrowheads="1"/>
          </p:cNvSpPr>
          <p:nvPr/>
        </p:nvSpPr>
        <p:spPr bwMode="auto">
          <a:xfrm>
            <a:off x="684213" y="836614"/>
            <a:ext cx="7632700" cy="306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latin typeface="Arial Rounded MT Bold" pitchFamily="34" charset="0"/>
              </a:rPr>
              <a:t>Screening for type 2 diabetes</a:t>
            </a:r>
          </a:p>
          <a:p>
            <a:pPr>
              <a:spcBef>
                <a:spcPct val="50000"/>
              </a:spcBef>
            </a:pPr>
            <a:endParaRPr kumimoji="1" lang="en-GB" sz="4800" b="1">
              <a:solidFill>
                <a:schemeClr val="bg2"/>
              </a:solidFill>
              <a:latin typeface="Arial Rounded MT Bold" pitchFamily="34" charset="0"/>
            </a:endParaRPr>
          </a:p>
          <a:p>
            <a:pPr>
              <a:spcBef>
                <a:spcPct val="50000"/>
              </a:spcBef>
            </a:pPr>
            <a:endParaRPr kumimoji="1" lang="en-US">
              <a:solidFill>
                <a:schemeClr val="bg2"/>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52400" y="-26975"/>
            <a:ext cx="8991600" cy="1143001"/>
          </a:xfrm>
        </p:spPr>
        <p:txBody>
          <a:bodyPr/>
          <a:lstStyle/>
          <a:p>
            <a:r>
              <a:rPr lang="en-GB" sz="3600"/>
              <a:t>Definition of screening</a:t>
            </a:r>
            <a:r>
              <a:rPr lang="en-GB" sz="3200"/>
              <a:t>  </a:t>
            </a:r>
            <a:r>
              <a:rPr lang="en-GB" sz="2800"/>
              <a:t>(Wald, 2001)</a:t>
            </a:r>
            <a:endParaRPr lang="en-US" sz="2800"/>
          </a:p>
        </p:txBody>
      </p:sp>
      <p:sp>
        <p:nvSpPr>
          <p:cNvPr id="246787" name="Rectangle 3"/>
          <p:cNvSpPr>
            <a:spLocks noGrp="1" noChangeArrowheads="1"/>
          </p:cNvSpPr>
          <p:nvPr>
            <p:ph type="body" idx="1"/>
          </p:nvPr>
        </p:nvSpPr>
        <p:spPr>
          <a:xfrm>
            <a:off x="323855" y="1268414"/>
            <a:ext cx="8520113" cy="4968875"/>
          </a:xfrm>
        </p:spPr>
        <p:txBody>
          <a:bodyPr/>
          <a:lstStyle/>
          <a:p>
            <a:pPr lvl="1" eaLnBrk="0" hangingPunct="0">
              <a:spcBef>
                <a:spcPts val="500"/>
              </a:spcBef>
              <a:spcAft>
                <a:spcPts val="500"/>
              </a:spcAft>
              <a:buClr>
                <a:srgbClr val="003366"/>
              </a:buClr>
              <a:buSzPct val="80000"/>
            </a:pPr>
            <a:r>
              <a:rPr lang="en-GB"/>
              <a:t>Systematic application of a test/enquiry, to identify individuals at sufficient risk of a specific disorder to benefit from further investigation or action, among persons who have not sought medical attention because of symptoms of that disorder</a:t>
            </a:r>
          </a:p>
        </p:txBody>
      </p:sp>
      <p:sp>
        <p:nvSpPr>
          <p:cNvPr id="246788" name="Text Box 4"/>
          <p:cNvSpPr txBox="1">
            <a:spLocks noChangeArrowheads="1"/>
          </p:cNvSpPr>
          <p:nvPr/>
        </p:nvSpPr>
        <p:spPr bwMode="auto">
          <a:xfrm>
            <a:off x="179391" y="5589588"/>
            <a:ext cx="8642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2400">
                <a:latin typeface="Times New Roman" pitchFamily="18" charset="0"/>
              </a:rPr>
              <a:t>Support to member states to enhance the health of their populations</a:t>
            </a:r>
            <a:endParaRPr kumimoji="1"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body" idx="1"/>
          </p:nvPr>
        </p:nvSpPr>
        <p:spPr>
          <a:xfrm>
            <a:off x="0" y="981076"/>
            <a:ext cx="8763000" cy="5543550"/>
          </a:xfrm>
        </p:spPr>
        <p:txBody>
          <a:bodyPr/>
          <a:lstStyle/>
          <a:p>
            <a:endParaRPr lang="en-GB"/>
          </a:p>
          <a:p>
            <a:r>
              <a:rPr lang="en-GB" sz="3600"/>
              <a:t>Does the condition represent an important health problem that imposes a significant burden on the population?</a:t>
            </a:r>
          </a:p>
          <a:p>
            <a:endParaRPr lang="en-GB" sz="3600"/>
          </a:p>
          <a:p>
            <a:pPr>
              <a:buFontTx/>
              <a:buNone/>
            </a:pPr>
            <a:r>
              <a:rPr lang="en-GB" sz="3600"/>
              <a:t>					</a:t>
            </a:r>
            <a:r>
              <a:rPr lang="en-GB" sz="4000">
                <a:solidFill>
                  <a:srgbClr val="FF0000"/>
                </a:solidFill>
              </a:rPr>
              <a:t>YES</a:t>
            </a:r>
            <a:endParaRPr lang="en-US" sz="4000">
              <a:solidFill>
                <a:srgbClr val="FF0000"/>
              </a:solidFill>
            </a:endParaRPr>
          </a:p>
          <a:p>
            <a:pPr>
              <a:buFontTx/>
              <a:buNone/>
            </a:pPr>
            <a:endParaRPr lang="en-US" sz="4000">
              <a:solidFill>
                <a:srgbClr val="FF0000"/>
              </a:solidFill>
            </a:endParaRPr>
          </a:p>
        </p:txBody>
      </p:sp>
      <p:sp>
        <p:nvSpPr>
          <p:cNvPr id="247811" name="Text Box 3"/>
          <p:cNvSpPr txBox="1">
            <a:spLocks noChangeArrowheads="1"/>
          </p:cNvSpPr>
          <p:nvPr/>
        </p:nvSpPr>
        <p:spPr bwMode="auto">
          <a:xfrm>
            <a:off x="395288" y="4"/>
            <a:ext cx="799306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Conditions for screening</a:t>
            </a:r>
            <a:endParaRPr kumimoji="1" lang="en-US" sz="4800" b="1">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47810">
                                            <p:txEl>
                                              <p:pRg st="3" end="3"/>
                                            </p:txEl>
                                          </p:spTgt>
                                        </p:tgtEl>
                                        <p:attrNameLst>
                                          <p:attrName>style.visibility</p:attrName>
                                        </p:attrNameLst>
                                      </p:cBhvr>
                                      <p:to>
                                        <p:strVal val="visible"/>
                                      </p:to>
                                    </p:set>
                                    <p:anim calcmode="lin" valueType="num">
                                      <p:cBhvr>
                                        <p:cTn id="7" dur="1000" fill="hold"/>
                                        <p:tgtEl>
                                          <p:spTgt spid="247810">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247810">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2478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a:xfrm>
            <a:off x="0" y="981076"/>
            <a:ext cx="8763000" cy="5543550"/>
          </a:xfrm>
        </p:spPr>
        <p:txBody>
          <a:bodyPr/>
          <a:lstStyle/>
          <a:p>
            <a:endParaRPr lang="en-GB"/>
          </a:p>
          <a:p>
            <a:endParaRPr lang="en-GB"/>
          </a:p>
          <a:p>
            <a:r>
              <a:rPr lang="en-GB" sz="3600"/>
              <a:t>Is the natural history well understood?</a:t>
            </a:r>
            <a:endParaRPr lang="en-US" sz="3600"/>
          </a:p>
          <a:p>
            <a:pPr>
              <a:buFontTx/>
              <a:buNone/>
            </a:pPr>
            <a:endParaRPr lang="en-US" sz="3600"/>
          </a:p>
        </p:txBody>
      </p:sp>
      <p:sp>
        <p:nvSpPr>
          <p:cNvPr id="249859" name="Text Box 3"/>
          <p:cNvSpPr txBox="1">
            <a:spLocks noChangeArrowheads="1"/>
          </p:cNvSpPr>
          <p:nvPr/>
        </p:nvSpPr>
        <p:spPr bwMode="auto">
          <a:xfrm>
            <a:off x="395288" y="4"/>
            <a:ext cx="799306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Conditions for screening</a:t>
            </a:r>
            <a:endParaRPr kumimoji="1" lang="en-US" sz="4800" b="1">
              <a:solidFill>
                <a:schemeClr val="bg1"/>
              </a:solidFill>
              <a:latin typeface="Times New Roman" pitchFamily="18" charset="0"/>
            </a:endParaRPr>
          </a:p>
        </p:txBody>
      </p:sp>
      <p:sp>
        <p:nvSpPr>
          <p:cNvPr id="249860" name="Text Box 4"/>
          <p:cNvSpPr txBox="1">
            <a:spLocks noChangeArrowheads="1"/>
          </p:cNvSpPr>
          <p:nvPr/>
        </p:nvSpPr>
        <p:spPr bwMode="auto">
          <a:xfrm>
            <a:off x="3419491" y="3933830"/>
            <a:ext cx="1223963" cy="707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4000">
                <a:solidFill>
                  <a:srgbClr val="FF0000"/>
                </a:solidFill>
              </a:rPr>
              <a:t>YES</a:t>
            </a:r>
            <a:endParaRPr lang="en-US" sz="4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9860"/>
                                        </p:tgtEl>
                                        <p:attrNameLst>
                                          <p:attrName>style.visibility</p:attrName>
                                        </p:attrNameLst>
                                      </p:cBhvr>
                                      <p:to>
                                        <p:strVal val="visible"/>
                                      </p:to>
                                    </p:set>
                                    <p:anim calcmode="lin" valueType="num">
                                      <p:cBhvr>
                                        <p:cTn id="7" dur="1000" fill="hold"/>
                                        <p:tgtEl>
                                          <p:spTgt spid="249860"/>
                                        </p:tgtEl>
                                        <p:attrNameLst>
                                          <p:attrName>ppt_w</p:attrName>
                                        </p:attrNameLst>
                                      </p:cBhvr>
                                      <p:tavLst>
                                        <p:tav tm="0">
                                          <p:val>
                                            <p:strVal val="#ppt_w*0.70"/>
                                          </p:val>
                                        </p:tav>
                                        <p:tav tm="100000">
                                          <p:val>
                                            <p:strVal val="#ppt_w"/>
                                          </p:val>
                                        </p:tav>
                                      </p:tavLst>
                                    </p:anim>
                                    <p:anim calcmode="lin" valueType="num">
                                      <p:cBhvr>
                                        <p:cTn id="8" dur="1000" fill="hold"/>
                                        <p:tgtEl>
                                          <p:spTgt spid="249860"/>
                                        </p:tgtEl>
                                        <p:attrNameLst>
                                          <p:attrName>ppt_h</p:attrName>
                                        </p:attrNameLst>
                                      </p:cBhvr>
                                      <p:tavLst>
                                        <p:tav tm="0">
                                          <p:val>
                                            <p:strVal val="#ppt_h"/>
                                          </p:val>
                                        </p:tav>
                                        <p:tav tm="100000">
                                          <p:val>
                                            <p:strVal val="#ppt_h"/>
                                          </p:val>
                                        </p:tav>
                                      </p:tavLst>
                                    </p:anim>
                                    <p:animEffect transition="in" filter="fade">
                                      <p:cBhvr>
                                        <p:cTn id="9" dur="10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body" idx="1"/>
          </p:nvPr>
        </p:nvSpPr>
        <p:spPr>
          <a:xfrm>
            <a:off x="0" y="981076"/>
            <a:ext cx="8763000" cy="5543550"/>
          </a:xfrm>
        </p:spPr>
        <p:txBody>
          <a:bodyPr/>
          <a:lstStyle/>
          <a:p>
            <a:endParaRPr lang="en-GB"/>
          </a:p>
          <a:p>
            <a:r>
              <a:rPr lang="en-GB" sz="3600"/>
              <a:t>Does the disease have a recognizable preclinical (asymptomatic) stage during which it can be diagnosed?</a:t>
            </a:r>
            <a:endParaRPr lang="en-US" sz="3600"/>
          </a:p>
          <a:p>
            <a:pPr>
              <a:buFontTx/>
              <a:buNone/>
            </a:pPr>
            <a:endParaRPr lang="en-US" sz="3600"/>
          </a:p>
        </p:txBody>
      </p:sp>
      <p:sp>
        <p:nvSpPr>
          <p:cNvPr id="251907" name="Text Box 3"/>
          <p:cNvSpPr txBox="1">
            <a:spLocks noChangeArrowheads="1"/>
          </p:cNvSpPr>
          <p:nvPr/>
        </p:nvSpPr>
        <p:spPr bwMode="auto">
          <a:xfrm>
            <a:off x="395288" y="4"/>
            <a:ext cx="799306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Conditions for screening</a:t>
            </a:r>
            <a:endParaRPr kumimoji="1" lang="en-US" sz="4800" b="1">
              <a:solidFill>
                <a:schemeClr val="bg1"/>
              </a:solidFill>
              <a:latin typeface="Times New Roman" pitchFamily="18" charset="0"/>
            </a:endParaRPr>
          </a:p>
        </p:txBody>
      </p:sp>
      <p:sp>
        <p:nvSpPr>
          <p:cNvPr id="251908" name="Text Box 4"/>
          <p:cNvSpPr txBox="1">
            <a:spLocks noChangeArrowheads="1"/>
          </p:cNvSpPr>
          <p:nvPr/>
        </p:nvSpPr>
        <p:spPr bwMode="auto">
          <a:xfrm>
            <a:off x="3419491" y="4508510"/>
            <a:ext cx="1223963" cy="707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4000">
                <a:solidFill>
                  <a:srgbClr val="FF0000"/>
                </a:solidFill>
              </a:rPr>
              <a:t>YES</a:t>
            </a:r>
            <a:endParaRPr lang="en-US" sz="4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1908"/>
                                        </p:tgtEl>
                                        <p:attrNameLst>
                                          <p:attrName>style.visibility</p:attrName>
                                        </p:attrNameLst>
                                      </p:cBhvr>
                                      <p:to>
                                        <p:strVal val="visible"/>
                                      </p:to>
                                    </p:set>
                                    <p:anim calcmode="lin" valueType="num">
                                      <p:cBhvr>
                                        <p:cTn id="7" dur="1000" fill="hold"/>
                                        <p:tgtEl>
                                          <p:spTgt spid="251908"/>
                                        </p:tgtEl>
                                        <p:attrNameLst>
                                          <p:attrName>ppt_w</p:attrName>
                                        </p:attrNameLst>
                                      </p:cBhvr>
                                      <p:tavLst>
                                        <p:tav tm="0">
                                          <p:val>
                                            <p:strVal val="#ppt_w*0.70"/>
                                          </p:val>
                                        </p:tav>
                                        <p:tav tm="100000">
                                          <p:val>
                                            <p:strVal val="#ppt_w"/>
                                          </p:val>
                                        </p:tav>
                                      </p:tavLst>
                                    </p:anim>
                                    <p:anim calcmode="lin" valueType="num">
                                      <p:cBhvr>
                                        <p:cTn id="8" dur="1000" fill="hold"/>
                                        <p:tgtEl>
                                          <p:spTgt spid="251908"/>
                                        </p:tgtEl>
                                        <p:attrNameLst>
                                          <p:attrName>ppt_h</p:attrName>
                                        </p:attrNameLst>
                                      </p:cBhvr>
                                      <p:tavLst>
                                        <p:tav tm="0">
                                          <p:val>
                                            <p:strVal val="#ppt_h"/>
                                          </p:val>
                                        </p:tav>
                                        <p:tav tm="100000">
                                          <p:val>
                                            <p:strVal val="#ppt_h"/>
                                          </p:val>
                                        </p:tav>
                                      </p:tavLst>
                                    </p:anim>
                                    <p:animEffect transition="in" filter="fade">
                                      <p:cBhvr>
                                        <p:cTn id="9" dur="1000"/>
                                        <p:tgtEl>
                                          <p:spTgt spid="25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65341" y="260648"/>
            <a:ext cx="5943600" cy="633412"/>
          </a:xfrm>
        </p:spPr>
        <p:txBody>
          <a:bodyPr rtlCol="0">
            <a:normAutofit fontScale="90000"/>
          </a:bodyPr>
          <a:lstStyle/>
          <a:p>
            <a:pPr fontAlgn="auto">
              <a:spcAft>
                <a:spcPts val="0"/>
              </a:spcAft>
              <a:defRPr/>
            </a:pPr>
            <a:r>
              <a:rPr lang="en-US" kern="1200" dirty="0">
                <a:latin typeface="+mj-lt"/>
                <a:ea typeface="+mj-ea"/>
                <a:cs typeface="+mj-cs"/>
              </a:rPr>
              <a:t>Undiagnosed diabetes</a:t>
            </a:r>
          </a:p>
        </p:txBody>
      </p:sp>
      <p:pic>
        <p:nvPicPr>
          <p:cNvPr id="2253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466" y="1052513"/>
            <a:ext cx="6721475" cy="506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body" idx="1"/>
          </p:nvPr>
        </p:nvSpPr>
        <p:spPr>
          <a:xfrm>
            <a:off x="0" y="981076"/>
            <a:ext cx="8763000" cy="5543550"/>
          </a:xfrm>
        </p:spPr>
        <p:txBody>
          <a:bodyPr/>
          <a:lstStyle/>
          <a:p>
            <a:endParaRPr lang="en-GB"/>
          </a:p>
          <a:p>
            <a:pPr>
              <a:buFontTx/>
              <a:buNone/>
            </a:pPr>
            <a:endParaRPr lang="en-US" sz="3600"/>
          </a:p>
          <a:p>
            <a:pPr>
              <a:buFontTx/>
              <a:buNone/>
            </a:pPr>
            <a:r>
              <a:rPr lang="en-GB" sz="3600"/>
              <a:t>It is estimated that type 2 diabetes is typically diagnosed at 5-12 years of duration</a:t>
            </a:r>
            <a:endParaRPr lang="en-US" sz="3600"/>
          </a:p>
        </p:txBody>
      </p:sp>
      <p:sp>
        <p:nvSpPr>
          <p:cNvPr id="252931" name="Text Box 3"/>
          <p:cNvSpPr txBox="1">
            <a:spLocks noChangeArrowheads="1"/>
          </p:cNvSpPr>
          <p:nvPr/>
        </p:nvSpPr>
        <p:spPr bwMode="auto">
          <a:xfrm>
            <a:off x="395288" y="1"/>
            <a:ext cx="7993062" cy="1446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400">
                <a:solidFill>
                  <a:schemeClr val="bg1"/>
                </a:solidFill>
                <a:latin typeface="Times New Roman" pitchFamily="18" charset="0"/>
              </a:rPr>
              <a:t>Duration of preclinical period in Type 2 diabetes</a:t>
            </a:r>
            <a:endParaRPr kumimoji="1" lang="en-US" sz="440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body" idx="1"/>
          </p:nvPr>
        </p:nvSpPr>
        <p:spPr>
          <a:xfrm>
            <a:off x="0" y="981076"/>
            <a:ext cx="8763000" cy="5543550"/>
          </a:xfrm>
        </p:spPr>
        <p:txBody>
          <a:bodyPr/>
          <a:lstStyle/>
          <a:p>
            <a:endParaRPr lang="en-GB"/>
          </a:p>
          <a:p>
            <a:r>
              <a:rPr lang="en-GB" sz="3600"/>
              <a:t>Are there reliable and acceptable tests that detect asymptomatic diabetes?</a:t>
            </a:r>
            <a:endParaRPr lang="en-US" sz="3600"/>
          </a:p>
          <a:p>
            <a:pPr>
              <a:buFontTx/>
              <a:buNone/>
            </a:pPr>
            <a:endParaRPr lang="en-US" sz="3600"/>
          </a:p>
        </p:txBody>
      </p:sp>
      <p:sp>
        <p:nvSpPr>
          <p:cNvPr id="257027" name="Text Box 3"/>
          <p:cNvSpPr txBox="1">
            <a:spLocks noChangeArrowheads="1"/>
          </p:cNvSpPr>
          <p:nvPr/>
        </p:nvSpPr>
        <p:spPr bwMode="auto">
          <a:xfrm>
            <a:off x="395288" y="4"/>
            <a:ext cx="7993062" cy="83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kumimoji="1" lang="en-GB" sz="4800" b="1">
                <a:solidFill>
                  <a:schemeClr val="bg1"/>
                </a:solidFill>
                <a:latin typeface="Times New Roman" pitchFamily="18" charset="0"/>
              </a:rPr>
              <a:t>Conditions for screening</a:t>
            </a:r>
            <a:endParaRPr kumimoji="1" lang="en-US" sz="4800" b="1">
              <a:solidFill>
                <a:schemeClr val="bg1"/>
              </a:solidFill>
              <a:latin typeface="Times New Roman" pitchFamily="18" charset="0"/>
            </a:endParaRPr>
          </a:p>
        </p:txBody>
      </p:sp>
      <p:sp>
        <p:nvSpPr>
          <p:cNvPr id="257028" name="Text Box 4"/>
          <p:cNvSpPr txBox="1">
            <a:spLocks noChangeArrowheads="1"/>
          </p:cNvSpPr>
          <p:nvPr/>
        </p:nvSpPr>
        <p:spPr bwMode="auto">
          <a:xfrm>
            <a:off x="3635391" y="4149733"/>
            <a:ext cx="1223963" cy="707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71" tIns="45635" rIns="91271" bIns="45635">
            <a:spAutoFit/>
          </a:bodyPr>
          <a:lstStyle/>
          <a:p>
            <a:pPr>
              <a:spcBef>
                <a:spcPct val="50000"/>
              </a:spcBef>
            </a:pPr>
            <a:r>
              <a:rPr lang="en-GB" sz="4000">
                <a:solidFill>
                  <a:srgbClr val="FF0000"/>
                </a:solidFill>
              </a:rPr>
              <a:t>YES</a:t>
            </a:r>
            <a:endParaRPr lang="en-US" sz="4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7028"/>
                                        </p:tgtEl>
                                        <p:attrNameLst>
                                          <p:attrName>style.visibility</p:attrName>
                                        </p:attrNameLst>
                                      </p:cBhvr>
                                      <p:to>
                                        <p:strVal val="visible"/>
                                      </p:to>
                                    </p:set>
                                    <p:anim calcmode="lin" valueType="num">
                                      <p:cBhvr>
                                        <p:cTn id="7" dur="1000" fill="hold"/>
                                        <p:tgtEl>
                                          <p:spTgt spid="257028"/>
                                        </p:tgtEl>
                                        <p:attrNameLst>
                                          <p:attrName>ppt_w</p:attrName>
                                        </p:attrNameLst>
                                      </p:cBhvr>
                                      <p:tavLst>
                                        <p:tav tm="0">
                                          <p:val>
                                            <p:strVal val="#ppt_w*0.70"/>
                                          </p:val>
                                        </p:tav>
                                        <p:tav tm="100000">
                                          <p:val>
                                            <p:strVal val="#ppt_w"/>
                                          </p:val>
                                        </p:tav>
                                      </p:tavLst>
                                    </p:anim>
                                    <p:anim calcmode="lin" valueType="num">
                                      <p:cBhvr>
                                        <p:cTn id="8" dur="1000" fill="hold"/>
                                        <p:tgtEl>
                                          <p:spTgt spid="257028"/>
                                        </p:tgtEl>
                                        <p:attrNameLst>
                                          <p:attrName>ppt_h</p:attrName>
                                        </p:attrNameLst>
                                      </p:cBhvr>
                                      <p:tavLst>
                                        <p:tav tm="0">
                                          <p:val>
                                            <p:strVal val="#ppt_h"/>
                                          </p:val>
                                        </p:tav>
                                        <p:tav tm="100000">
                                          <p:val>
                                            <p:strVal val="#ppt_h"/>
                                          </p:val>
                                        </p:tav>
                                      </p:tavLst>
                                    </p:anim>
                                    <p:animEffect transition="in" filter="fade">
                                      <p:cBhvr>
                                        <p:cTn id="9" dur="1000"/>
                                        <p:tgtEl>
                                          <p:spTgt spid="257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
      <a:dk1>
        <a:srgbClr val="000000"/>
      </a:dk1>
      <a:lt1>
        <a:srgbClr val="FFFFFF"/>
      </a:lt1>
      <a:dk2>
        <a:srgbClr val="000066"/>
      </a:dk2>
      <a:lt2>
        <a:srgbClr val="FFFF66"/>
      </a:lt2>
      <a:accent1>
        <a:srgbClr val="000066"/>
      </a:accent1>
      <a:accent2>
        <a:srgbClr val="3333CC"/>
      </a:accent2>
      <a:accent3>
        <a:srgbClr val="AAAAB8"/>
      </a:accent3>
      <a:accent4>
        <a:srgbClr val="DADADA"/>
      </a:accent4>
      <a:accent5>
        <a:srgbClr val="AAAAB8"/>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Quadrant">
  <a:themeElements>
    <a:clrScheme name="1_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1_Quadrant">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1_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1_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1_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1_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1_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1_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imes New Roman"/>
        <a:ea typeface=""/>
        <a:cs typeface="Times New Roman"/>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imes New Roman"/>
        <a:ea typeface=""/>
        <a:cs typeface="Times New Roman"/>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imes New Roman"/>
        <a:ea typeface=""/>
        <a:cs typeface="Times New Roman"/>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Generic">
  <a:themeElements>
    <a:clrScheme name="">
      <a:dk1>
        <a:srgbClr val="800000"/>
      </a:dk1>
      <a:lt1>
        <a:srgbClr val="FFFFFF"/>
      </a:lt1>
      <a:dk2>
        <a:srgbClr val="000000"/>
      </a:dk2>
      <a:lt2>
        <a:srgbClr val="800000"/>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_Generic">
  <a:themeElements>
    <a:clrScheme name="">
      <a:dk1>
        <a:srgbClr val="800000"/>
      </a:dk1>
      <a:lt1>
        <a:srgbClr val="FFFFFF"/>
      </a:lt1>
      <a:dk2>
        <a:srgbClr val="000000"/>
      </a:dk2>
      <a:lt2>
        <a:srgbClr val="800000"/>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_Generic">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1_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Generic">
  <a:themeElements>
    <a:clrScheme name="">
      <a:dk1>
        <a:srgbClr val="800000"/>
      </a:dk1>
      <a:lt1>
        <a:srgbClr val="FFFFFF"/>
      </a:lt1>
      <a:dk2>
        <a:srgbClr val="000000"/>
      </a:dk2>
      <a:lt2>
        <a:srgbClr val="800000"/>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_Generic">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1_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röm">
  <a:themeElements>
    <a:clrScheme name="Strö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ö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ö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ö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ö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ö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ö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ö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ö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ö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ö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EW SLIDES FROM SONBOL - Template - Disease Control">
  <a:themeElements>
    <a:clrScheme name="NEW SLIDES FROM SONBOL - Template - Disease Contro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fontScheme name="NEW SLIDES FROM SONBOL - Template - Disease Contr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SLIDES FROM SONBOL - Template - Disease Contro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NEW SLIDES FROM SONBOL - Template - Disease Contro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NEW SLIDES FROM SONBOL - Template - Disease Contro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NEW SLIDES FROM SONBOL - Template - Disease Contro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NEW SLIDES FROM SONBOL - Template - Disease Contro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NEW SLIDES FROM SONBOL - Template - Disease Contro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NEW SLIDES FROM SONBOL - Template - Disease Contro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NEW SLIDES FROM SONBOL - Template - Disease Contro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imes New Roman"/>
        <a:ea typeface=""/>
        <a:cs typeface="Times New Roman"/>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16070</TotalTime>
  <Words>4699</Words>
  <Application>Microsoft Office PowerPoint</Application>
  <PresentationFormat>Affichage à l'écran (4:3)</PresentationFormat>
  <Paragraphs>1403</Paragraphs>
  <Slides>129</Slides>
  <Notes>41</Notes>
  <HiddenSlides>0</HiddenSlides>
  <MMClips>0</MMClips>
  <ScaleCrop>false</ScaleCrop>
  <HeadingPairs>
    <vt:vector size="6" baseType="variant">
      <vt:variant>
        <vt:lpstr>Thème</vt:lpstr>
      </vt:variant>
      <vt:variant>
        <vt:i4>34</vt:i4>
      </vt:variant>
      <vt:variant>
        <vt:lpstr>Serveurs OLE incorporés</vt:lpstr>
      </vt:variant>
      <vt:variant>
        <vt:i4>3</vt:i4>
      </vt:variant>
      <vt:variant>
        <vt:lpstr>Titres des diapositives</vt:lpstr>
      </vt:variant>
      <vt:variant>
        <vt:i4>129</vt:i4>
      </vt:variant>
    </vt:vector>
  </HeadingPairs>
  <TitlesOfParts>
    <vt:vector size="166" baseType="lpstr">
      <vt:lpstr>Default Design</vt:lpstr>
      <vt:lpstr>2_Default Design</vt:lpstr>
      <vt:lpstr>Custom Design</vt:lpstr>
      <vt:lpstr>1_Default Design</vt:lpstr>
      <vt:lpstr>1_blank presentation</vt:lpstr>
      <vt:lpstr>1_Generic</vt:lpstr>
      <vt:lpstr>Ström</vt:lpstr>
      <vt:lpstr>NEW SLIDES FROM SONBOL - Template - Disease Control</vt:lpstr>
      <vt:lpstr>3_Default Design</vt:lpstr>
      <vt:lpstr>Blank Presentation</vt:lpstr>
      <vt:lpstr>Axis</vt:lpstr>
      <vt:lpstr>1_Quadrant</vt:lpstr>
      <vt:lpstr>15_Default Design</vt:lpstr>
      <vt:lpstr>Office Theme</vt:lpstr>
      <vt:lpstr>1_Office Theme</vt:lpstr>
      <vt:lpstr>24_Default Design</vt:lpstr>
      <vt:lpstr>25_Default Design</vt:lpstr>
      <vt:lpstr>18_Default Design</vt:lpstr>
      <vt:lpstr>19_Default Design</vt:lpstr>
      <vt:lpstr>4_Default Design</vt:lpstr>
      <vt:lpstr>9_Default Design</vt:lpstr>
      <vt:lpstr>3_Office Theme</vt:lpstr>
      <vt:lpstr>Generic</vt:lpstr>
      <vt:lpstr>6_Default Design</vt:lpstr>
      <vt:lpstr>22_Default Design</vt:lpstr>
      <vt:lpstr>4_Office Theme</vt:lpstr>
      <vt:lpstr>5_Office Theme</vt:lpstr>
      <vt:lpstr>6_Office Theme</vt:lpstr>
      <vt:lpstr>7_Office Theme</vt:lpstr>
      <vt:lpstr>9_Office Theme</vt:lpstr>
      <vt:lpstr>10_Office Theme</vt:lpstr>
      <vt:lpstr>12_Office Theme</vt:lpstr>
      <vt:lpstr>3_Generic</vt:lpstr>
      <vt:lpstr>2_Office Theme</vt:lpstr>
      <vt:lpstr>Chart</vt:lpstr>
      <vt:lpstr>Worksheet</vt:lpstr>
      <vt:lpstr>Acrobat Document</vt:lpstr>
      <vt:lpstr>Working towards meeting the global diabetes target for 2025: a comprehensive approach through public health and health care  </vt:lpstr>
      <vt:lpstr>What is diabetes ?</vt:lpstr>
      <vt:lpstr>Diapositive 3</vt:lpstr>
      <vt:lpstr>Diapositive 4</vt:lpstr>
      <vt:lpstr>Number of persons with diabetes in the world (WHO, 2010)</vt:lpstr>
      <vt:lpstr>Predicted number of persons with diabetes in the world (IDF Atlas, 2011)</vt:lpstr>
      <vt:lpstr>Top 10 countries in the number of persons with diabetes (millions)</vt:lpstr>
      <vt:lpstr>Top 10 countries in diabetes prevalence in the world ( IDF Atlas, 2010)</vt:lpstr>
      <vt:lpstr>Diabetes prevalence trend 1980-2008 (Danaei et al, 2011)</vt:lpstr>
      <vt:lpstr>Diabetes prevalence trend 1980-2008 (Danaei et al, 2011)</vt:lpstr>
      <vt:lpstr>Incidence of (diagnosed) type 2diabetes</vt:lpstr>
      <vt:lpstr>FIGURE  2.4</vt:lpstr>
      <vt:lpstr>Incidence of type 1 diabetes in children (per 100,000)</vt:lpstr>
      <vt:lpstr>Incidence of type 1 diabetes in children (per 100,000)</vt:lpstr>
      <vt:lpstr> </vt:lpstr>
      <vt:lpstr>Possible causes of increasing diabetes     prevalence  (from Colagiuri et al, Diabetologia 2005)</vt:lpstr>
      <vt:lpstr>Major risk factors for type 2 diabetes (strong or moderately evidence)    </vt:lpstr>
      <vt:lpstr>Diapositive 18</vt:lpstr>
      <vt:lpstr>Obesity/overweight prevalence 1980 and 2008 ( Finucane et al, 2011)</vt:lpstr>
      <vt:lpstr>BMI trends 1980-2008 ( Finucane et al, 2011)</vt:lpstr>
      <vt:lpstr>Diapositive 21</vt:lpstr>
      <vt:lpstr>Diapositive 22</vt:lpstr>
      <vt:lpstr>Estimated projected urban and rural populations in the world, 1950-2030</vt:lpstr>
      <vt:lpstr>Relative risk of Type 2 diabetes by different levels of occupational physical activity (from Hu et al, Diabetologia 2003)</vt:lpstr>
      <vt:lpstr>Diapositive 25</vt:lpstr>
      <vt:lpstr>Possible causes of increasing diabetes     prevalence (from Colagiuri et al, 2005)</vt:lpstr>
      <vt:lpstr>Diapositive 27</vt:lpstr>
      <vt:lpstr>Global voluntary targets:</vt:lpstr>
      <vt:lpstr>Preventing diabetes</vt:lpstr>
      <vt:lpstr>Prevention of Type 1 diabetes</vt:lpstr>
      <vt:lpstr>Prevention of Type 1 diabetes</vt:lpstr>
      <vt:lpstr>Prevention of type 1 diabetes</vt:lpstr>
      <vt:lpstr>Diapositive 33</vt:lpstr>
      <vt:lpstr>Diapositive 34</vt:lpstr>
      <vt:lpstr>Diapositive 35</vt:lpstr>
      <vt:lpstr>Prevention of type 2 diabetes</vt:lpstr>
      <vt:lpstr>Diapositive 37</vt:lpstr>
      <vt:lpstr>Diapositive 38</vt:lpstr>
      <vt:lpstr>Diabetes Prevention Study intervention (Tuomilehto et al, 2001)</vt:lpstr>
      <vt:lpstr>Diapositive 40</vt:lpstr>
      <vt:lpstr>Sustainability of lifestyle effect </vt:lpstr>
      <vt:lpstr>Lifestyle &amp; Prevention of DM in subjects with IGT Clinical Trials: DM as the Primary Outcome</vt:lpstr>
      <vt:lpstr>Pharmacologic agents in Prevention of DM in subjects with IGT: Clinical Trials with: DM as the primary outcome</vt:lpstr>
      <vt:lpstr>Cardiovascular Disease Prevention Trials  with Diabetes as Secondary Outcome</vt:lpstr>
      <vt:lpstr>What we know…</vt:lpstr>
      <vt:lpstr>But…</vt:lpstr>
      <vt:lpstr>Prevention of type 2 diabetes</vt:lpstr>
      <vt:lpstr>Diapositive 48</vt:lpstr>
      <vt:lpstr>Diapositive 49</vt:lpstr>
      <vt:lpstr>Which behaviours to focus on?</vt:lpstr>
      <vt:lpstr>Merely a matter of personal choice?</vt:lpstr>
      <vt:lpstr>Diapositive 52</vt:lpstr>
      <vt:lpstr>WHO GLOBAL NCD ACTION PLAN 2013 -2020</vt:lpstr>
      <vt:lpstr>Primary prevention of type 2 diabetes in the population</vt:lpstr>
      <vt:lpstr> Interventions in the Mauritius Noncommunicable Diseases Programme, 1987 </vt:lpstr>
      <vt:lpstr>Diapositive 56</vt:lpstr>
      <vt:lpstr>Diapositive 57</vt:lpstr>
      <vt:lpstr>Diapositive 58</vt:lpstr>
      <vt:lpstr>Interventions in the Singapore National Healthy Lifestyle Programe 1992-2004 (adapted from Bhalla, 2006)</vt:lpstr>
      <vt:lpstr>Age-standardised prevalence of diabetes and associated risk factors in Singapore 1992-2004 (adapted from Bhalla, 2006)</vt:lpstr>
      <vt:lpstr>Diapositive 61</vt:lpstr>
      <vt:lpstr>Number of deaths attributable to diabetes</vt:lpstr>
      <vt:lpstr>Diapositive 63</vt:lpstr>
      <vt:lpstr>Voluntary global target</vt:lpstr>
      <vt:lpstr>Voluntary global target</vt:lpstr>
      <vt:lpstr>Voluntary global target</vt:lpstr>
      <vt:lpstr>Preventing complications of diabetes</vt:lpstr>
      <vt:lpstr>Diabetes Complications</vt:lpstr>
      <vt:lpstr>What is the burden of diabetic complications ?</vt:lpstr>
      <vt:lpstr>Can complications of diabetes be prevented/delayed ?</vt:lpstr>
      <vt:lpstr>Type 1 diabetes</vt:lpstr>
      <vt:lpstr>Diapositive 72</vt:lpstr>
      <vt:lpstr>Diapositive 73</vt:lpstr>
      <vt:lpstr>Diapositive 74</vt:lpstr>
      <vt:lpstr>    </vt:lpstr>
      <vt:lpstr>The UK Prospective Diabetes Study (UKPDS)</vt:lpstr>
      <vt:lpstr>    UKPDS</vt:lpstr>
      <vt:lpstr>Diapositive 78</vt:lpstr>
      <vt:lpstr>Prevention of complications in Type 2 diabetes - Blood Pressure Control, UKPDS </vt:lpstr>
      <vt:lpstr>Priority interventions in preventing and treating diabetes and its complications in developing countries (Disease Control Priorities in Developing Countries, 2nd ed)</vt:lpstr>
      <vt:lpstr>Other effective interventions in preventing the onset/progression of diabetic complications*</vt:lpstr>
      <vt:lpstr>Diapositive 82</vt:lpstr>
      <vt:lpstr>90 years after its discovery, insulin is not accessible to millions of people who need it!</vt:lpstr>
      <vt:lpstr>Diapositive 84</vt:lpstr>
      <vt:lpstr>Diapositive 85</vt:lpstr>
      <vt:lpstr>Median life expectancy of a child with newly diagnosed type 1 diabetes </vt:lpstr>
      <vt:lpstr>  Availability (%) of  selected essential medicines in primary care facilities , low-income &amp; low middle-income countries </vt:lpstr>
      <vt:lpstr>  Availability (%) of  basic diagnostic tests in primary care facilities , low-income &amp; low middle-income countries </vt:lpstr>
      <vt:lpstr>Diapositive 89</vt:lpstr>
      <vt:lpstr>WHO GLOBAL NCD ACTION PLAN 2013 -2020</vt:lpstr>
      <vt:lpstr>Diapositive 91</vt:lpstr>
      <vt:lpstr> </vt:lpstr>
      <vt:lpstr>Definition of screening  (Wald, 2001)</vt:lpstr>
      <vt:lpstr>Diapositive 94</vt:lpstr>
      <vt:lpstr>Diapositive 95</vt:lpstr>
      <vt:lpstr>Diapositive 96</vt:lpstr>
      <vt:lpstr>Undiagnosed diabetes</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1999 WHO definition of Gestational Diabetes Mellitus</vt:lpstr>
      <vt:lpstr>Current definition of gestational diabetes covers a wide range of blood glucose values………..</vt:lpstr>
      <vt:lpstr>Only IADPSG criteria are based on the association of non-diabetic glycaemia and adverse maternal and perinatal outcome of index pregnancy </vt:lpstr>
      <vt:lpstr>Diapositive 117</vt:lpstr>
      <vt:lpstr>Diapositive 118</vt:lpstr>
      <vt:lpstr>Most frequent adverse pregnancy outcomes in hyperglycaemia</vt:lpstr>
      <vt:lpstr> Despite the knowledge of the continuous association of glycaemia and several short and long-term undesirable pregnancy outcomes…….. </vt:lpstr>
      <vt:lpstr>Diapositive 121</vt:lpstr>
      <vt:lpstr>Diapositive 122</vt:lpstr>
      <vt:lpstr>Neonatal mortality decline 1990-2011 (WHO&amp;UNICEF 2012)</vt:lpstr>
      <vt:lpstr>Does treatment of hyperglycaemia in pregnancy prevent adverse pregnancy outcomes?</vt:lpstr>
      <vt:lpstr>Widespread enthusiasm for screening pregnant women for hyperglycaemia…….</vt:lpstr>
      <vt:lpstr>Diapositive 126</vt:lpstr>
      <vt:lpstr>What is the evidence on the benefits of screening for GDM to reduce maternal and child morbidity and mortality?……..</vt:lpstr>
      <vt:lpstr>Diapositive 128</vt:lpstr>
      <vt:lpstr>Diapositive 129</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roglicg</dc:creator>
  <cp:lastModifiedBy>Office Informatique</cp:lastModifiedBy>
  <cp:revision>147</cp:revision>
  <dcterms:created xsi:type="dcterms:W3CDTF">2010-01-04T12:29:07Z</dcterms:created>
  <dcterms:modified xsi:type="dcterms:W3CDTF">2013-05-22T12:41:50Z</dcterms:modified>
</cp:coreProperties>
</file>