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slideLayouts/slideLayout15.xml" ContentType="application/vnd.openxmlformats-officedocument.presentationml.slideLayout+xml"/>
  <Default Extension="xls" ContentType="application/vnd.ms-exce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43"/>
  </p:notesMasterIdLst>
  <p:handoutMasterIdLst>
    <p:handoutMasterId r:id="rId44"/>
  </p:handoutMasterIdLst>
  <p:sldIdLst>
    <p:sldId id="486" r:id="rId3"/>
    <p:sldId id="650" r:id="rId4"/>
    <p:sldId id="627" r:id="rId5"/>
    <p:sldId id="613" r:id="rId6"/>
    <p:sldId id="615" r:id="rId7"/>
    <p:sldId id="614" r:id="rId8"/>
    <p:sldId id="637" r:id="rId9"/>
    <p:sldId id="626" r:id="rId10"/>
    <p:sldId id="651" r:id="rId11"/>
    <p:sldId id="652" r:id="rId12"/>
    <p:sldId id="653" r:id="rId13"/>
    <p:sldId id="640" r:id="rId14"/>
    <p:sldId id="641" r:id="rId15"/>
    <p:sldId id="642" r:id="rId16"/>
    <p:sldId id="643" r:id="rId17"/>
    <p:sldId id="654" r:id="rId18"/>
    <p:sldId id="644" r:id="rId19"/>
    <p:sldId id="645" r:id="rId20"/>
    <p:sldId id="655" r:id="rId21"/>
    <p:sldId id="658" r:id="rId22"/>
    <p:sldId id="659" r:id="rId23"/>
    <p:sldId id="660" r:id="rId24"/>
    <p:sldId id="661" r:id="rId25"/>
    <p:sldId id="628" r:id="rId26"/>
    <p:sldId id="656" r:id="rId27"/>
    <p:sldId id="662" r:id="rId28"/>
    <p:sldId id="583" r:id="rId29"/>
    <p:sldId id="617" r:id="rId30"/>
    <p:sldId id="611" r:id="rId31"/>
    <p:sldId id="625" r:id="rId32"/>
    <p:sldId id="631" r:id="rId33"/>
    <p:sldId id="612" r:id="rId34"/>
    <p:sldId id="636" r:id="rId35"/>
    <p:sldId id="629" r:id="rId36"/>
    <p:sldId id="630" r:id="rId37"/>
    <p:sldId id="579" r:id="rId38"/>
    <p:sldId id="647" r:id="rId39"/>
    <p:sldId id="648" r:id="rId40"/>
    <p:sldId id="649" r:id="rId41"/>
    <p:sldId id="638" r:id="rId42"/>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clrMru>
    <a:srgbClr val="3399FF"/>
    <a:srgbClr val="4E75B9"/>
    <a:srgbClr val="FFFF00"/>
    <a:srgbClr val="669900"/>
    <a:srgbClr val="2985BD"/>
    <a:srgbClr val="FF0000"/>
    <a:srgbClr val="FF6600"/>
    <a:srgbClr val="11111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1181" autoAdjust="0"/>
    <p:restoredTop sz="79496" autoAdjust="0"/>
  </p:normalViewPr>
  <p:slideViewPr>
    <p:cSldViewPr snapToGrid="0">
      <p:cViewPr>
        <p:scale>
          <a:sx n="62" d="100"/>
          <a:sy n="62" d="100"/>
        </p:scale>
        <p:origin x="-1908" y="-3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46224D-2FA3-43CE-B440-2451F01C86D7}" type="doc">
      <dgm:prSet loTypeId="urn:microsoft.com/office/officeart/2005/8/layout/pyramid1" loCatId="pyramid" qsTypeId="urn:microsoft.com/office/officeart/2005/8/quickstyle/simple1" qsCatId="simple" csTypeId="urn:microsoft.com/office/officeart/2005/8/colors/accent1_2" csCatId="accent1"/>
      <dgm:spPr/>
    </dgm:pt>
    <dgm:pt modelId="{5AA346E5-D872-4054-86CD-409B186FD1CD}">
      <dgm:prSet custT="1"/>
      <dgm:spPr/>
      <dgm:t>
        <a:bodyPr/>
        <a:lstStyle/>
        <a:p>
          <a:pPr marL="0" marR="0" lvl="0" indent="0" algn="ctr" defTabSz="1042988" rtl="1"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rgbClr val="1255A4"/>
              </a:solidFill>
              <a:effectLst/>
              <a:latin typeface="Arial Narrow" pitchFamily="34" charset="0"/>
              <a:cs typeface="Arial" charset="0"/>
            </a:rPr>
            <a:t>NCDs</a:t>
          </a:r>
          <a:endParaRPr kumimoji="0" lang="en-US" sz="2400" b="1" i="0" u="none" strike="noStrike" cap="none" normalizeH="0" baseline="0" dirty="0" smtClean="0">
            <a:ln>
              <a:noFill/>
            </a:ln>
            <a:solidFill>
              <a:srgbClr val="1255A4"/>
            </a:solidFill>
            <a:effectLst/>
            <a:latin typeface="Arial Narrow" pitchFamily="34" charset="0"/>
            <a:cs typeface="Arial" charset="0"/>
          </a:endParaRPr>
        </a:p>
      </dgm:t>
    </dgm:pt>
    <dgm:pt modelId="{26481866-E5FD-4FD5-BCF2-FB9427EF1792}" type="parTrans" cxnId="{14C6DB13-3965-4795-8870-F7AF372B92C5}">
      <dgm:prSet/>
      <dgm:spPr/>
      <dgm:t>
        <a:bodyPr/>
        <a:lstStyle/>
        <a:p>
          <a:endParaRPr lang="en-US"/>
        </a:p>
      </dgm:t>
    </dgm:pt>
    <dgm:pt modelId="{82148922-5E99-4F60-92DF-B1643BF01CB0}" type="sibTrans" cxnId="{14C6DB13-3965-4795-8870-F7AF372B92C5}">
      <dgm:prSet/>
      <dgm:spPr/>
      <dgm:t>
        <a:bodyPr/>
        <a:lstStyle/>
        <a:p>
          <a:endParaRPr lang="en-US"/>
        </a:p>
      </dgm:t>
    </dgm:pt>
    <dgm:pt modelId="{AC268696-494B-4C9A-B6C1-87BDE89315F0}">
      <dgm:prSet custT="1"/>
      <dgm:spPr/>
      <dgm:t>
        <a:bodyPr/>
        <a:lstStyle/>
        <a:p>
          <a:pPr marL="0" marR="0" lvl="0" indent="0" algn="ctr" defTabSz="1042988" rtl="1"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accent6">
                  <a:lumMod val="60000"/>
                  <a:lumOff val="40000"/>
                </a:schemeClr>
              </a:solidFill>
              <a:effectLst/>
              <a:latin typeface="Arial Narrow" pitchFamily="34" charset="0"/>
              <a:cs typeface="Arial" charset="0"/>
            </a:rPr>
            <a:t>Raised blood pressure</a:t>
          </a:r>
        </a:p>
        <a:p>
          <a:pPr marL="0" marR="0" lvl="0" indent="0" algn="ctr" defTabSz="1042988" rtl="1"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accent6">
                  <a:lumMod val="60000"/>
                  <a:lumOff val="40000"/>
                </a:schemeClr>
              </a:solidFill>
              <a:effectLst/>
              <a:latin typeface="Arial Narrow" pitchFamily="34" charset="0"/>
              <a:cs typeface="Arial" charset="0"/>
            </a:rPr>
            <a:t>Overweight/obesity</a:t>
          </a:r>
        </a:p>
        <a:p>
          <a:pPr marL="0" marR="0" lvl="0" indent="0" algn="ctr" defTabSz="1042988" rtl="1"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accent6">
                  <a:lumMod val="60000"/>
                  <a:lumOff val="40000"/>
                </a:schemeClr>
              </a:solidFill>
              <a:effectLst/>
              <a:latin typeface="Arial Narrow" pitchFamily="34" charset="0"/>
              <a:cs typeface="Arial" charset="0"/>
            </a:rPr>
            <a:t>Raised blood glucose</a:t>
          </a:r>
        </a:p>
        <a:p>
          <a:pPr marL="0" marR="0" lvl="0" indent="0" algn="ctr" defTabSz="1042988" rtl="1"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accent6">
                  <a:lumMod val="60000"/>
                  <a:lumOff val="40000"/>
                </a:schemeClr>
              </a:solidFill>
              <a:effectLst/>
              <a:latin typeface="Arial Narrow" pitchFamily="34" charset="0"/>
              <a:cs typeface="Arial" charset="0"/>
            </a:rPr>
            <a:t>Raised lipids</a:t>
          </a:r>
          <a:endParaRPr kumimoji="0" lang="en-US" sz="1800" b="1" i="0" u="none" strike="noStrike" cap="none" normalizeH="0" baseline="0" dirty="0" smtClean="0">
            <a:ln>
              <a:noFill/>
            </a:ln>
            <a:solidFill>
              <a:schemeClr val="accent6">
                <a:lumMod val="60000"/>
                <a:lumOff val="40000"/>
              </a:schemeClr>
            </a:solidFill>
            <a:effectLst/>
            <a:latin typeface="Arial Narrow" pitchFamily="34" charset="0"/>
            <a:cs typeface="Arial" charset="0"/>
          </a:endParaRPr>
        </a:p>
      </dgm:t>
    </dgm:pt>
    <dgm:pt modelId="{B3265520-563E-4F81-866A-0B7AD1E0C181}" type="parTrans" cxnId="{0043977B-A7CD-4E2A-88DE-AFAB0FFDCA57}">
      <dgm:prSet/>
      <dgm:spPr/>
      <dgm:t>
        <a:bodyPr/>
        <a:lstStyle/>
        <a:p>
          <a:endParaRPr lang="en-US"/>
        </a:p>
      </dgm:t>
    </dgm:pt>
    <dgm:pt modelId="{4680D30C-E4AC-4D9C-80B4-D3201C825D3D}" type="sibTrans" cxnId="{0043977B-A7CD-4E2A-88DE-AFAB0FFDCA57}">
      <dgm:prSet/>
      <dgm:spPr/>
      <dgm:t>
        <a:bodyPr/>
        <a:lstStyle/>
        <a:p>
          <a:endParaRPr lang="en-US"/>
        </a:p>
      </dgm:t>
    </dgm:pt>
    <dgm:pt modelId="{AE7A0CC8-54D3-440F-8F54-A4F948267B65}">
      <dgm:prSet custT="1"/>
      <dgm:spPr/>
      <dgm:t>
        <a:bodyPr/>
        <a:lstStyle/>
        <a:p>
          <a:pPr marL="0" marR="0" lvl="0" indent="0" algn="ctr" defTabSz="1042988" rtl="1"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accent6">
                  <a:lumMod val="60000"/>
                  <a:lumOff val="40000"/>
                </a:schemeClr>
              </a:solidFill>
              <a:effectLst/>
              <a:latin typeface="Arial Narrow" pitchFamily="34" charset="0"/>
              <a:cs typeface="Arial" charset="0"/>
            </a:rPr>
            <a:t>Tobacco use</a:t>
          </a:r>
        </a:p>
        <a:p>
          <a:pPr marL="0" marR="0" lvl="0" indent="0" algn="ctr" defTabSz="1042988" rtl="1"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accent6">
                  <a:lumMod val="60000"/>
                  <a:lumOff val="40000"/>
                </a:schemeClr>
              </a:solidFill>
              <a:effectLst/>
              <a:latin typeface="Arial Narrow" pitchFamily="34" charset="0"/>
              <a:cs typeface="Arial" charset="0"/>
            </a:rPr>
            <a:t>Unhealthy diet</a:t>
          </a:r>
        </a:p>
        <a:p>
          <a:pPr marL="0" marR="0" lvl="0" indent="0" algn="ctr" defTabSz="1042988" rtl="1"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accent6">
                  <a:lumMod val="60000"/>
                  <a:lumOff val="40000"/>
                </a:schemeClr>
              </a:solidFill>
              <a:effectLst/>
              <a:latin typeface="Arial Narrow" pitchFamily="34" charset="0"/>
              <a:cs typeface="Arial" charset="0"/>
            </a:rPr>
            <a:t>Physical inactivity</a:t>
          </a:r>
        </a:p>
        <a:p>
          <a:pPr marL="0" marR="0" lvl="0" indent="0" algn="ctr" defTabSz="1042988" rtl="1"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accent6">
                  <a:lumMod val="60000"/>
                  <a:lumOff val="40000"/>
                </a:schemeClr>
              </a:solidFill>
              <a:effectLst/>
              <a:latin typeface="Arial Narrow" pitchFamily="34" charset="0"/>
              <a:cs typeface="Arial" charset="0"/>
            </a:rPr>
            <a:t>Harmful use of alcohol</a:t>
          </a:r>
          <a:endParaRPr kumimoji="0" lang="en-US" sz="1800" b="1" i="0" u="none" strike="noStrike" cap="none" normalizeH="0" baseline="0" dirty="0" smtClean="0">
            <a:ln>
              <a:noFill/>
            </a:ln>
            <a:solidFill>
              <a:schemeClr val="accent6">
                <a:lumMod val="60000"/>
                <a:lumOff val="40000"/>
              </a:schemeClr>
            </a:solidFill>
            <a:effectLst/>
            <a:latin typeface="Arial Narrow" pitchFamily="34" charset="0"/>
            <a:cs typeface="Arial" charset="0"/>
          </a:endParaRPr>
        </a:p>
      </dgm:t>
    </dgm:pt>
    <dgm:pt modelId="{15B9F779-B1A4-4B5C-9688-B618F63B0E5F}" type="parTrans" cxnId="{807D2654-0ECC-46EF-BD99-493034A86E90}">
      <dgm:prSet/>
      <dgm:spPr/>
      <dgm:t>
        <a:bodyPr/>
        <a:lstStyle/>
        <a:p>
          <a:endParaRPr lang="en-US"/>
        </a:p>
      </dgm:t>
    </dgm:pt>
    <dgm:pt modelId="{D178ED59-9E37-41CE-BBE6-07923964C976}" type="sibTrans" cxnId="{807D2654-0ECC-46EF-BD99-493034A86E90}">
      <dgm:prSet/>
      <dgm:spPr/>
      <dgm:t>
        <a:bodyPr/>
        <a:lstStyle/>
        <a:p>
          <a:endParaRPr lang="en-US"/>
        </a:p>
      </dgm:t>
    </dgm:pt>
    <dgm:pt modelId="{63701564-6F55-44B2-8DB4-62364B965CD2}">
      <dgm:prSet custT="1"/>
      <dgm:spPr/>
      <dgm:t>
        <a:bodyPr/>
        <a:lstStyle/>
        <a:p>
          <a:pPr marL="0" marR="0" lvl="0" indent="0" algn="r" defTabSz="1042988" rtl="1"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accent6">
                  <a:lumMod val="60000"/>
                  <a:lumOff val="40000"/>
                </a:schemeClr>
              </a:solidFill>
              <a:effectLst/>
              <a:latin typeface="Arial Narrow" pitchFamily="34" charset="0"/>
              <a:cs typeface="Arial" charset="0"/>
            </a:rPr>
            <a:t>Globalization</a:t>
          </a:r>
        </a:p>
        <a:p>
          <a:pPr marL="0" marR="0" lvl="0" indent="0" algn="r" defTabSz="1042988" rtl="1"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accent6">
                  <a:lumMod val="60000"/>
                  <a:lumOff val="40000"/>
                </a:schemeClr>
              </a:solidFill>
              <a:effectLst/>
              <a:latin typeface="Arial Narrow" pitchFamily="34" charset="0"/>
              <a:cs typeface="Arial" charset="0"/>
            </a:rPr>
            <a:t>Urbanization</a:t>
          </a:r>
        </a:p>
        <a:p>
          <a:pPr marL="0" marR="0" lvl="0" indent="0" algn="r" defTabSz="1042988" rtl="1"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accent6">
                  <a:lumMod val="60000"/>
                  <a:lumOff val="40000"/>
                </a:schemeClr>
              </a:solidFill>
              <a:effectLst/>
              <a:latin typeface="Arial Narrow" pitchFamily="34" charset="0"/>
              <a:cs typeface="Arial" charset="0"/>
            </a:rPr>
            <a:t>Population ageing</a:t>
          </a:r>
          <a:endParaRPr kumimoji="0" lang="en-US" sz="1800" b="1" i="0" u="none" strike="noStrike" cap="none" normalizeH="0" baseline="0" dirty="0" smtClean="0">
            <a:ln>
              <a:noFill/>
            </a:ln>
            <a:solidFill>
              <a:schemeClr val="accent6">
                <a:lumMod val="60000"/>
                <a:lumOff val="40000"/>
              </a:schemeClr>
            </a:solidFill>
            <a:effectLst/>
            <a:latin typeface="Arial Narrow" pitchFamily="34" charset="0"/>
            <a:cs typeface="Arial" charset="0"/>
          </a:endParaRPr>
        </a:p>
      </dgm:t>
    </dgm:pt>
    <dgm:pt modelId="{BBECF773-9FA2-49CC-85EA-A9DA91BEA3DC}" type="parTrans" cxnId="{48E1BAF7-9C6A-4D73-9606-08CC1177EAA2}">
      <dgm:prSet/>
      <dgm:spPr/>
      <dgm:t>
        <a:bodyPr/>
        <a:lstStyle/>
        <a:p>
          <a:endParaRPr lang="en-US"/>
        </a:p>
      </dgm:t>
    </dgm:pt>
    <dgm:pt modelId="{A9361EE3-0E3E-403C-AB55-3A6050255571}" type="sibTrans" cxnId="{48E1BAF7-9C6A-4D73-9606-08CC1177EAA2}">
      <dgm:prSet/>
      <dgm:spPr/>
      <dgm:t>
        <a:bodyPr/>
        <a:lstStyle/>
        <a:p>
          <a:endParaRPr lang="en-US"/>
        </a:p>
      </dgm:t>
    </dgm:pt>
    <dgm:pt modelId="{D3A38CC0-9449-488F-95EE-97A9E1794905}" type="pres">
      <dgm:prSet presAssocID="{4A46224D-2FA3-43CE-B440-2451F01C86D7}" presName="Name0" presStyleCnt="0">
        <dgm:presLayoutVars>
          <dgm:dir/>
          <dgm:animLvl val="lvl"/>
          <dgm:resizeHandles val="exact"/>
        </dgm:presLayoutVars>
      </dgm:prSet>
      <dgm:spPr/>
    </dgm:pt>
    <dgm:pt modelId="{127D86DE-9A23-4E2C-B67C-CB1BBFC54908}" type="pres">
      <dgm:prSet presAssocID="{5AA346E5-D872-4054-86CD-409B186FD1CD}" presName="Name8" presStyleCnt="0"/>
      <dgm:spPr/>
    </dgm:pt>
    <dgm:pt modelId="{BB0FAE20-97B1-4011-8AA3-1C9B972BA34D}" type="pres">
      <dgm:prSet presAssocID="{5AA346E5-D872-4054-86CD-409B186FD1CD}" presName="level" presStyleLbl="node1" presStyleIdx="0" presStyleCnt="4">
        <dgm:presLayoutVars>
          <dgm:chMax val="1"/>
          <dgm:bulletEnabled val="1"/>
        </dgm:presLayoutVars>
      </dgm:prSet>
      <dgm:spPr/>
      <dgm:t>
        <a:bodyPr/>
        <a:lstStyle/>
        <a:p>
          <a:endParaRPr lang="en-US"/>
        </a:p>
      </dgm:t>
    </dgm:pt>
    <dgm:pt modelId="{C4DEB7F5-F05F-4FAB-B35C-5C0A2C0DF829}" type="pres">
      <dgm:prSet presAssocID="{5AA346E5-D872-4054-86CD-409B186FD1CD}" presName="levelTx" presStyleLbl="revTx" presStyleIdx="0" presStyleCnt="0">
        <dgm:presLayoutVars>
          <dgm:chMax val="1"/>
          <dgm:bulletEnabled val="1"/>
        </dgm:presLayoutVars>
      </dgm:prSet>
      <dgm:spPr/>
      <dgm:t>
        <a:bodyPr/>
        <a:lstStyle/>
        <a:p>
          <a:endParaRPr lang="en-US"/>
        </a:p>
      </dgm:t>
    </dgm:pt>
    <dgm:pt modelId="{830CFF96-CA7C-4B55-9239-64E85DF3DA4F}" type="pres">
      <dgm:prSet presAssocID="{AC268696-494B-4C9A-B6C1-87BDE89315F0}" presName="Name8" presStyleCnt="0"/>
      <dgm:spPr/>
    </dgm:pt>
    <dgm:pt modelId="{A6F367FB-E609-41C7-8370-9F79B62A8A9C}" type="pres">
      <dgm:prSet presAssocID="{AC268696-494B-4C9A-B6C1-87BDE89315F0}" presName="level" presStyleLbl="node1" presStyleIdx="1" presStyleCnt="4">
        <dgm:presLayoutVars>
          <dgm:chMax val="1"/>
          <dgm:bulletEnabled val="1"/>
        </dgm:presLayoutVars>
      </dgm:prSet>
      <dgm:spPr/>
      <dgm:t>
        <a:bodyPr/>
        <a:lstStyle/>
        <a:p>
          <a:endParaRPr lang="en-US"/>
        </a:p>
      </dgm:t>
    </dgm:pt>
    <dgm:pt modelId="{B7C8F51D-F336-4377-BC58-7AE07328F028}" type="pres">
      <dgm:prSet presAssocID="{AC268696-494B-4C9A-B6C1-87BDE89315F0}" presName="levelTx" presStyleLbl="revTx" presStyleIdx="0" presStyleCnt="0">
        <dgm:presLayoutVars>
          <dgm:chMax val="1"/>
          <dgm:bulletEnabled val="1"/>
        </dgm:presLayoutVars>
      </dgm:prSet>
      <dgm:spPr/>
      <dgm:t>
        <a:bodyPr/>
        <a:lstStyle/>
        <a:p>
          <a:endParaRPr lang="en-US"/>
        </a:p>
      </dgm:t>
    </dgm:pt>
    <dgm:pt modelId="{B02D718E-A64B-4C5A-BA12-E5C289441E9D}" type="pres">
      <dgm:prSet presAssocID="{AE7A0CC8-54D3-440F-8F54-A4F948267B65}" presName="Name8" presStyleCnt="0"/>
      <dgm:spPr/>
    </dgm:pt>
    <dgm:pt modelId="{9CF9C54F-ADDA-4AFA-B564-EE5ED88183C1}" type="pres">
      <dgm:prSet presAssocID="{AE7A0CC8-54D3-440F-8F54-A4F948267B65}" presName="level" presStyleLbl="node1" presStyleIdx="2" presStyleCnt="4">
        <dgm:presLayoutVars>
          <dgm:chMax val="1"/>
          <dgm:bulletEnabled val="1"/>
        </dgm:presLayoutVars>
      </dgm:prSet>
      <dgm:spPr/>
      <dgm:t>
        <a:bodyPr/>
        <a:lstStyle/>
        <a:p>
          <a:endParaRPr lang="en-US"/>
        </a:p>
      </dgm:t>
    </dgm:pt>
    <dgm:pt modelId="{327B4C7F-3A77-40AF-B4FE-A00BF2FA8BF3}" type="pres">
      <dgm:prSet presAssocID="{AE7A0CC8-54D3-440F-8F54-A4F948267B65}" presName="levelTx" presStyleLbl="revTx" presStyleIdx="0" presStyleCnt="0">
        <dgm:presLayoutVars>
          <dgm:chMax val="1"/>
          <dgm:bulletEnabled val="1"/>
        </dgm:presLayoutVars>
      </dgm:prSet>
      <dgm:spPr/>
      <dgm:t>
        <a:bodyPr/>
        <a:lstStyle/>
        <a:p>
          <a:endParaRPr lang="en-US"/>
        </a:p>
      </dgm:t>
    </dgm:pt>
    <dgm:pt modelId="{19CB4A8F-5A16-4BF6-AF7E-C9D1723E383B}" type="pres">
      <dgm:prSet presAssocID="{63701564-6F55-44B2-8DB4-62364B965CD2}" presName="Name8" presStyleCnt="0"/>
      <dgm:spPr/>
    </dgm:pt>
    <dgm:pt modelId="{49BEB0D3-95D9-46A5-96BF-AFA0E120AAD0}" type="pres">
      <dgm:prSet presAssocID="{63701564-6F55-44B2-8DB4-62364B965CD2}" presName="level" presStyleLbl="node1" presStyleIdx="3" presStyleCnt="4">
        <dgm:presLayoutVars>
          <dgm:chMax val="1"/>
          <dgm:bulletEnabled val="1"/>
        </dgm:presLayoutVars>
      </dgm:prSet>
      <dgm:spPr/>
      <dgm:t>
        <a:bodyPr/>
        <a:lstStyle/>
        <a:p>
          <a:endParaRPr lang="en-US"/>
        </a:p>
      </dgm:t>
    </dgm:pt>
    <dgm:pt modelId="{8272D03E-9C5C-4C58-82F5-3270B10BE697}" type="pres">
      <dgm:prSet presAssocID="{63701564-6F55-44B2-8DB4-62364B965CD2}" presName="levelTx" presStyleLbl="revTx" presStyleIdx="0" presStyleCnt="0">
        <dgm:presLayoutVars>
          <dgm:chMax val="1"/>
          <dgm:bulletEnabled val="1"/>
        </dgm:presLayoutVars>
      </dgm:prSet>
      <dgm:spPr/>
      <dgm:t>
        <a:bodyPr/>
        <a:lstStyle/>
        <a:p>
          <a:endParaRPr lang="en-US"/>
        </a:p>
      </dgm:t>
    </dgm:pt>
  </dgm:ptLst>
  <dgm:cxnLst>
    <dgm:cxn modelId="{31C95EDC-E16C-41A1-A123-30DEFF3767D6}" type="presOf" srcId="{AC268696-494B-4C9A-B6C1-87BDE89315F0}" destId="{A6F367FB-E609-41C7-8370-9F79B62A8A9C}" srcOrd="0" destOrd="0" presId="urn:microsoft.com/office/officeart/2005/8/layout/pyramid1"/>
    <dgm:cxn modelId="{5DFBE682-E17B-4490-9A43-A2884ADEAF68}" type="presOf" srcId="{AC268696-494B-4C9A-B6C1-87BDE89315F0}" destId="{B7C8F51D-F336-4377-BC58-7AE07328F028}" srcOrd="1" destOrd="0" presId="urn:microsoft.com/office/officeart/2005/8/layout/pyramid1"/>
    <dgm:cxn modelId="{17EC02F2-F632-4CF4-B0DF-ADB37517F975}" type="presOf" srcId="{5AA346E5-D872-4054-86CD-409B186FD1CD}" destId="{BB0FAE20-97B1-4011-8AA3-1C9B972BA34D}" srcOrd="0" destOrd="0" presId="urn:microsoft.com/office/officeart/2005/8/layout/pyramid1"/>
    <dgm:cxn modelId="{BE146A95-E959-49A4-89AA-C839FC920B04}" type="presOf" srcId="{AE7A0CC8-54D3-440F-8F54-A4F948267B65}" destId="{9CF9C54F-ADDA-4AFA-B564-EE5ED88183C1}" srcOrd="0" destOrd="0" presId="urn:microsoft.com/office/officeart/2005/8/layout/pyramid1"/>
    <dgm:cxn modelId="{0043977B-A7CD-4E2A-88DE-AFAB0FFDCA57}" srcId="{4A46224D-2FA3-43CE-B440-2451F01C86D7}" destId="{AC268696-494B-4C9A-B6C1-87BDE89315F0}" srcOrd="1" destOrd="0" parTransId="{B3265520-563E-4F81-866A-0B7AD1E0C181}" sibTransId="{4680D30C-E4AC-4D9C-80B4-D3201C825D3D}"/>
    <dgm:cxn modelId="{A6DC4B0E-B3AF-4AD6-8E35-135848AADE4F}" type="presOf" srcId="{63701564-6F55-44B2-8DB4-62364B965CD2}" destId="{49BEB0D3-95D9-46A5-96BF-AFA0E120AAD0}" srcOrd="0" destOrd="0" presId="urn:microsoft.com/office/officeart/2005/8/layout/pyramid1"/>
    <dgm:cxn modelId="{14C6DB13-3965-4795-8870-F7AF372B92C5}" srcId="{4A46224D-2FA3-43CE-B440-2451F01C86D7}" destId="{5AA346E5-D872-4054-86CD-409B186FD1CD}" srcOrd="0" destOrd="0" parTransId="{26481866-E5FD-4FD5-BCF2-FB9427EF1792}" sibTransId="{82148922-5E99-4F60-92DF-B1643BF01CB0}"/>
    <dgm:cxn modelId="{48E1BAF7-9C6A-4D73-9606-08CC1177EAA2}" srcId="{4A46224D-2FA3-43CE-B440-2451F01C86D7}" destId="{63701564-6F55-44B2-8DB4-62364B965CD2}" srcOrd="3" destOrd="0" parTransId="{BBECF773-9FA2-49CC-85EA-A9DA91BEA3DC}" sibTransId="{A9361EE3-0E3E-403C-AB55-3A6050255571}"/>
    <dgm:cxn modelId="{807D2654-0ECC-46EF-BD99-493034A86E90}" srcId="{4A46224D-2FA3-43CE-B440-2451F01C86D7}" destId="{AE7A0CC8-54D3-440F-8F54-A4F948267B65}" srcOrd="2" destOrd="0" parTransId="{15B9F779-B1A4-4B5C-9688-B618F63B0E5F}" sibTransId="{D178ED59-9E37-41CE-BBE6-07923964C976}"/>
    <dgm:cxn modelId="{64E249C2-8975-4F9C-ABE4-A70F2B6E461D}" type="presOf" srcId="{63701564-6F55-44B2-8DB4-62364B965CD2}" destId="{8272D03E-9C5C-4C58-82F5-3270B10BE697}" srcOrd="1" destOrd="0" presId="urn:microsoft.com/office/officeart/2005/8/layout/pyramid1"/>
    <dgm:cxn modelId="{B60808A2-4008-4326-8C8B-AE6168B34B16}" type="presOf" srcId="{4A46224D-2FA3-43CE-B440-2451F01C86D7}" destId="{D3A38CC0-9449-488F-95EE-97A9E1794905}" srcOrd="0" destOrd="0" presId="urn:microsoft.com/office/officeart/2005/8/layout/pyramid1"/>
    <dgm:cxn modelId="{0E49E197-F2D4-4D26-AED4-7289FBCB5850}" type="presOf" srcId="{5AA346E5-D872-4054-86CD-409B186FD1CD}" destId="{C4DEB7F5-F05F-4FAB-B35C-5C0A2C0DF829}" srcOrd="1" destOrd="0" presId="urn:microsoft.com/office/officeart/2005/8/layout/pyramid1"/>
    <dgm:cxn modelId="{5122B6F8-C127-4B59-BEAF-A747753D27DA}" type="presOf" srcId="{AE7A0CC8-54D3-440F-8F54-A4F948267B65}" destId="{327B4C7F-3A77-40AF-B4FE-A00BF2FA8BF3}" srcOrd="1" destOrd="0" presId="urn:microsoft.com/office/officeart/2005/8/layout/pyramid1"/>
    <dgm:cxn modelId="{510CE545-C78E-4168-A1AC-E6797886810F}" type="presParOf" srcId="{D3A38CC0-9449-488F-95EE-97A9E1794905}" destId="{127D86DE-9A23-4E2C-B67C-CB1BBFC54908}" srcOrd="0" destOrd="0" presId="urn:microsoft.com/office/officeart/2005/8/layout/pyramid1"/>
    <dgm:cxn modelId="{86D103F7-6507-41C5-A06E-8D711707E4CA}" type="presParOf" srcId="{127D86DE-9A23-4E2C-B67C-CB1BBFC54908}" destId="{BB0FAE20-97B1-4011-8AA3-1C9B972BA34D}" srcOrd="0" destOrd="0" presId="urn:microsoft.com/office/officeart/2005/8/layout/pyramid1"/>
    <dgm:cxn modelId="{00017DB9-2CB3-4C4D-BF3E-56C69AD4C605}" type="presParOf" srcId="{127D86DE-9A23-4E2C-B67C-CB1BBFC54908}" destId="{C4DEB7F5-F05F-4FAB-B35C-5C0A2C0DF829}" srcOrd="1" destOrd="0" presId="urn:microsoft.com/office/officeart/2005/8/layout/pyramid1"/>
    <dgm:cxn modelId="{7AFD2EC1-CEBC-4788-A61E-2A0263EF9851}" type="presParOf" srcId="{D3A38CC0-9449-488F-95EE-97A9E1794905}" destId="{830CFF96-CA7C-4B55-9239-64E85DF3DA4F}" srcOrd="1" destOrd="0" presId="urn:microsoft.com/office/officeart/2005/8/layout/pyramid1"/>
    <dgm:cxn modelId="{66FDADE1-B674-4C3C-8298-B0B5596FBC66}" type="presParOf" srcId="{830CFF96-CA7C-4B55-9239-64E85DF3DA4F}" destId="{A6F367FB-E609-41C7-8370-9F79B62A8A9C}" srcOrd="0" destOrd="0" presId="urn:microsoft.com/office/officeart/2005/8/layout/pyramid1"/>
    <dgm:cxn modelId="{690DC229-6ED1-4CA6-A7B5-2FD887E05573}" type="presParOf" srcId="{830CFF96-CA7C-4B55-9239-64E85DF3DA4F}" destId="{B7C8F51D-F336-4377-BC58-7AE07328F028}" srcOrd="1" destOrd="0" presId="urn:microsoft.com/office/officeart/2005/8/layout/pyramid1"/>
    <dgm:cxn modelId="{FB022833-A5EA-4B49-8808-AE6AD62123E2}" type="presParOf" srcId="{D3A38CC0-9449-488F-95EE-97A9E1794905}" destId="{B02D718E-A64B-4C5A-BA12-E5C289441E9D}" srcOrd="2" destOrd="0" presId="urn:microsoft.com/office/officeart/2005/8/layout/pyramid1"/>
    <dgm:cxn modelId="{C2A6B6E0-EF93-4AA0-894C-8239E6C852F7}" type="presParOf" srcId="{B02D718E-A64B-4C5A-BA12-E5C289441E9D}" destId="{9CF9C54F-ADDA-4AFA-B564-EE5ED88183C1}" srcOrd="0" destOrd="0" presId="urn:microsoft.com/office/officeart/2005/8/layout/pyramid1"/>
    <dgm:cxn modelId="{B6A81815-E05C-44D6-AF62-E807879CD292}" type="presParOf" srcId="{B02D718E-A64B-4C5A-BA12-E5C289441E9D}" destId="{327B4C7F-3A77-40AF-B4FE-A00BF2FA8BF3}" srcOrd="1" destOrd="0" presId="urn:microsoft.com/office/officeart/2005/8/layout/pyramid1"/>
    <dgm:cxn modelId="{28D7712D-216B-4FFA-B24B-7757083787C9}" type="presParOf" srcId="{D3A38CC0-9449-488F-95EE-97A9E1794905}" destId="{19CB4A8F-5A16-4BF6-AF7E-C9D1723E383B}" srcOrd="3" destOrd="0" presId="urn:microsoft.com/office/officeart/2005/8/layout/pyramid1"/>
    <dgm:cxn modelId="{F54505F9-D74E-42F8-8073-7ED182C7832B}" type="presParOf" srcId="{19CB4A8F-5A16-4BF6-AF7E-C9D1723E383B}" destId="{49BEB0D3-95D9-46A5-96BF-AFA0E120AAD0}" srcOrd="0" destOrd="0" presId="urn:microsoft.com/office/officeart/2005/8/layout/pyramid1"/>
    <dgm:cxn modelId="{836DBD84-245D-4522-8711-30D59E216320}" type="presParOf" srcId="{19CB4A8F-5A16-4BF6-AF7E-C9D1723E383B}" destId="{8272D03E-9C5C-4C58-82F5-3270B10BE697}" srcOrd="1" destOrd="0" presId="urn:microsoft.com/office/officeart/2005/8/layout/pyramid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0FAE20-97B1-4011-8AA3-1C9B972BA34D}">
      <dsp:nvSpPr>
        <dsp:cNvPr id="0" name=""/>
        <dsp:cNvSpPr/>
      </dsp:nvSpPr>
      <dsp:spPr>
        <a:xfrm>
          <a:off x="2986630" y="0"/>
          <a:ext cx="1991087" cy="1524439"/>
        </a:xfrm>
        <a:prstGeom prst="trapezoid">
          <a:avLst>
            <a:gd name="adj" fmla="val 6530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marR="0" lvl="0" indent="0" algn="ctr" defTabSz="1042988" rtl="1" eaLnBrk="1" fontAlgn="base" latinLnBrk="0" hangingPunct="1">
            <a:lnSpc>
              <a:spcPct val="100000"/>
            </a:lnSpc>
            <a:spcBef>
              <a:spcPct val="0"/>
            </a:spcBef>
            <a:spcAft>
              <a:spcPct val="0"/>
            </a:spcAft>
            <a:buClrTx/>
            <a:buSzTx/>
            <a:buFontTx/>
            <a:buNone/>
            <a:tabLst/>
          </a:pPr>
          <a:r>
            <a:rPr kumimoji="0" lang="en-GB" sz="2400" b="1" i="0" u="none" strike="noStrike" kern="1200" cap="none" normalizeH="0" baseline="0" dirty="0" smtClean="0">
              <a:ln>
                <a:noFill/>
              </a:ln>
              <a:solidFill>
                <a:srgbClr val="1255A4"/>
              </a:solidFill>
              <a:effectLst/>
              <a:latin typeface="Arial Narrow" pitchFamily="34" charset="0"/>
              <a:cs typeface="Arial" charset="0"/>
            </a:rPr>
            <a:t>NCDs</a:t>
          </a:r>
          <a:endParaRPr kumimoji="0" lang="en-US" sz="2400" b="1" i="0" u="none" strike="noStrike" kern="1200" cap="none" normalizeH="0" baseline="0" dirty="0" smtClean="0">
            <a:ln>
              <a:noFill/>
            </a:ln>
            <a:solidFill>
              <a:srgbClr val="1255A4"/>
            </a:solidFill>
            <a:effectLst/>
            <a:latin typeface="Arial Narrow" pitchFamily="34" charset="0"/>
            <a:cs typeface="Arial" charset="0"/>
          </a:endParaRPr>
        </a:p>
      </dsp:txBody>
      <dsp:txXfrm>
        <a:off x="2986630" y="0"/>
        <a:ext cx="1991087" cy="1524439"/>
      </dsp:txXfrm>
    </dsp:sp>
    <dsp:sp modelId="{A6F367FB-E609-41C7-8370-9F79B62A8A9C}">
      <dsp:nvSpPr>
        <dsp:cNvPr id="0" name=""/>
        <dsp:cNvSpPr/>
      </dsp:nvSpPr>
      <dsp:spPr>
        <a:xfrm>
          <a:off x="1991087" y="1524439"/>
          <a:ext cx="3982174" cy="1524439"/>
        </a:xfrm>
        <a:prstGeom prst="trapezoid">
          <a:avLst>
            <a:gd name="adj" fmla="val 6530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marR="0" lvl="0" indent="0" algn="ctr" defTabSz="1042988" rtl="1" eaLnBrk="1" fontAlgn="base" latinLnBrk="0" hangingPunct="1">
            <a:lnSpc>
              <a:spcPct val="100000"/>
            </a:lnSpc>
            <a:spcBef>
              <a:spcPct val="0"/>
            </a:spcBef>
            <a:spcAft>
              <a:spcPct val="0"/>
            </a:spcAft>
            <a:buClrTx/>
            <a:buSzTx/>
            <a:buFontTx/>
            <a:buNone/>
            <a:tabLst/>
          </a:pPr>
          <a:r>
            <a:rPr kumimoji="0" lang="en-GB" sz="1800" b="1" i="0" u="none" strike="noStrike" kern="1200" cap="none" normalizeH="0" baseline="0" dirty="0" smtClean="0">
              <a:ln>
                <a:noFill/>
              </a:ln>
              <a:solidFill>
                <a:schemeClr val="accent6">
                  <a:lumMod val="60000"/>
                  <a:lumOff val="40000"/>
                </a:schemeClr>
              </a:solidFill>
              <a:effectLst/>
              <a:latin typeface="Arial Narrow" pitchFamily="34" charset="0"/>
              <a:cs typeface="Arial" charset="0"/>
            </a:rPr>
            <a:t>Raised blood pressure</a:t>
          </a:r>
        </a:p>
        <a:p>
          <a:pPr marL="0" marR="0" lvl="0" indent="0" algn="ctr" defTabSz="1042988" rtl="1" eaLnBrk="1" fontAlgn="base" latinLnBrk="0" hangingPunct="1">
            <a:lnSpc>
              <a:spcPct val="100000"/>
            </a:lnSpc>
            <a:spcBef>
              <a:spcPct val="0"/>
            </a:spcBef>
            <a:spcAft>
              <a:spcPct val="0"/>
            </a:spcAft>
            <a:buClrTx/>
            <a:buSzTx/>
            <a:buFontTx/>
            <a:buNone/>
            <a:tabLst/>
          </a:pPr>
          <a:r>
            <a:rPr kumimoji="0" lang="en-GB" sz="1800" b="1" i="0" u="none" strike="noStrike" kern="1200" cap="none" normalizeH="0" baseline="0" dirty="0" smtClean="0">
              <a:ln>
                <a:noFill/>
              </a:ln>
              <a:solidFill>
                <a:schemeClr val="accent6">
                  <a:lumMod val="60000"/>
                  <a:lumOff val="40000"/>
                </a:schemeClr>
              </a:solidFill>
              <a:effectLst/>
              <a:latin typeface="Arial Narrow" pitchFamily="34" charset="0"/>
              <a:cs typeface="Arial" charset="0"/>
            </a:rPr>
            <a:t>Overweight/obesity</a:t>
          </a:r>
        </a:p>
        <a:p>
          <a:pPr marL="0" marR="0" lvl="0" indent="0" algn="ctr" defTabSz="1042988" rtl="1" eaLnBrk="1" fontAlgn="base" latinLnBrk="0" hangingPunct="1">
            <a:lnSpc>
              <a:spcPct val="100000"/>
            </a:lnSpc>
            <a:spcBef>
              <a:spcPct val="0"/>
            </a:spcBef>
            <a:spcAft>
              <a:spcPct val="0"/>
            </a:spcAft>
            <a:buClrTx/>
            <a:buSzTx/>
            <a:buFontTx/>
            <a:buNone/>
            <a:tabLst/>
          </a:pPr>
          <a:r>
            <a:rPr kumimoji="0" lang="en-GB" sz="1800" b="1" i="0" u="none" strike="noStrike" kern="1200" cap="none" normalizeH="0" baseline="0" dirty="0" smtClean="0">
              <a:ln>
                <a:noFill/>
              </a:ln>
              <a:solidFill>
                <a:schemeClr val="accent6">
                  <a:lumMod val="60000"/>
                  <a:lumOff val="40000"/>
                </a:schemeClr>
              </a:solidFill>
              <a:effectLst/>
              <a:latin typeface="Arial Narrow" pitchFamily="34" charset="0"/>
              <a:cs typeface="Arial" charset="0"/>
            </a:rPr>
            <a:t>Raised blood glucose</a:t>
          </a:r>
        </a:p>
        <a:p>
          <a:pPr marL="0" marR="0" lvl="0" indent="0" algn="ctr" defTabSz="1042988" rtl="1" eaLnBrk="1" fontAlgn="base" latinLnBrk="0" hangingPunct="1">
            <a:lnSpc>
              <a:spcPct val="100000"/>
            </a:lnSpc>
            <a:spcBef>
              <a:spcPct val="0"/>
            </a:spcBef>
            <a:spcAft>
              <a:spcPct val="0"/>
            </a:spcAft>
            <a:buClrTx/>
            <a:buSzTx/>
            <a:buFontTx/>
            <a:buNone/>
            <a:tabLst/>
          </a:pPr>
          <a:r>
            <a:rPr kumimoji="0" lang="en-GB" sz="1800" b="1" i="0" u="none" strike="noStrike" kern="1200" cap="none" normalizeH="0" baseline="0" dirty="0" smtClean="0">
              <a:ln>
                <a:noFill/>
              </a:ln>
              <a:solidFill>
                <a:schemeClr val="accent6">
                  <a:lumMod val="60000"/>
                  <a:lumOff val="40000"/>
                </a:schemeClr>
              </a:solidFill>
              <a:effectLst/>
              <a:latin typeface="Arial Narrow" pitchFamily="34" charset="0"/>
              <a:cs typeface="Arial" charset="0"/>
            </a:rPr>
            <a:t>Raised lipids</a:t>
          </a:r>
          <a:endParaRPr kumimoji="0" lang="en-US" sz="1800" b="1" i="0" u="none" strike="noStrike" kern="1200" cap="none" normalizeH="0" baseline="0" dirty="0" smtClean="0">
            <a:ln>
              <a:noFill/>
            </a:ln>
            <a:solidFill>
              <a:schemeClr val="accent6">
                <a:lumMod val="60000"/>
                <a:lumOff val="40000"/>
              </a:schemeClr>
            </a:solidFill>
            <a:effectLst/>
            <a:latin typeface="Arial Narrow" pitchFamily="34" charset="0"/>
            <a:cs typeface="Arial" charset="0"/>
          </a:endParaRPr>
        </a:p>
      </dsp:txBody>
      <dsp:txXfrm>
        <a:off x="2687967" y="1524439"/>
        <a:ext cx="2588413" cy="1524439"/>
      </dsp:txXfrm>
    </dsp:sp>
    <dsp:sp modelId="{9CF9C54F-ADDA-4AFA-B564-EE5ED88183C1}">
      <dsp:nvSpPr>
        <dsp:cNvPr id="0" name=""/>
        <dsp:cNvSpPr/>
      </dsp:nvSpPr>
      <dsp:spPr>
        <a:xfrm>
          <a:off x="995543" y="3048879"/>
          <a:ext cx="5973260" cy="1524439"/>
        </a:xfrm>
        <a:prstGeom prst="trapezoid">
          <a:avLst>
            <a:gd name="adj" fmla="val 6530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marR="0" lvl="0" indent="0" algn="ctr" defTabSz="1042988" rtl="1" eaLnBrk="1" fontAlgn="base" latinLnBrk="0" hangingPunct="1">
            <a:lnSpc>
              <a:spcPct val="100000"/>
            </a:lnSpc>
            <a:spcBef>
              <a:spcPct val="0"/>
            </a:spcBef>
            <a:spcAft>
              <a:spcPct val="0"/>
            </a:spcAft>
            <a:buClrTx/>
            <a:buSzTx/>
            <a:buFontTx/>
            <a:buNone/>
            <a:tabLst/>
          </a:pPr>
          <a:r>
            <a:rPr kumimoji="0" lang="en-GB" sz="1800" b="1" i="0" u="none" strike="noStrike" kern="1200" cap="none" normalizeH="0" baseline="0" dirty="0" smtClean="0">
              <a:ln>
                <a:noFill/>
              </a:ln>
              <a:solidFill>
                <a:schemeClr val="accent6">
                  <a:lumMod val="60000"/>
                  <a:lumOff val="40000"/>
                </a:schemeClr>
              </a:solidFill>
              <a:effectLst/>
              <a:latin typeface="Arial Narrow" pitchFamily="34" charset="0"/>
              <a:cs typeface="Arial" charset="0"/>
            </a:rPr>
            <a:t>Tobacco use</a:t>
          </a:r>
        </a:p>
        <a:p>
          <a:pPr marL="0" marR="0" lvl="0" indent="0" algn="ctr" defTabSz="1042988" rtl="1" eaLnBrk="1" fontAlgn="base" latinLnBrk="0" hangingPunct="1">
            <a:lnSpc>
              <a:spcPct val="100000"/>
            </a:lnSpc>
            <a:spcBef>
              <a:spcPct val="0"/>
            </a:spcBef>
            <a:spcAft>
              <a:spcPct val="0"/>
            </a:spcAft>
            <a:buClrTx/>
            <a:buSzTx/>
            <a:buFontTx/>
            <a:buNone/>
            <a:tabLst/>
          </a:pPr>
          <a:r>
            <a:rPr kumimoji="0" lang="en-GB" sz="1800" b="1" i="0" u="none" strike="noStrike" kern="1200" cap="none" normalizeH="0" baseline="0" dirty="0" smtClean="0">
              <a:ln>
                <a:noFill/>
              </a:ln>
              <a:solidFill>
                <a:schemeClr val="accent6">
                  <a:lumMod val="60000"/>
                  <a:lumOff val="40000"/>
                </a:schemeClr>
              </a:solidFill>
              <a:effectLst/>
              <a:latin typeface="Arial Narrow" pitchFamily="34" charset="0"/>
              <a:cs typeface="Arial" charset="0"/>
            </a:rPr>
            <a:t>Unhealthy diet</a:t>
          </a:r>
        </a:p>
        <a:p>
          <a:pPr marL="0" marR="0" lvl="0" indent="0" algn="ctr" defTabSz="1042988" rtl="1" eaLnBrk="1" fontAlgn="base" latinLnBrk="0" hangingPunct="1">
            <a:lnSpc>
              <a:spcPct val="100000"/>
            </a:lnSpc>
            <a:spcBef>
              <a:spcPct val="0"/>
            </a:spcBef>
            <a:spcAft>
              <a:spcPct val="0"/>
            </a:spcAft>
            <a:buClrTx/>
            <a:buSzTx/>
            <a:buFontTx/>
            <a:buNone/>
            <a:tabLst/>
          </a:pPr>
          <a:r>
            <a:rPr kumimoji="0" lang="en-GB" sz="1800" b="1" i="0" u="none" strike="noStrike" kern="1200" cap="none" normalizeH="0" baseline="0" dirty="0" smtClean="0">
              <a:ln>
                <a:noFill/>
              </a:ln>
              <a:solidFill>
                <a:schemeClr val="accent6">
                  <a:lumMod val="60000"/>
                  <a:lumOff val="40000"/>
                </a:schemeClr>
              </a:solidFill>
              <a:effectLst/>
              <a:latin typeface="Arial Narrow" pitchFamily="34" charset="0"/>
              <a:cs typeface="Arial" charset="0"/>
            </a:rPr>
            <a:t>Physical inactivity</a:t>
          </a:r>
        </a:p>
        <a:p>
          <a:pPr marL="0" marR="0" lvl="0" indent="0" algn="ctr" defTabSz="1042988" rtl="1" eaLnBrk="1" fontAlgn="base" latinLnBrk="0" hangingPunct="1">
            <a:lnSpc>
              <a:spcPct val="100000"/>
            </a:lnSpc>
            <a:spcBef>
              <a:spcPct val="0"/>
            </a:spcBef>
            <a:spcAft>
              <a:spcPct val="0"/>
            </a:spcAft>
            <a:buClrTx/>
            <a:buSzTx/>
            <a:buFontTx/>
            <a:buNone/>
            <a:tabLst/>
          </a:pPr>
          <a:r>
            <a:rPr kumimoji="0" lang="en-GB" sz="1800" b="1" i="0" u="none" strike="noStrike" kern="1200" cap="none" normalizeH="0" baseline="0" dirty="0" smtClean="0">
              <a:ln>
                <a:noFill/>
              </a:ln>
              <a:solidFill>
                <a:schemeClr val="accent6">
                  <a:lumMod val="60000"/>
                  <a:lumOff val="40000"/>
                </a:schemeClr>
              </a:solidFill>
              <a:effectLst/>
              <a:latin typeface="Arial Narrow" pitchFamily="34" charset="0"/>
              <a:cs typeface="Arial" charset="0"/>
            </a:rPr>
            <a:t>Harmful use of alcohol</a:t>
          </a:r>
          <a:endParaRPr kumimoji="0" lang="en-US" sz="1800" b="1" i="0" u="none" strike="noStrike" kern="1200" cap="none" normalizeH="0" baseline="0" dirty="0" smtClean="0">
            <a:ln>
              <a:noFill/>
            </a:ln>
            <a:solidFill>
              <a:schemeClr val="accent6">
                <a:lumMod val="60000"/>
                <a:lumOff val="40000"/>
              </a:schemeClr>
            </a:solidFill>
            <a:effectLst/>
            <a:latin typeface="Arial Narrow" pitchFamily="34" charset="0"/>
            <a:cs typeface="Arial" charset="0"/>
          </a:endParaRPr>
        </a:p>
      </dsp:txBody>
      <dsp:txXfrm>
        <a:off x="2040864" y="3048879"/>
        <a:ext cx="3882619" cy="1524439"/>
      </dsp:txXfrm>
    </dsp:sp>
    <dsp:sp modelId="{49BEB0D3-95D9-46A5-96BF-AFA0E120AAD0}">
      <dsp:nvSpPr>
        <dsp:cNvPr id="0" name=""/>
        <dsp:cNvSpPr/>
      </dsp:nvSpPr>
      <dsp:spPr>
        <a:xfrm>
          <a:off x="0" y="4573319"/>
          <a:ext cx="7964348" cy="1524439"/>
        </a:xfrm>
        <a:prstGeom prst="trapezoid">
          <a:avLst>
            <a:gd name="adj" fmla="val 6530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marR="0" lvl="0" indent="0" algn="r" defTabSz="1042988" rtl="1" eaLnBrk="1" fontAlgn="base" latinLnBrk="0" hangingPunct="1">
            <a:lnSpc>
              <a:spcPct val="100000"/>
            </a:lnSpc>
            <a:spcBef>
              <a:spcPct val="0"/>
            </a:spcBef>
            <a:spcAft>
              <a:spcPct val="0"/>
            </a:spcAft>
            <a:buClrTx/>
            <a:buSzTx/>
            <a:buFontTx/>
            <a:buNone/>
            <a:tabLst/>
          </a:pPr>
          <a:r>
            <a:rPr kumimoji="0" lang="en-GB" sz="1800" b="1" i="0" u="none" strike="noStrike" kern="1200" cap="none" normalizeH="0" baseline="0" dirty="0" smtClean="0">
              <a:ln>
                <a:noFill/>
              </a:ln>
              <a:solidFill>
                <a:schemeClr val="accent6">
                  <a:lumMod val="60000"/>
                  <a:lumOff val="40000"/>
                </a:schemeClr>
              </a:solidFill>
              <a:effectLst/>
              <a:latin typeface="Arial Narrow" pitchFamily="34" charset="0"/>
              <a:cs typeface="Arial" charset="0"/>
            </a:rPr>
            <a:t>Globalization</a:t>
          </a:r>
        </a:p>
        <a:p>
          <a:pPr marL="0" marR="0" lvl="0" indent="0" algn="r" defTabSz="1042988" rtl="1" eaLnBrk="1" fontAlgn="base" latinLnBrk="0" hangingPunct="1">
            <a:lnSpc>
              <a:spcPct val="100000"/>
            </a:lnSpc>
            <a:spcBef>
              <a:spcPct val="0"/>
            </a:spcBef>
            <a:spcAft>
              <a:spcPct val="0"/>
            </a:spcAft>
            <a:buClrTx/>
            <a:buSzTx/>
            <a:buFontTx/>
            <a:buNone/>
            <a:tabLst/>
          </a:pPr>
          <a:r>
            <a:rPr kumimoji="0" lang="en-GB" sz="1800" b="1" i="0" u="none" strike="noStrike" kern="1200" cap="none" normalizeH="0" baseline="0" dirty="0" smtClean="0">
              <a:ln>
                <a:noFill/>
              </a:ln>
              <a:solidFill>
                <a:schemeClr val="accent6">
                  <a:lumMod val="60000"/>
                  <a:lumOff val="40000"/>
                </a:schemeClr>
              </a:solidFill>
              <a:effectLst/>
              <a:latin typeface="Arial Narrow" pitchFamily="34" charset="0"/>
              <a:cs typeface="Arial" charset="0"/>
            </a:rPr>
            <a:t>Urbanization</a:t>
          </a:r>
        </a:p>
        <a:p>
          <a:pPr marL="0" marR="0" lvl="0" indent="0" algn="r" defTabSz="1042988" rtl="1" eaLnBrk="1" fontAlgn="base" latinLnBrk="0" hangingPunct="1">
            <a:lnSpc>
              <a:spcPct val="100000"/>
            </a:lnSpc>
            <a:spcBef>
              <a:spcPct val="0"/>
            </a:spcBef>
            <a:spcAft>
              <a:spcPct val="0"/>
            </a:spcAft>
            <a:buClrTx/>
            <a:buSzTx/>
            <a:buFontTx/>
            <a:buNone/>
            <a:tabLst/>
          </a:pPr>
          <a:r>
            <a:rPr kumimoji="0" lang="en-GB" sz="1800" b="1" i="0" u="none" strike="noStrike" kern="1200" cap="none" normalizeH="0" baseline="0" dirty="0" smtClean="0">
              <a:ln>
                <a:noFill/>
              </a:ln>
              <a:solidFill>
                <a:schemeClr val="accent6">
                  <a:lumMod val="60000"/>
                  <a:lumOff val="40000"/>
                </a:schemeClr>
              </a:solidFill>
              <a:effectLst/>
              <a:latin typeface="Arial Narrow" pitchFamily="34" charset="0"/>
              <a:cs typeface="Arial" charset="0"/>
            </a:rPr>
            <a:t>Population ageing</a:t>
          </a:r>
          <a:endParaRPr kumimoji="0" lang="en-US" sz="1800" b="1" i="0" u="none" strike="noStrike" kern="1200" cap="none" normalizeH="0" baseline="0" dirty="0" smtClean="0">
            <a:ln>
              <a:noFill/>
            </a:ln>
            <a:solidFill>
              <a:schemeClr val="accent6">
                <a:lumMod val="60000"/>
                <a:lumOff val="40000"/>
              </a:schemeClr>
            </a:solidFill>
            <a:effectLst/>
            <a:latin typeface="Arial Narrow" pitchFamily="34" charset="0"/>
            <a:cs typeface="Arial" charset="0"/>
          </a:endParaRPr>
        </a:p>
      </dsp:txBody>
      <dsp:txXfrm>
        <a:off x="1393760" y="4573319"/>
        <a:ext cx="5176826" cy="152443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1"/>
            <a:ext cx="2972098" cy="464205"/>
          </a:xfrm>
          <a:prstGeom prst="rect">
            <a:avLst/>
          </a:prstGeom>
          <a:noFill/>
          <a:ln w="9525">
            <a:noFill/>
            <a:miter lim="800000"/>
            <a:headEnd/>
            <a:tailEnd/>
          </a:ln>
          <a:effectLst/>
        </p:spPr>
        <p:txBody>
          <a:bodyPr vert="horz" wrap="square" lIns="87351" tIns="43675" rIns="87351" bIns="43675" numCol="1" anchor="t" anchorCtr="0" compatLnSpc="1">
            <a:prstTxWarp prst="textNoShape">
              <a:avLst/>
            </a:prstTxWarp>
          </a:bodyPr>
          <a:lstStyle>
            <a:lvl1pPr>
              <a:defRPr sz="1100"/>
            </a:lvl1pPr>
          </a:lstStyle>
          <a:p>
            <a:endParaRPr lang="en-US"/>
          </a:p>
        </p:txBody>
      </p:sp>
      <p:sp>
        <p:nvSpPr>
          <p:cNvPr id="34819" name="Rectangle 3"/>
          <p:cNvSpPr>
            <a:spLocks noGrp="1" noChangeArrowheads="1"/>
          </p:cNvSpPr>
          <p:nvPr>
            <p:ph type="dt" sz="quarter" idx="1"/>
          </p:nvPr>
        </p:nvSpPr>
        <p:spPr bwMode="auto">
          <a:xfrm>
            <a:off x="3884414" y="1"/>
            <a:ext cx="2972098" cy="464205"/>
          </a:xfrm>
          <a:prstGeom prst="rect">
            <a:avLst/>
          </a:prstGeom>
          <a:noFill/>
          <a:ln w="9525">
            <a:noFill/>
            <a:miter lim="800000"/>
            <a:headEnd/>
            <a:tailEnd/>
          </a:ln>
          <a:effectLst/>
        </p:spPr>
        <p:txBody>
          <a:bodyPr vert="horz" wrap="square" lIns="87351" tIns="43675" rIns="87351" bIns="43675" numCol="1" anchor="t" anchorCtr="0" compatLnSpc="1">
            <a:prstTxWarp prst="textNoShape">
              <a:avLst/>
            </a:prstTxWarp>
          </a:bodyPr>
          <a:lstStyle>
            <a:lvl1pPr algn="r">
              <a:defRPr sz="1100"/>
            </a:lvl1pPr>
          </a:lstStyle>
          <a:p>
            <a:endParaRPr lang="en-US"/>
          </a:p>
        </p:txBody>
      </p:sp>
      <p:sp>
        <p:nvSpPr>
          <p:cNvPr id="34820" name="Rectangle 4"/>
          <p:cNvSpPr>
            <a:spLocks noGrp="1" noChangeArrowheads="1"/>
          </p:cNvSpPr>
          <p:nvPr>
            <p:ph type="ftr" sz="quarter" idx="2"/>
          </p:nvPr>
        </p:nvSpPr>
        <p:spPr bwMode="auto">
          <a:xfrm>
            <a:off x="0" y="8830659"/>
            <a:ext cx="2972098" cy="464205"/>
          </a:xfrm>
          <a:prstGeom prst="rect">
            <a:avLst/>
          </a:prstGeom>
          <a:noFill/>
          <a:ln w="9525">
            <a:noFill/>
            <a:miter lim="800000"/>
            <a:headEnd/>
            <a:tailEnd/>
          </a:ln>
          <a:effectLst/>
        </p:spPr>
        <p:txBody>
          <a:bodyPr vert="horz" wrap="square" lIns="87351" tIns="43675" rIns="87351" bIns="43675" numCol="1" anchor="b" anchorCtr="0" compatLnSpc="1">
            <a:prstTxWarp prst="textNoShape">
              <a:avLst/>
            </a:prstTxWarp>
          </a:bodyPr>
          <a:lstStyle>
            <a:lvl1pPr>
              <a:defRPr sz="1100"/>
            </a:lvl1pPr>
          </a:lstStyle>
          <a:p>
            <a:endParaRPr lang="en-US"/>
          </a:p>
        </p:txBody>
      </p:sp>
      <p:sp>
        <p:nvSpPr>
          <p:cNvPr id="34821" name="Rectangle 5"/>
          <p:cNvSpPr>
            <a:spLocks noGrp="1" noChangeArrowheads="1"/>
          </p:cNvSpPr>
          <p:nvPr>
            <p:ph type="sldNum" sz="quarter" idx="3"/>
          </p:nvPr>
        </p:nvSpPr>
        <p:spPr bwMode="auto">
          <a:xfrm>
            <a:off x="3884414" y="8830659"/>
            <a:ext cx="2972098" cy="464205"/>
          </a:xfrm>
          <a:prstGeom prst="rect">
            <a:avLst/>
          </a:prstGeom>
          <a:noFill/>
          <a:ln w="9525">
            <a:noFill/>
            <a:miter lim="800000"/>
            <a:headEnd/>
            <a:tailEnd/>
          </a:ln>
          <a:effectLst/>
        </p:spPr>
        <p:txBody>
          <a:bodyPr vert="horz" wrap="square" lIns="87351" tIns="43675" rIns="87351" bIns="43675" numCol="1" anchor="b" anchorCtr="0" compatLnSpc="1">
            <a:prstTxWarp prst="textNoShape">
              <a:avLst/>
            </a:prstTxWarp>
          </a:bodyPr>
          <a:lstStyle>
            <a:lvl1pPr algn="r">
              <a:defRPr sz="1100"/>
            </a:lvl1pPr>
          </a:lstStyle>
          <a:p>
            <a:fld id="{5A72F020-03DB-4699-9F2A-E6841E65FEBB}" type="slidenum">
              <a:rPr lang="en-US"/>
              <a:pPr/>
              <a:t>‹N°›</a:t>
            </a:fld>
            <a:endParaRPr lang="en-US"/>
          </a:p>
        </p:txBody>
      </p:sp>
    </p:spTree>
    <p:extLst>
      <p:ext uri="{BB962C8B-B14F-4D97-AF65-F5344CB8AC3E}">
        <p14:creationId xmlns:p14="http://schemas.microsoft.com/office/powerpoint/2010/main" xmlns="" val="1549139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1"/>
            <a:ext cx="2972098" cy="464205"/>
          </a:xfrm>
          <a:prstGeom prst="rect">
            <a:avLst/>
          </a:prstGeom>
          <a:noFill/>
          <a:ln w="9525">
            <a:noFill/>
            <a:miter lim="800000"/>
            <a:headEnd/>
            <a:tailEnd/>
          </a:ln>
          <a:effectLst/>
        </p:spPr>
        <p:txBody>
          <a:bodyPr vert="horz" wrap="square" lIns="87351" tIns="43675" rIns="87351" bIns="43675" numCol="1" anchor="t" anchorCtr="0" compatLnSpc="1">
            <a:prstTxWarp prst="textNoShape">
              <a:avLst/>
            </a:prstTxWarp>
          </a:bodyPr>
          <a:lstStyle>
            <a:lvl1pPr>
              <a:defRPr sz="1100"/>
            </a:lvl1pPr>
          </a:lstStyle>
          <a:p>
            <a:endParaRPr lang="en-US"/>
          </a:p>
        </p:txBody>
      </p:sp>
      <p:sp>
        <p:nvSpPr>
          <p:cNvPr id="17411" name="Rectangle 3"/>
          <p:cNvSpPr>
            <a:spLocks noGrp="1" noChangeArrowheads="1"/>
          </p:cNvSpPr>
          <p:nvPr>
            <p:ph type="dt" idx="1"/>
          </p:nvPr>
        </p:nvSpPr>
        <p:spPr bwMode="auto">
          <a:xfrm>
            <a:off x="3884414" y="1"/>
            <a:ext cx="2972098" cy="464205"/>
          </a:xfrm>
          <a:prstGeom prst="rect">
            <a:avLst/>
          </a:prstGeom>
          <a:noFill/>
          <a:ln w="9525">
            <a:noFill/>
            <a:miter lim="800000"/>
            <a:headEnd/>
            <a:tailEnd/>
          </a:ln>
          <a:effectLst/>
        </p:spPr>
        <p:txBody>
          <a:bodyPr vert="horz" wrap="square" lIns="87351" tIns="43675" rIns="87351" bIns="43675" numCol="1" anchor="t" anchorCtr="0" compatLnSpc="1">
            <a:prstTxWarp prst="textNoShape">
              <a:avLst/>
            </a:prstTxWarp>
          </a:bodyPr>
          <a:lstStyle>
            <a:lvl1pPr algn="r">
              <a:defRPr sz="1100"/>
            </a:lvl1pPr>
          </a:lstStyle>
          <a:p>
            <a:endParaRPr lang="en-US"/>
          </a:p>
        </p:txBody>
      </p:sp>
      <p:sp>
        <p:nvSpPr>
          <p:cNvPr id="14340" name="Rectangle 4"/>
          <p:cNvSpPr>
            <a:spLocks noGrp="1" noRot="1" noChangeAspect="1" noChangeArrowheads="1" noTextEdit="1"/>
          </p:cNvSpPr>
          <p:nvPr>
            <p:ph type="sldImg" idx="2"/>
          </p:nvPr>
        </p:nvSpPr>
        <p:spPr bwMode="auto">
          <a:xfrm>
            <a:off x="1108075" y="698500"/>
            <a:ext cx="4645025" cy="3484563"/>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413" name="Rectangle 5"/>
          <p:cNvSpPr>
            <a:spLocks noGrp="1" noChangeArrowheads="1"/>
          </p:cNvSpPr>
          <p:nvPr>
            <p:ph type="body" sz="quarter" idx="3"/>
          </p:nvPr>
        </p:nvSpPr>
        <p:spPr bwMode="auto">
          <a:xfrm>
            <a:off x="686098" y="4416099"/>
            <a:ext cx="5485805" cy="4182457"/>
          </a:xfrm>
          <a:prstGeom prst="rect">
            <a:avLst/>
          </a:prstGeom>
          <a:noFill/>
          <a:ln w="9525">
            <a:noFill/>
            <a:miter lim="800000"/>
            <a:headEnd/>
            <a:tailEnd/>
          </a:ln>
          <a:effectLst/>
        </p:spPr>
        <p:txBody>
          <a:bodyPr vert="horz" wrap="square" lIns="87351" tIns="43675" rIns="87351" bIns="4367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414" name="Rectangle 6"/>
          <p:cNvSpPr>
            <a:spLocks noGrp="1" noChangeArrowheads="1"/>
          </p:cNvSpPr>
          <p:nvPr>
            <p:ph type="ftr" sz="quarter" idx="4"/>
          </p:nvPr>
        </p:nvSpPr>
        <p:spPr bwMode="auto">
          <a:xfrm>
            <a:off x="0" y="8830659"/>
            <a:ext cx="2972098" cy="464205"/>
          </a:xfrm>
          <a:prstGeom prst="rect">
            <a:avLst/>
          </a:prstGeom>
          <a:noFill/>
          <a:ln w="9525">
            <a:noFill/>
            <a:miter lim="800000"/>
            <a:headEnd/>
            <a:tailEnd/>
          </a:ln>
          <a:effectLst/>
        </p:spPr>
        <p:txBody>
          <a:bodyPr vert="horz" wrap="square" lIns="87351" tIns="43675" rIns="87351" bIns="43675" numCol="1" anchor="b" anchorCtr="0" compatLnSpc="1">
            <a:prstTxWarp prst="textNoShape">
              <a:avLst/>
            </a:prstTxWarp>
          </a:bodyPr>
          <a:lstStyle>
            <a:lvl1pPr>
              <a:defRPr sz="1100"/>
            </a:lvl1pPr>
          </a:lstStyle>
          <a:p>
            <a:endParaRPr lang="en-US"/>
          </a:p>
        </p:txBody>
      </p:sp>
      <p:sp>
        <p:nvSpPr>
          <p:cNvPr id="17415" name="Rectangle 7"/>
          <p:cNvSpPr>
            <a:spLocks noGrp="1" noChangeArrowheads="1"/>
          </p:cNvSpPr>
          <p:nvPr>
            <p:ph type="sldNum" sz="quarter" idx="5"/>
          </p:nvPr>
        </p:nvSpPr>
        <p:spPr bwMode="auto">
          <a:xfrm>
            <a:off x="3884414" y="8830659"/>
            <a:ext cx="2972098" cy="464205"/>
          </a:xfrm>
          <a:prstGeom prst="rect">
            <a:avLst/>
          </a:prstGeom>
          <a:noFill/>
          <a:ln w="9525">
            <a:noFill/>
            <a:miter lim="800000"/>
            <a:headEnd/>
            <a:tailEnd/>
          </a:ln>
          <a:effectLst/>
        </p:spPr>
        <p:txBody>
          <a:bodyPr vert="horz" wrap="square" lIns="87351" tIns="43675" rIns="87351" bIns="43675" numCol="1" anchor="b" anchorCtr="0" compatLnSpc="1">
            <a:prstTxWarp prst="textNoShape">
              <a:avLst/>
            </a:prstTxWarp>
          </a:bodyPr>
          <a:lstStyle>
            <a:lvl1pPr algn="r">
              <a:defRPr sz="1100"/>
            </a:lvl1pPr>
          </a:lstStyle>
          <a:p>
            <a:fld id="{AC3F96C0-9965-46EE-BCC4-2C215BF4CD9A}" type="slidenum">
              <a:rPr lang="en-US"/>
              <a:pPr/>
              <a:t>‹N°›</a:t>
            </a:fld>
            <a:endParaRPr lang="en-US"/>
          </a:p>
        </p:txBody>
      </p:sp>
    </p:spTree>
    <p:extLst>
      <p:ext uri="{BB962C8B-B14F-4D97-AF65-F5344CB8AC3E}">
        <p14:creationId xmlns:p14="http://schemas.microsoft.com/office/powerpoint/2010/main" xmlns="" val="33366412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1"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pitchFamily="-1"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pitchFamily="-1"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pitchFamily="-1" charset="0"/>
        <a:ea typeface="ＭＳ Ｐゴシック" pitchFamily="-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300">
                <a:solidFill>
                  <a:schemeClr val="tx1"/>
                </a:solidFill>
                <a:latin typeface="Arial" pitchFamily="34" charset="0"/>
                <a:ea typeface="ＭＳ Ｐゴシック" pitchFamily="34" charset="-128"/>
              </a:defRPr>
            </a:lvl1pPr>
            <a:lvl2pPr marL="709443" indent="-272863" eaLnBrk="0" hangingPunct="0">
              <a:defRPr sz="2300">
                <a:solidFill>
                  <a:schemeClr val="tx1"/>
                </a:solidFill>
                <a:latin typeface="Arial" pitchFamily="34" charset="0"/>
                <a:ea typeface="ＭＳ Ｐゴシック" pitchFamily="34" charset="-128"/>
              </a:defRPr>
            </a:lvl2pPr>
            <a:lvl3pPr marL="1091451" indent="-218290" eaLnBrk="0" hangingPunct="0">
              <a:defRPr sz="2300">
                <a:solidFill>
                  <a:schemeClr val="tx1"/>
                </a:solidFill>
                <a:latin typeface="Arial" pitchFamily="34" charset="0"/>
                <a:ea typeface="ＭＳ Ｐゴシック" pitchFamily="34" charset="-128"/>
              </a:defRPr>
            </a:lvl3pPr>
            <a:lvl4pPr marL="1528031" indent="-218290" eaLnBrk="0" hangingPunct="0">
              <a:defRPr sz="2300">
                <a:solidFill>
                  <a:schemeClr val="tx1"/>
                </a:solidFill>
                <a:latin typeface="Arial" pitchFamily="34" charset="0"/>
                <a:ea typeface="ＭＳ Ｐゴシック" pitchFamily="34" charset="-128"/>
              </a:defRPr>
            </a:lvl4pPr>
            <a:lvl5pPr marL="1964611" indent="-218290" eaLnBrk="0" hangingPunct="0">
              <a:defRPr sz="2300">
                <a:solidFill>
                  <a:schemeClr val="tx1"/>
                </a:solidFill>
                <a:latin typeface="Arial" pitchFamily="34" charset="0"/>
                <a:ea typeface="ＭＳ Ｐゴシック" pitchFamily="34" charset="-128"/>
              </a:defRPr>
            </a:lvl5pPr>
            <a:lvl6pPr marL="2401192" indent="-218290" eaLnBrk="0" fontAlgn="base" hangingPunct="0">
              <a:spcBef>
                <a:spcPct val="0"/>
              </a:spcBef>
              <a:spcAft>
                <a:spcPct val="0"/>
              </a:spcAft>
              <a:defRPr sz="2300">
                <a:solidFill>
                  <a:schemeClr val="tx1"/>
                </a:solidFill>
                <a:latin typeface="Arial" pitchFamily="34" charset="0"/>
                <a:ea typeface="ＭＳ Ｐゴシック" pitchFamily="34" charset="-128"/>
              </a:defRPr>
            </a:lvl6pPr>
            <a:lvl7pPr marL="2837772" indent="-218290" eaLnBrk="0" fontAlgn="base" hangingPunct="0">
              <a:spcBef>
                <a:spcPct val="0"/>
              </a:spcBef>
              <a:spcAft>
                <a:spcPct val="0"/>
              </a:spcAft>
              <a:defRPr sz="2300">
                <a:solidFill>
                  <a:schemeClr val="tx1"/>
                </a:solidFill>
                <a:latin typeface="Arial" pitchFamily="34" charset="0"/>
                <a:ea typeface="ＭＳ Ｐゴシック" pitchFamily="34" charset="-128"/>
              </a:defRPr>
            </a:lvl7pPr>
            <a:lvl8pPr marL="3274352" indent="-218290" eaLnBrk="0" fontAlgn="base" hangingPunct="0">
              <a:spcBef>
                <a:spcPct val="0"/>
              </a:spcBef>
              <a:spcAft>
                <a:spcPct val="0"/>
              </a:spcAft>
              <a:defRPr sz="2300">
                <a:solidFill>
                  <a:schemeClr val="tx1"/>
                </a:solidFill>
                <a:latin typeface="Arial" pitchFamily="34" charset="0"/>
                <a:ea typeface="ＭＳ Ｐゴシック" pitchFamily="34" charset="-128"/>
              </a:defRPr>
            </a:lvl8pPr>
            <a:lvl9pPr marL="3710932" indent="-218290" eaLnBrk="0" fontAlgn="base" hangingPunct="0">
              <a:spcBef>
                <a:spcPct val="0"/>
              </a:spcBef>
              <a:spcAft>
                <a:spcPct val="0"/>
              </a:spcAft>
              <a:defRPr sz="2300">
                <a:solidFill>
                  <a:schemeClr val="tx1"/>
                </a:solidFill>
                <a:latin typeface="Arial" pitchFamily="34" charset="0"/>
                <a:ea typeface="ＭＳ Ｐゴシック" pitchFamily="34" charset="-128"/>
              </a:defRPr>
            </a:lvl9pPr>
          </a:lstStyle>
          <a:p>
            <a:pPr eaLnBrk="1" hangingPunct="1"/>
            <a:fld id="{1B0F1246-F690-4F56-B4FB-1ACC52D91B00}" type="slidenum">
              <a:rPr lang="en-US" sz="1100"/>
              <a:pPr eaLnBrk="1" hangingPunct="1"/>
              <a:t>1</a:t>
            </a:fld>
            <a:endParaRPr lang="en-US" sz="1100"/>
          </a:p>
        </p:txBody>
      </p:sp>
      <p:sp>
        <p:nvSpPr>
          <p:cNvPr id="16386" name="Rectangle 2"/>
          <p:cNvSpPr>
            <a:spLocks noGrp="1" noRot="1" noChangeAspect="1" noChangeArrowheads="1" noTextEdit="1"/>
          </p:cNvSpPr>
          <p:nvPr>
            <p:ph type="sldImg"/>
          </p:nvPr>
        </p:nvSpPr>
        <p:spPr>
          <a:xfrm>
            <a:off x="1109663" y="698500"/>
            <a:ext cx="4645025" cy="3484563"/>
          </a:xfrm>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eaLnBrk="1" hangingPunct="1"/>
            <a:fld id="{7FAA9A41-2371-4F7F-8DBD-55BFD6B829F2}" type="slidenum">
              <a:rPr lang="en-US" b="0"/>
              <a:pPr eaLnBrk="1" hangingPunct="1"/>
              <a:t>11</a:t>
            </a:fld>
            <a:endParaRPr lang="en-US" b="0"/>
          </a:p>
        </p:txBody>
      </p:sp>
      <p:sp>
        <p:nvSpPr>
          <p:cNvPr id="68611" name="Rectangle 2"/>
          <p:cNvSpPr>
            <a:spLocks noGrp="1" noRot="1" noChangeAspect="1" noChangeArrowheads="1" noTextEdit="1"/>
          </p:cNvSpPr>
          <p:nvPr>
            <p:ph type="sldImg"/>
          </p:nvPr>
        </p:nvSpPr>
        <p:spPr>
          <a:xfrm>
            <a:off x="1104900" y="698500"/>
            <a:ext cx="4646613" cy="3484563"/>
          </a:xfrm>
          <a:ln/>
        </p:spPr>
      </p:sp>
      <p:sp>
        <p:nvSpPr>
          <p:cNvPr id="68612" name="Rectangle 3"/>
          <p:cNvSpPr>
            <a:spLocks noGrp="1" noChangeArrowheads="1"/>
          </p:cNvSpPr>
          <p:nvPr>
            <p:ph type="body" idx="1"/>
          </p:nvPr>
        </p:nvSpPr>
        <p:spPr>
          <a:xfrm>
            <a:off x="914401" y="4415902"/>
            <a:ext cx="5029200" cy="418137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eaLnBrk="1" hangingPunct="1"/>
            <a:fld id="{927ED372-302B-4B7F-A254-1FB73C92C954}" type="slidenum">
              <a:rPr lang="en-US" b="0"/>
              <a:pPr eaLnBrk="1" hangingPunct="1"/>
              <a:t>16</a:t>
            </a:fld>
            <a:endParaRPr lang="en-US" b="0"/>
          </a:p>
        </p:txBody>
      </p:sp>
      <p:sp>
        <p:nvSpPr>
          <p:cNvPr id="71683" name="Rectangle 2"/>
          <p:cNvSpPr>
            <a:spLocks noGrp="1" noRot="1" noChangeAspect="1" noChangeArrowheads="1" noTextEdit="1"/>
          </p:cNvSpPr>
          <p:nvPr>
            <p:ph type="sldImg"/>
          </p:nvPr>
        </p:nvSpPr>
        <p:spPr>
          <a:xfrm>
            <a:off x="1106488" y="698500"/>
            <a:ext cx="4646612" cy="3484563"/>
          </a:xfrm>
          <a:ln/>
        </p:spPr>
      </p:sp>
      <p:sp>
        <p:nvSpPr>
          <p:cNvPr id="71684" name="Rectangle 3"/>
          <p:cNvSpPr>
            <a:spLocks noGrp="1" noChangeArrowheads="1"/>
          </p:cNvSpPr>
          <p:nvPr>
            <p:ph type="body" idx="1"/>
          </p:nvPr>
        </p:nvSpPr>
        <p:spPr>
          <a:xfrm>
            <a:off x="687399" y="4415902"/>
            <a:ext cx="5483203" cy="418137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mtClean="0"/>
              <a:t>Just to provide examples of other risk factors-overweight and obesity are now showing very high rates in both industrialized and developing nations. This shows selected countries with very high rates which are still increasing particularly in LMICs. A</a:t>
            </a:r>
            <a:r>
              <a:rPr lang="en-GB" smtClean="0"/>
              <a:t>round 22 million children under 5 are overweight today. Unlike most adults, children cannot choose the environment in which they live in or the food that they eat. You can see here countries of the regions with the highest rates of overweight and obesity</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eaLnBrk="1" hangingPunct="1"/>
            <a:fld id="{053F7A15-A354-47FB-BC37-1B8A96CC02FD}" type="slidenum">
              <a:rPr lang="en-US" b="0"/>
              <a:pPr eaLnBrk="1" hangingPunct="1"/>
              <a:t>19</a:t>
            </a:fld>
            <a:endParaRPr lang="en-US" b="0"/>
          </a:p>
        </p:txBody>
      </p:sp>
      <p:sp>
        <p:nvSpPr>
          <p:cNvPr id="75779" name="Rectangle 2"/>
          <p:cNvSpPr>
            <a:spLocks noGrp="1" noRot="1" noChangeAspect="1" noChangeArrowheads="1" noTextEdit="1"/>
          </p:cNvSpPr>
          <p:nvPr>
            <p:ph type="sldImg"/>
          </p:nvPr>
        </p:nvSpPr>
        <p:spPr>
          <a:xfrm>
            <a:off x="1104900" y="698500"/>
            <a:ext cx="4646613" cy="3484563"/>
          </a:xfrm>
          <a:ln/>
        </p:spPr>
      </p:sp>
      <p:sp>
        <p:nvSpPr>
          <p:cNvPr id="75780" name="Rectangle 3"/>
          <p:cNvSpPr>
            <a:spLocks noGrp="1" noChangeArrowheads="1"/>
          </p:cNvSpPr>
          <p:nvPr>
            <p:ph type="body" idx="1"/>
          </p:nvPr>
        </p:nvSpPr>
        <p:spPr>
          <a:xfrm>
            <a:off x="914401" y="4415902"/>
            <a:ext cx="5029200" cy="418137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eaLnBrk="1" hangingPunct="1"/>
            <a:fld id="{94F664F5-9F4E-49B6-919F-2CC65781C518}" type="slidenum">
              <a:rPr lang="en-US" b="0"/>
              <a:pPr eaLnBrk="1" hangingPunct="1"/>
              <a:t>20</a:t>
            </a:fld>
            <a:endParaRPr lang="en-US" b="0"/>
          </a:p>
        </p:txBody>
      </p:sp>
      <p:sp>
        <p:nvSpPr>
          <p:cNvPr id="80899" name="Rectangle 2"/>
          <p:cNvSpPr>
            <a:spLocks noGrp="1" noRot="1" noChangeAspect="1" noChangeArrowheads="1" noTextEdit="1"/>
          </p:cNvSpPr>
          <p:nvPr>
            <p:ph type="sldImg"/>
          </p:nvPr>
        </p:nvSpPr>
        <p:spPr>
          <a:xfrm>
            <a:off x="928789" y="697638"/>
            <a:ext cx="5003622" cy="3485222"/>
          </a:xfrm>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eaLnBrk="1" hangingPunct="1"/>
            <a:fld id="{05C0A25F-8C8B-4DFB-9E53-BFFBC23C6FFD}" type="slidenum">
              <a:rPr lang="en-US" b="0"/>
              <a:pPr eaLnBrk="1" hangingPunct="1"/>
              <a:t>21</a:t>
            </a:fld>
            <a:endParaRPr lang="en-US" b="0"/>
          </a:p>
        </p:txBody>
      </p:sp>
      <p:sp>
        <p:nvSpPr>
          <p:cNvPr id="81923" name="Rectangle 2"/>
          <p:cNvSpPr>
            <a:spLocks noGrp="1" noRot="1" noChangeAspect="1" noChangeArrowheads="1" noTextEdit="1"/>
          </p:cNvSpPr>
          <p:nvPr>
            <p:ph type="sldImg"/>
          </p:nvPr>
        </p:nvSpPr>
        <p:spPr>
          <a:xfrm>
            <a:off x="928789" y="697638"/>
            <a:ext cx="5003622" cy="3485222"/>
          </a:xfrm>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eaLnBrk="1" hangingPunct="1"/>
            <a:fld id="{C861D765-126C-4234-900B-4F4D4129DDF1}" type="slidenum">
              <a:rPr lang="en-US" b="0"/>
              <a:pPr eaLnBrk="1" hangingPunct="1"/>
              <a:t>22</a:t>
            </a:fld>
            <a:endParaRPr lang="en-US" b="0"/>
          </a:p>
        </p:txBody>
      </p:sp>
      <p:sp>
        <p:nvSpPr>
          <p:cNvPr id="82947" name="Rectangle 2"/>
          <p:cNvSpPr>
            <a:spLocks noGrp="1" noRot="1" noChangeAspect="1" noChangeArrowheads="1" noTextEdit="1"/>
          </p:cNvSpPr>
          <p:nvPr>
            <p:ph type="sldImg"/>
          </p:nvPr>
        </p:nvSpPr>
        <p:spPr>
          <a:xfrm>
            <a:off x="925591" y="697638"/>
            <a:ext cx="5006820" cy="3486707"/>
          </a:xfrm>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D47F6C-74F3-485A-8D86-4678E1024BD0}" type="slidenum">
              <a:rPr lang="en-US"/>
              <a:pPr/>
              <a:t>24</a:t>
            </a:fld>
            <a:endParaRPr lang="en-US"/>
          </a:p>
        </p:txBody>
      </p:sp>
      <p:sp>
        <p:nvSpPr>
          <p:cNvPr id="134146" name="Rectangle 2"/>
          <p:cNvSpPr>
            <a:spLocks noGrp="1" noRot="1" noChangeAspect="1" noChangeArrowheads="1" noTextEdit="1"/>
          </p:cNvSpPr>
          <p:nvPr>
            <p:ph type="sldImg"/>
          </p:nvPr>
        </p:nvSpPr>
        <p:spPr>
          <a:xfrm>
            <a:off x="1106488" y="698500"/>
            <a:ext cx="4646612" cy="3486150"/>
          </a:xfrm>
          <a:ln/>
        </p:spPr>
      </p:sp>
      <p:sp>
        <p:nvSpPr>
          <p:cNvPr id="134147" name="Rectangle 3"/>
          <p:cNvSpPr>
            <a:spLocks noGrp="1" noChangeArrowheads="1"/>
          </p:cNvSpPr>
          <p:nvPr>
            <p:ph type="body" idx="1"/>
          </p:nvPr>
        </p:nvSpPr>
        <p:spPr>
          <a:xfrm>
            <a:off x="914401" y="4415903"/>
            <a:ext cx="5029200" cy="4182860"/>
          </a:xfrm>
        </p:spPr>
        <p:txBody>
          <a:bodyPr/>
          <a:lstStyle/>
          <a:p>
            <a:pPr>
              <a:lnSpc>
                <a:spcPct val="130000"/>
              </a:lnSpc>
            </a:pPr>
            <a:endParaRPr lang="en-GB" sz="9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eaLnBrk="1" hangingPunct="1"/>
            <a:fld id="{F8358B2C-F3AD-4594-B9CD-610DE649A06C}" type="slidenum">
              <a:rPr lang="en-US" b="0"/>
              <a:pPr eaLnBrk="1" hangingPunct="1"/>
              <a:t>25</a:t>
            </a:fld>
            <a:endParaRPr lang="en-US" b="0"/>
          </a:p>
        </p:txBody>
      </p:sp>
      <p:sp>
        <p:nvSpPr>
          <p:cNvPr id="84995" name="Rectangle 2"/>
          <p:cNvSpPr>
            <a:spLocks noGrp="1" noRot="1" noChangeAspect="1" noChangeArrowheads="1" noTextEdit="1"/>
          </p:cNvSpPr>
          <p:nvPr>
            <p:ph type="sldImg"/>
          </p:nvPr>
        </p:nvSpPr>
        <p:spPr>
          <a:xfrm>
            <a:off x="925591" y="697638"/>
            <a:ext cx="5006820" cy="3486707"/>
          </a:xfrm>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World Health Organization</a:t>
            </a:r>
          </a:p>
        </p:txBody>
      </p:sp>
      <p:sp>
        <p:nvSpPr>
          <p:cNvPr id="5" name="Rectangle 3"/>
          <p:cNvSpPr>
            <a:spLocks noGrp="1" noChangeArrowheads="1"/>
          </p:cNvSpPr>
          <p:nvPr>
            <p:ph type="dt" idx="1"/>
          </p:nvPr>
        </p:nvSpPr>
        <p:spPr>
          <a:ln/>
        </p:spPr>
        <p:txBody>
          <a:bodyPr/>
          <a:lstStyle/>
          <a:p>
            <a:fld id="{916E2C2F-3EDC-4015-86CE-1DFA59BA706D}" type="datetime3">
              <a:rPr lang="en-US"/>
              <a:pPr/>
              <a:t>31 May 2013</a:t>
            </a:fld>
            <a:endParaRPr lang="en-US"/>
          </a:p>
        </p:txBody>
      </p:sp>
      <p:sp>
        <p:nvSpPr>
          <p:cNvPr id="7" name="Rectangle 7"/>
          <p:cNvSpPr>
            <a:spLocks noGrp="1" noChangeArrowheads="1"/>
          </p:cNvSpPr>
          <p:nvPr>
            <p:ph type="sldNum" sz="quarter" idx="5"/>
          </p:nvPr>
        </p:nvSpPr>
        <p:spPr>
          <a:ln/>
        </p:spPr>
        <p:txBody>
          <a:bodyPr/>
          <a:lstStyle/>
          <a:p>
            <a:fld id="{63631FAC-DDF4-4DD8-8376-4CA353B61597}" type="slidenum">
              <a:rPr lang="en-US"/>
              <a:pPr/>
              <a:t>28</a:t>
            </a:fld>
            <a:endParaRPr lang="en-US"/>
          </a:p>
        </p:txBody>
      </p:sp>
      <p:sp>
        <p:nvSpPr>
          <p:cNvPr id="1885186" name="Rectangle 2"/>
          <p:cNvSpPr>
            <a:spLocks noGrp="1" noRot="1" noChangeAspect="1" noChangeArrowheads="1" noTextEdit="1"/>
          </p:cNvSpPr>
          <p:nvPr>
            <p:ph type="sldImg"/>
          </p:nvPr>
        </p:nvSpPr>
        <p:spPr>
          <a:xfrm>
            <a:off x="1111250" y="696913"/>
            <a:ext cx="4646613" cy="3484562"/>
          </a:xfrm>
          <a:ln/>
        </p:spPr>
      </p:sp>
      <p:sp>
        <p:nvSpPr>
          <p:cNvPr id="1885187" name="Rectangle 3"/>
          <p:cNvSpPr>
            <a:spLocks noGrp="1" noChangeArrowheads="1"/>
          </p:cNvSpPr>
          <p:nvPr>
            <p:ph type="body" idx="1"/>
          </p:nvPr>
        </p:nvSpPr>
        <p:spPr>
          <a:xfrm>
            <a:off x="684202" y="4414418"/>
            <a:ext cx="5489597" cy="4184345"/>
          </a:xfrm>
        </p:spPr>
        <p:txBody>
          <a:bodyPr/>
          <a:lstStyle/>
          <a:p>
            <a:pPr algn="l" rtl="0"/>
            <a:r>
              <a:rPr lang="en-GB"/>
              <a:t>We know what we need to do at country level</a:t>
            </a: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300">
                <a:solidFill>
                  <a:schemeClr val="tx1"/>
                </a:solidFill>
                <a:latin typeface="Arial" pitchFamily="34" charset="0"/>
                <a:ea typeface="ＭＳ Ｐゴシック" pitchFamily="34" charset="-128"/>
              </a:defRPr>
            </a:lvl1pPr>
            <a:lvl2pPr marL="709443" indent="-272863" eaLnBrk="0" hangingPunct="0">
              <a:defRPr sz="2300">
                <a:solidFill>
                  <a:schemeClr val="tx1"/>
                </a:solidFill>
                <a:latin typeface="Arial" pitchFamily="34" charset="0"/>
                <a:ea typeface="ＭＳ Ｐゴシック" pitchFamily="34" charset="-128"/>
              </a:defRPr>
            </a:lvl2pPr>
            <a:lvl3pPr marL="1091451" indent="-218290" eaLnBrk="0" hangingPunct="0">
              <a:defRPr sz="2300">
                <a:solidFill>
                  <a:schemeClr val="tx1"/>
                </a:solidFill>
                <a:latin typeface="Arial" pitchFamily="34" charset="0"/>
                <a:ea typeface="ＭＳ Ｐゴシック" pitchFamily="34" charset="-128"/>
              </a:defRPr>
            </a:lvl3pPr>
            <a:lvl4pPr marL="1528031" indent="-218290" eaLnBrk="0" hangingPunct="0">
              <a:defRPr sz="2300">
                <a:solidFill>
                  <a:schemeClr val="tx1"/>
                </a:solidFill>
                <a:latin typeface="Arial" pitchFamily="34" charset="0"/>
                <a:ea typeface="ＭＳ Ｐゴシック" pitchFamily="34" charset="-128"/>
              </a:defRPr>
            </a:lvl4pPr>
            <a:lvl5pPr marL="1964611" indent="-218290" eaLnBrk="0" hangingPunct="0">
              <a:defRPr sz="2300">
                <a:solidFill>
                  <a:schemeClr val="tx1"/>
                </a:solidFill>
                <a:latin typeface="Arial" pitchFamily="34" charset="0"/>
                <a:ea typeface="ＭＳ Ｐゴシック" pitchFamily="34" charset="-128"/>
              </a:defRPr>
            </a:lvl5pPr>
            <a:lvl6pPr marL="2401192" indent="-218290" eaLnBrk="0" fontAlgn="base" hangingPunct="0">
              <a:spcBef>
                <a:spcPct val="0"/>
              </a:spcBef>
              <a:spcAft>
                <a:spcPct val="0"/>
              </a:spcAft>
              <a:defRPr sz="2300">
                <a:solidFill>
                  <a:schemeClr val="tx1"/>
                </a:solidFill>
                <a:latin typeface="Arial" pitchFamily="34" charset="0"/>
                <a:ea typeface="ＭＳ Ｐゴシック" pitchFamily="34" charset="-128"/>
              </a:defRPr>
            </a:lvl6pPr>
            <a:lvl7pPr marL="2837772" indent="-218290" eaLnBrk="0" fontAlgn="base" hangingPunct="0">
              <a:spcBef>
                <a:spcPct val="0"/>
              </a:spcBef>
              <a:spcAft>
                <a:spcPct val="0"/>
              </a:spcAft>
              <a:defRPr sz="2300">
                <a:solidFill>
                  <a:schemeClr val="tx1"/>
                </a:solidFill>
                <a:latin typeface="Arial" pitchFamily="34" charset="0"/>
                <a:ea typeface="ＭＳ Ｐゴシック" pitchFamily="34" charset="-128"/>
              </a:defRPr>
            </a:lvl7pPr>
            <a:lvl8pPr marL="3274352" indent="-218290" eaLnBrk="0" fontAlgn="base" hangingPunct="0">
              <a:spcBef>
                <a:spcPct val="0"/>
              </a:spcBef>
              <a:spcAft>
                <a:spcPct val="0"/>
              </a:spcAft>
              <a:defRPr sz="2300">
                <a:solidFill>
                  <a:schemeClr val="tx1"/>
                </a:solidFill>
                <a:latin typeface="Arial" pitchFamily="34" charset="0"/>
                <a:ea typeface="ＭＳ Ｐゴシック" pitchFamily="34" charset="-128"/>
              </a:defRPr>
            </a:lvl8pPr>
            <a:lvl9pPr marL="3710932" indent="-218290" eaLnBrk="0" fontAlgn="base" hangingPunct="0">
              <a:spcBef>
                <a:spcPct val="0"/>
              </a:spcBef>
              <a:spcAft>
                <a:spcPct val="0"/>
              </a:spcAft>
              <a:defRPr sz="2300">
                <a:solidFill>
                  <a:schemeClr val="tx1"/>
                </a:solidFill>
                <a:latin typeface="Arial" pitchFamily="34" charset="0"/>
                <a:ea typeface="ＭＳ Ｐゴシック" pitchFamily="34" charset="-128"/>
              </a:defRPr>
            </a:lvl9pPr>
          </a:lstStyle>
          <a:p>
            <a:pPr eaLnBrk="1" hangingPunct="1"/>
            <a:fld id="{B1DA225C-97EA-4B58-A8AE-F5EFE22DF34C}" type="slidenum">
              <a:rPr lang="en-US" sz="1100"/>
              <a:pPr eaLnBrk="1" hangingPunct="1"/>
              <a:t>29</a:t>
            </a:fld>
            <a:endParaRPr lang="en-US" sz="1100"/>
          </a:p>
        </p:txBody>
      </p:sp>
      <p:sp>
        <p:nvSpPr>
          <p:cNvPr id="18434" name="Rectangle 2"/>
          <p:cNvSpPr>
            <a:spLocks noGrp="1" noRot="1" noChangeAspect="1" noChangeArrowheads="1" noTextEdit="1"/>
          </p:cNvSpPr>
          <p:nvPr>
            <p:ph type="sldImg"/>
          </p:nvPr>
        </p:nvSpPr>
        <p:spPr>
          <a:xfrm>
            <a:off x="1114425" y="698500"/>
            <a:ext cx="4641850" cy="3482975"/>
          </a:xfrm>
          <a:ln/>
        </p:spPr>
      </p:sp>
      <p:sp>
        <p:nvSpPr>
          <p:cNvPr id="18435" name="Rectangle 3"/>
          <p:cNvSpPr>
            <a:spLocks noGrp="1" noChangeArrowheads="1"/>
          </p:cNvSpPr>
          <p:nvPr>
            <p:ph type="body" idx="1"/>
          </p:nvPr>
        </p:nvSpPr>
        <p:spPr>
          <a:xfrm>
            <a:off x="683122" y="4416099"/>
            <a:ext cx="5491758" cy="418245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GB" dirty="0" smtClean="0">
                <a:latin typeface="Arial" pitchFamily="34" charset="0"/>
                <a:ea typeface="ＭＳ Ｐゴシック" pitchFamily="34" charset="-128"/>
              </a:rPr>
              <a:t>four groups of NCDs that constitute around 80%of NCD deaths and that share the same risk factors and therefore also the same strategies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eaLnBrk="1" hangingPunct="1"/>
            <a:fld id="{9FC3D6E1-7FA8-455E-924A-9AB494C63D98}" type="slidenum">
              <a:rPr lang="en-US" b="0"/>
              <a:pPr eaLnBrk="1" hangingPunct="1"/>
              <a:t>2</a:t>
            </a:fld>
            <a:endParaRPr lang="en-US" b="0"/>
          </a:p>
        </p:txBody>
      </p:sp>
      <p:sp>
        <p:nvSpPr>
          <p:cNvPr id="48131" name="Rectangle 2"/>
          <p:cNvSpPr>
            <a:spLocks noGrp="1" noRot="1" noChangeAspect="1" noChangeArrowheads="1" noTextEdit="1"/>
          </p:cNvSpPr>
          <p:nvPr>
            <p:ph type="sldImg"/>
          </p:nvPr>
        </p:nvSpPr>
        <p:spPr>
          <a:xfrm>
            <a:off x="1106488" y="696913"/>
            <a:ext cx="4648200" cy="3486150"/>
          </a:xfrm>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World Health Organization</a:t>
            </a:r>
          </a:p>
        </p:txBody>
      </p:sp>
      <p:sp>
        <p:nvSpPr>
          <p:cNvPr id="5" name="Rectangle 3"/>
          <p:cNvSpPr>
            <a:spLocks noGrp="1" noChangeArrowheads="1"/>
          </p:cNvSpPr>
          <p:nvPr>
            <p:ph type="dt" idx="1"/>
          </p:nvPr>
        </p:nvSpPr>
        <p:spPr>
          <a:ln/>
        </p:spPr>
        <p:txBody>
          <a:bodyPr/>
          <a:lstStyle/>
          <a:p>
            <a:fld id="{DCD86AE8-453B-4F54-9809-58D9D7E1FAAD}" type="datetime3">
              <a:rPr lang="en-US"/>
              <a:pPr/>
              <a:t>31 May 2013</a:t>
            </a:fld>
            <a:endParaRPr lang="en-US"/>
          </a:p>
        </p:txBody>
      </p:sp>
      <p:sp>
        <p:nvSpPr>
          <p:cNvPr id="7" name="Rectangle 7"/>
          <p:cNvSpPr>
            <a:spLocks noGrp="1" noChangeArrowheads="1"/>
          </p:cNvSpPr>
          <p:nvPr>
            <p:ph type="sldNum" sz="quarter" idx="5"/>
          </p:nvPr>
        </p:nvSpPr>
        <p:spPr>
          <a:ln/>
        </p:spPr>
        <p:txBody>
          <a:bodyPr/>
          <a:lstStyle/>
          <a:p>
            <a:fld id="{924D06B7-335D-495C-BB58-2E62DE71E451}" type="slidenum">
              <a:rPr lang="en-US"/>
              <a:pPr/>
              <a:t>30</a:t>
            </a:fld>
            <a:endParaRPr lang="en-US"/>
          </a:p>
        </p:txBody>
      </p:sp>
      <p:sp>
        <p:nvSpPr>
          <p:cNvPr id="1883138" name="Rectangle 2"/>
          <p:cNvSpPr>
            <a:spLocks noGrp="1" noRot="1" noChangeAspect="1" noChangeArrowheads="1" noTextEdit="1"/>
          </p:cNvSpPr>
          <p:nvPr>
            <p:ph type="sldImg"/>
          </p:nvPr>
        </p:nvSpPr>
        <p:spPr>
          <a:xfrm>
            <a:off x="1120775" y="698500"/>
            <a:ext cx="4641850" cy="3482975"/>
          </a:xfrm>
          <a:ln/>
        </p:spPr>
      </p:sp>
      <p:sp>
        <p:nvSpPr>
          <p:cNvPr id="1883139" name="Rectangle 3"/>
          <p:cNvSpPr>
            <a:spLocks noGrp="1" noChangeArrowheads="1"/>
          </p:cNvSpPr>
          <p:nvPr>
            <p:ph type="body" idx="1"/>
          </p:nvPr>
        </p:nvSpPr>
        <p:spPr>
          <a:xfrm>
            <a:off x="687399" y="4414418"/>
            <a:ext cx="5483203" cy="4184345"/>
          </a:xfrm>
        </p:spPr>
        <p:txBody>
          <a:bodyPr/>
          <a:lstStyle/>
          <a:p>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Rectangle 2"/>
          <p:cNvSpPr>
            <a:spLocks noGrp="1" noRot="1" noChangeAspect="1" noChangeArrowheads="1" noTextEdit="1"/>
          </p:cNvSpPr>
          <p:nvPr>
            <p:ph type="sldImg"/>
          </p:nvPr>
        </p:nvSpPr>
        <p:spPr>
          <a:xfrm>
            <a:off x="1109663" y="700088"/>
            <a:ext cx="4640262" cy="3481387"/>
          </a:xfrm>
          <a:ln/>
        </p:spPr>
      </p:sp>
      <p:sp>
        <p:nvSpPr>
          <p:cNvPr id="578563" name="Rectangle 3"/>
          <p:cNvSpPr>
            <a:spLocks noGrp="1" noChangeArrowheads="1"/>
          </p:cNvSpPr>
          <p:nvPr>
            <p:ph type="body" idx="1"/>
          </p:nvPr>
        </p:nvSpPr>
        <p:spPr>
          <a:xfrm>
            <a:off x="686281" y="4415197"/>
            <a:ext cx="5485439" cy="4182193"/>
          </a:xfrm>
        </p:spPr>
        <p:txBody>
          <a:bodyPr/>
          <a:lstStyle/>
          <a:p>
            <a:endParaRPr lang="en-GB" dirty="0" smtClean="0">
              <a:latin typeface="Arial" pitchFamily="34" charset="0"/>
              <a:cs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09443" indent="-272863" eaLnBrk="0" hangingPunct="0">
              <a:defRPr>
                <a:solidFill>
                  <a:schemeClr val="tx1"/>
                </a:solidFill>
                <a:latin typeface="Arial" pitchFamily="34" charset="0"/>
              </a:defRPr>
            </a:lvl2pPr>
            <a:lvl3pPr marL="1091451" indent="-218290" eaLnBrk="0" hangingPunct="0">
              <a:defRPr>
                <a:solidFill>
                  <a:schemeClr val="tx1"/>
                </a:solidFill>
                <a:latin typeface="Arial" pitchFamily="34" charset="0"/>
              </a:defRPr>
            </a:lvl3pPr>
            <a:lvl4pPr marL="1528031" indent="-218290" eaLnBrk="0" hangingPunct="0">
              <a:defRPr>
                <a:solidFill>
                  <a:schemeClr val="tx1"/>
                </a:solidFill>
                <a:latin typeface="Arial" pitchFamily="34" charset="0"/>
              </a:defRPr>
            </a:lvl4pPr>
            <a:lvl5pPr marL="1964611" indent="-218290" eaLnBrk="0" hangingPunct="0">
              <a:defRPr>
                <a:solidFill>
                  <a:schemeClr val="tx1"/>
                </a:solidFill>
                <a:latin typeface="Arial" pitchFamily="34" charset="0"/>
              </a:defRPr>
            </a:lvl5pPr>
            <a:lvl6pPr marL="2401192" indent="-218290" eaLnBrk="0" fontAlgn="base" hangingPunct="0">
              <a:spcBef>
                <a:spcPct val="0"/>
              </a:spcBef>
              <a:spcAft>
                <a:spcPct val="0"/>
              </a:spcAft>
              <a:defRPr>
                <a:solidFill>
                  <a:schemeClr val="tx1"/>
                </a:solidFill>
                <a:latin typeface="Arial" pitchFamily="34" charset="0"/>
              </a:defRPr>
            </a:lvl6pPr>
            <a:lvl7pPr marL="2837772" indent="-218290" eaLnBrk="0" fontAlgn="base" hangingPunct="0">
              <a:spcBef>
                <a:spcPct val="0"/>
              </a:spcBef>
              <a:spcAft>
                <a:spcPct val="0"/>
              </a:spcAft>
              <a:defRPr>
                <a:solidFill>
                  <a:schemeClr val="tx1"/>
                </a:solidFill>
                <a:latin typeface="Arial" pitchFamily="34" charset="0"/>
              </a:defRPr>
            </a:lvl7pPr>
            <a:lvl8pPr marL="3274352" indent="-218290" eaLnBrk="0" fontAlgn="base" hangingPunct="0">
              <a:spcBef>
                <a:spcPct val="0"/>
              </a:spcBef>
              <a:spcAft>
                <a:spcPct val="0"/>
              </a:spcAft>
              <a:defRPr>
                <a:solidFill>
                  <a:schemeClr val="tx1"/>
                </a:solidFill>
                <a:latin typeface="Arial" pitchFamily="34" charset="0"/>
              </a:defRPr>
            </a:lvl8pPr>
            <a:lvl9pPr marL="3710932" indent="-218290" eaLnBrk="0" fontAlgn="base" hangingPunct="0">
              <a:spcBef>
                <a:spcPct val="0"/>
              </a:spcBef>
              <a:spcAft>
                <a:spcPct val="0"/>
              </a:spcAft>
              <a:defRPr>
                <a:solidFill>
                  <a:schemeClr val="tx1"/>
                </a:solidFill>
                <a:latin typeface="Arial" pitchFamily="34" charset="0"/>
              </a:defRPr>
            </a:lvl9pPr>
          </a:lstStyle>
          <a:p>
            <a:pPr eaLnBrk="1" hangingPunct="1"/>
            <a:fld id="{DC8955A8-2C19-4C8F-A7CC-A1ED3F8BEAD7}" type="slidenum">
              <a:rPr lang="en-US" smtClean="0"/>
              <a:pPr eaLnBrk="1" hangingPunct="1"/>
              <a:t>32</a:t>
            </a:fld>
            <a:endParaRPr lang="en-US" smtClean="0"/>
          </a:p>
        </p:txBody>
      </p:sp>
      <p:sp>
        <p:nvSpPr>
          <p:cNvPr id="63491" name="Rectangle 2"/>
          <p:cNvSpPr>
            <a:spLocks noGrp="1" noRot="1" noChangeAspect="1" noChangeArrowheads="1" noTextEdit="1"/>
          </p:cNvSpPr>
          <p:nvPr>
            <p:ph type="sldImg"/>
          </p:nvPr>
        </p:nvSpPr>
        <p:spPr>
          <a:xfrm>
            <a:off x="1106488" y="698500"/>
            <a:ext cx="4646612" cy="3486150"/>
          </a:xfrm>
          <a:ln/>
        </p:spPr>
      </p:sp>
      <p:sp>
        <p:nvSpPr>
          <p:cNvPr id="63492" name="Rectangle 3"/>
          <p:cNvSpPr>
            <a:spLocks noGrp="1" noChangeArrowheads="1"/>
          </p:cNvSpPr>
          <p:nvPr>
            <p:ph type="body" idx="1"/>
          </p:nvPr>
        </p:nvSpPr>
        <p:spPr>
          <a:xfrm>
            <a:off x="915294" y="4414561"/>
            <a:ext cx="5027414" cy="4183995"/>
          </a:xfrm>
          <a:noFill/>
        </p:spPr>
        <p:txBody>
          <a:bodyPr/>
          <a:lstStyle/>
          <a:p>
            <a:pPr eaLnBrk="1" hangingPunct="1"/>
            <a:endParaRPr lang="en-GB" sz="1000" dirty="0">
              <a:solidFill>
                <a:srgbClr val="1E7FB8"/>
              </a:solidFill>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09443" indent="-272863" eaLnBrk="0" hangingPunct="0">
              <a:defRPr>
                <a:solidFill>
                  <a:schemeClr val="tx1"/>
                </a:solidFill>
                <a:latin typeface="Arial" pitchFamily="34" charset="0"/>
              </a:defRPr>
            </a:lvl2pPr>
            <a:lvl3pPr marL="1091451" indent="-218290" eaLnBrk="0" hangingPunct="0">
              <a:defRPr>
                <a:solidFill>
                  <a:schemeClr val="tx1"/>
                </a:solidFill>
                <a:latin typeface="Arial" pitchFamily="34" charset="0"/>
              </a:defRPr>
            </a:lvl3pPr>
            <a:lvl4pPr marL="1528031" indent="-218290" eaLnBrk="0" hangingPunct="0">
              <a:defRPr>
                <a:solidFill>
                  <a:schemeClr val="tx1"/>
                </a:solidFill>
                <a:latin typeface="Arial" pitchFamily="34" charset="0"/>
              </a:defRPr>
            </a:lvl4pPr>
            <a:lvl5pPr marL="1964611" indent="-218290" eaLnBrk="0" hangingPunct="0">
              <a:defRPr>
                <a:solidFill>
                  <a:schemeClr val="tx1"/>
                </a:solidFill>
                <a:latin typeface="Arial" pitchFamily="34" charset="0"/>
              </a:defRPr>
            </a:lvl5pPr>
            <a:lvl6pPr marL="2401192" indent="-218290" eaLnBrk="0" fontAlgn="base" hangingPunct="0">
              <a:spcBef>
                <a:spcPct val="0"/>
              </a:spcBef>
              <a:spcAft>
                <a:spcPct val="0"/>
              </a:spcAft>
              <a:defRPr>
                <a:solidFill>
                  <a:schemeClr val="tx1"/>
                </a:solidFill>
                <a:latin typeface="Arial" pitchFamily="34" charset="0"/>
              </a:defRPr>
            </a:lvl6pPr>
            <a:lvl7pPr marL="2837772" indent="-218290" eaLnBrk="0" fontAlgn="base" hangingPunct="0">
              <a:spcBef>
                <a:spcPct val="0"/>
              </a:spcBef>
              <a:spcAft>
                <a:spcPct val="0"/>
              </a:spcAft>
              <a:defRPr>
                <a:solidFill>
                  <a:schemeClr val="tx1"/>
                </a:solidFill>
                <a:latin typeface="Arial" pitchFamily="34" charset="0"/>
              </a:defRPr>
            </a:lvl7pPr>
            <a:lvl8pPr marL="3274352" indent="-218290" eaLnBrk="0" fontAlgn="base" hangingPunct="0">
              <a:spcBef>
                <a:spcPct val="0"/>
              </a:spcBef>
              <a:spcAft>
                <a:spcPct val="0"/>
              </a:spcAft>
              <a:defRPr>
                <a:solidFill>
                  <a:schemeClr val="tx1"/>
                </a:solidFill>
                <a:latin typeface="Arial" pitchFamily="34" charset="0"/>
              </a:defRPr>
            </a:lvl8pPr>
            <a:lvl9pPr marL="3710932" indent="-218290" eaLnBrk="0" fontAlgn="base" hangingPunct="0">
              <a:spcBef>
                <a:spcPct val="0"/>
              </a:spcBef>
              <a:spcAft>
                <a:spcPct val="0"/>
              </a:spcAft>
              <a:defRPr>
                <a:solidFill>
                  <a:schemeClr val="tx1"/>
                </a:solidFill>
                <a:latin typeface="Arial" pitchFamily="34" charset="0"/>
              </a:defRPr>
            </a:lvl9pPr>
          </a:lstStyle>
          <a:p>
            <a:pPr eaLnBrk="1" hangingPunct="1"/>
            <a:fld id="{DC8955A8-2C19-4C8F-A7CC-A1ED3F8BEAD7}" type="slidenum">
              <a:rPr lang="en-US" smtClean="0"/>
              <a:pPr eaLnBrk="1" hangingPunct="1"/>
              <a:t>33</a:t>
            </a:fld>
            <a:endParaRPr lang="en-US" smtClean="0"/>
          </a:p>
        </p:txBody>
      </p:sp>
      <p:sp>
        <p:nvSpPr>
          <p:cNvPr id="63491" name="Rectangle 2"/>
          <p:cNvSpPr>
            <a:spLocks noGrp="1" noRot="1" noChangeAspect="1" noChangeArrowheads="1" noTextEdit="1"/>
          </p:cNvSpPr>
          <p:nvPr>
            <p:ph type="sldImg"/>
          </p:nvPr>
        </p:nvSpPr>
        <p:spPr>
          <a:xfrm>
            <a:off x="1106488" y="698500"/>
            <a:ext cx="4646612" cy="3486150"/>
          </a:xfrm>
          <a:ln/>
        </p:spPr>
      </p:sp>
      <p:sp>
        <p:nvSpPr>
          <p:cNvPr id="63492" name="Rectangle 3"/>
          <p:cNvSpPr>
            <a:spLocks noGrp="1" noChangeArrowheads="1"/>
          </p:cNvSpPr>
          <p:nvPr>
            <p:ph type="body" idx="1"/>
          </p:nvPr>
        </p:nvSpPr>
        <p:spPr>
          <a:xfrm>
            <a:off x="915294" y="4414561"/>
            <a:ext cx="5027414" cy="4183995"/>
          </a:xfrm>
          <a:noFill/>
        </p:spPr>
        <p:txBody>
          <a:bodyPr/>
          <a:lstStyle/>
          <a:p>
            <a:pPr eaLnBrk="1" hangingPunct="1"/>
            <a:endParaRPr lang="en-GB" sz="1000" dirty="0">
              <a:solidFill>
                <a:srgbClr val="1E7FB8"/>
              </a:solidFill>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09443" indent="-272863" eaLnBrk="0" hangingPunct="0">
              <a:defRPr>
                <a:solidFill>
                  <a:schemeClr val="tx1"/>
                </a:solidFill>
                <a:latin typeface="Arial" charset="0"/>
              </a:defRPr>
            </a:lvl2pPr>
            <a:lvl3pPr marL="1091451" indent="-218290" eaLnBrk="0" hangingPunct="0">
              <a:defRPr>
                <a:solidFill>
                  <a:schemeClr val="tx1"/>
                </a:solidFill>
                <a:latin typeface="Arial" charset="0"/>
              </a:defRPr>
            </a:lvl3pPr>
            <a:lvl4pPr marL="1528031" indent="-218290" eaLnBrk="0" hangingPunct="0">
              <a:defRPr>
                <a:solidFill>
                  <a:schemeClr val="tx1"/>
                </a:solidFill>
                <a:latin typeface="Arial" charset="0"/>
              </a:defRPr>
            </a:lvl4pPr>
            <a:lvl5pPr marL="1964611" indent="-218290" eaLnBrk="0" hangingPunct="0">
              <a:defRPr>
                <a:solidFill>
                  <a:schemeClr val="tx1"/>
                </a:solidFill>
                <a:latin typeface="Arial" charset="0"/>
              </a:defRPr>
            </a:lvl5pPr>
            <a:lvl6pPr marL="2401192" indent="-218290" eaLnBrk="0" fontAlgn="base" hangingPunct="0">
              <a:spcBef>
                <a:spcPct val="0"/>
              </a:spcBef>
              <a:spcAft>
                <a:spcPct val="0"/>
              </a:spcAft>
              <a:defRPr>
                <a:solidFill>
                  <a:schemeClr val="tx1"/>
                </a:solidFill>
                <a:latin typeface="Arial" charset="0"/>
              </a:defRPr>
            </a:lvl6pPr>
            <a:lvl7pPr marL="2837772" indent="-218290" eaLnBrk="0" fontAlgn="base" hangingPunct="0">
              <a:spcBef>
                <a:spcPct val="0"/>
              </a:spcBef>
              <a:spcAft>
                <a:spcPct val="0"/>
              </a:spcAft>
              <a:defRPr>
                <a:solidFill>
                  <a:schemeClr val="tx1"/>
                </a:solidFill>
                <a:latin typeface="Arial" charset="0"/>
              </a:defRPr>
            </a:lvl7pPr>
            <a:lvl8pPr marL="3274352" indent="-218290" eaLnBrk="0" fontAlgn="base" hangingPunct="0">
              <a:spcBef>
                <a:spcPct val="0"/>
              </a:spcBef>
              <a:spcAft>
                <a:spcPct val="0"/>
              </a:spcAft>
              <a:defRPr>
                <a:solidFill>
                  <a:schemeClr val="tx1"/>
                </a:solidFill>
                <a:latin typeface="Arial" charset="0"/>
              </a:defRPr>
            </a:lvl8pPr>
            <a:lvl9pPr marL="3710932" indent="-218290" eaLnBrk="0" fontAlgn="base" hangingPunct="0">
              <a:spcBef>
                <a:spcPct val="0"/>
              </a:spcBef>
              <a:spcAft>
                <a:spcPct val="0"/>
              </a:spcAft>
              <a:defRPr>
                <a:solidFill>
                  <a:schemeClr val="tx1"/>
                </a:solidFill>
                <a:latin typeface="Arial" charset="0"/>
              </a:defRPr>
            </a:lvl9pPr>
          </a:lstStyle>
          <a:p>
            <a:pPr eaLnBrk="1" hangingPunct="1"/>
            <a:fld id="{2C301223-B326-4D67-B3D6-24D2431F9EC1}" type="slidenum">
              <a:rPr lang="en-US" smtClean="0"/>
              <a:pPr eaLnBrk="1" hangingPunct="1"/>
              <a:t>34</a:t>
            </a:fld>
            <a:endParaRPr lang="en-US" smtClean="0"/>
          </a:p>
        </p:txBody>
      </p:sp>
      <p:sp>
        <p:nvSpPr>
          <p:cNvPr id="14339" name="Slide Image Placeholder 1"/>
          <p:cNvSpPr>
            <a:spLocks noGrp="1" noRot="1" noChangeAspect="1" noTextEdit="1"/>
          </p:cNvSpPr>
          <p:nvPr>
            <p:ph type="sldImg"/>
          </p:nvPr>
        </p:nvSpPr>
        <p:spPr>
          <a:xfrm>
            <a:off x="1106488" y="698500"/>
            <a:ext cx="4646612" cy="3486150"/>
          </a:xfrm>
          <a:ln/>
        </p:spPr>
      </p:sp>
      <p:sp>
        <p:nvSpPr>
          <p:cNvPr id="14340" name="Notes Placeholder 2"/>
          <p:cNvSpPr>
            <a:spLocks noGrp="1"/>
          </p:cNvSpPr>
          <p:nvPr>
            <p:ph type="body" idx="1"/>
          </p:nvPr>
        </p:nvSpPr>
        <p:spPr>
          <a:xfrm>
            <a:off x="913441" y="4417312"/>
            <a:ext cx="5031119" cy="4181227"/>
          </a:xfrm>
          <a:noFill/>
        </p:spPr>
        <p:txBody>
          <a:bodyPr lIns="87393" tIns="43697" rIns="87393" bIns="43697"/>
          <a:lstStyle/>
          <a:p>
            <a:pPr eaLnBrk="1" hangingPunct="1"/>
            <a:endParaRPr lang="en-GB" smtClean="0"/>
          </a:p>
        </p:txBody>
      </p:sp>
      <p:sp>
        <p:nvSpPr>
          <p:cNvPr id="14341" name="Date Placeholder 3"/>
          <p:cNvSpPr txBox="1">
            <a:spLocks noGrp="1"/>
          </p:cNvSpPr>
          <p:nvPr/>
        </p:nvSpPr>
        <p:spPr bwMode="auto">
          <a:xfrm>
            <a:off x="3885721" y="0"/>
            <a:ext cx="2972280" cy="4647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7393" tIns="43697" rIns="87393" bIns="43697"/>
          <a:lstStyle>
            <a:lvl1pPr defTabSz="922338" eaLnBrk="0" hangingPunct="0">
              <a:defRPr>
                <a:solidFill>
                  <a:schemeClr val="tx1"/>
                </a:solidFill>
                <a:latin typeface="Arial" charset="0"/>
              </a:defRPr>
            </a:lvl1pPr>
            <a:lvl2pPr marL="742950" indent="-285750" defTabSz="922338" eaLnBrk="0" hangingPunct="0">
              <a:defRPr>
                <a:solidFill>
                  <a:schemeClr val="tx1"/>
                </a:solidFill>
                <a:latin typeface="Arial" charset="0"/>
              </a:defRPr>
            </a:lvl2pPr>
            <a:lvl3pPr marL="1143000" indent="-228600" defTabSz="922338" eaLnBrk="0" hangingPunct="0">
              <a:defRPr>
                <a:solidFill>
                  <a:schemeClr val="tx1"/>
                </a:solidFill>
                <a:latin typeface="Arial" charset="0"/>
              </a:defRPr>
            </a:lvl3pPr>
            <a:lvl4pPr marL="1600200" indent="-228600" defTabSz="922338" eaLnBrk="0" hangingPunct="0">
              <a:defRPr>
                <a:solidFill>
                  <a:schemeClr val="tx1"/>
                </a:solidFill>
                <a:latin typeface="Arial" charset="0"/>
              </a:defRPr>
            </a:lvl4pPr>
            <a:lvl5pPr marL="2057400" indent="-228600" defTabSz="922338" eaLnBrk="0" hangingPunct="0">
              <a:defRPr>
                <a:solidFill>
                  <a:schemeClr val="tx1"/>
                </a:solidFill>
                <a:latin typeface="Arial" charset="0"/>
              </a:defRPr>
            </a:lvl5pPr>
            <a:lvl6pPr marL="2514600" indent="-228600" defTabSz="922338" eaLnBrk="0" fontAlgn="base" hangingPunct="0">
              <a:spcBef>
                <a:spcPct val="0"/>
              </a:spcBef>
              <a:spcAft>
                <a:spcPct val="0"/>
              </a:spcAft>
              <a:defRPr>
                <a:solidFill>
                  <a:schemeClr val="tx1"/>
                </a:solidFill>
                <a:latin typeface="Arial" charset="0"/>
              </a:defRPr>
            </a:lvl6pPr>
            <a:lvl7pPr marL="2971800" indent="-228600" defTabSz="922338" eaLnBrk="0" fontAlgn="base" hangingPunct="0">
              <a:spcBef>
                <a:spcPct val="0"/>
              </a:spcBef>
              <a:spcAft>
                <a:spcPct val="0"/>
              </a:spcAft>
              <a:defRPr>
                <a:solidFill>
                  <a:schemeClr val="tx1"/>
                </a:solidFill>
                <a:latin typeface="Arial" charset="0"/>
              </a:defRPr>
            </a:lvl7pPr>
            <a:lvl8pPr marL="3429000" indent="-228600" defTabSz="922338" eaLnBrk="0" fontAlgn="base" hangingPunct="0">
              <a:spcBef>
                <a:spcPct val="0"/>
              </a:spcBef>
              <a:spcAft>
                <a:spcPct val="0"/>
              </a:spcAft>
              <a:defRPr>
                <a:solidFill>
                  <a:schemeClr val="tx1"/>
                </a:solidFill>
                <a:latin typeface="Arial" charset="0"/>
              </a:defRPr>
            </a:lvl8pPr>
            <a:lvl9pPr marL="3886200" indent="-228600" defTabSz="922338" eaLnBrk="0" fontAlgn="base" hangingPunct="0">
              <a:spcBef>
                <a:spcPct val="0"/>
              </a:spcBef>
              <a:spcAft>
                <a:spcPct val="0"/>
              </a:spcAft>
              <a:defRPr>
                <a:solidFill>
                  <a:schemeClr val="tx1"/>
                </a:solidFill>
                <a:latin typeface="Arial" charset="0"/>
              </a:defRPr>
            </a:lvl9pPr>
          </a:lstStyle>
          <a:p>
            <a:pPr algn="r"/>
            <a:fld id="{FD441323-F5E6-47EF-8475-FE303A4B3CEE}" type="datetime1">
              <a:rPr lang="en-GB" sz="1100">
                <a:latin typeface="Times New Roman" pitchFamily="18" charset="0"/>
              </a:rPr>
              <a:pPr algn="r"/>
              <a:t>31/05/2013</a:t>
            </a:fld>
            <a:endParaRPr lang="en-GB" sz="1100">
              <a:latin typeface="Times New Roman" pitchFamily="18" charset="0"/>
            </a:endParaRPr>
          </a:p>
        </p:txBody>
      </p:sp>
      <p:sp>
        <p:nvSpPr>
          <p:cNvPr id="14342" name="Slide Number Placeholder 4"/>
          <p:cNvSpPr txBox="1">
            <a:spLocks noGrp="1"/>
          </p:cNvSpPr>
          <p:nvPr/>
        </p:nvSpPr>
        <p:spPr bwMode="auto">
          <a:xfrm>
            <a:off x="3885721" y="8831654"/>
            <a:ext cx="2972280" cy="4647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7393" tIns="43697" rIns="87393" bIns="43697" anchor="b"/>
          <a:lstStyle>
            <a:lvl1pPr defTabSz="922338" eaLnBrk="0" hangingPunct="0">
              <a:defRPr>
                <a:solidFill>
                  <a:schemeClr val="tx1"/>
                </a:solidFill>
                <a:latin typeface="Arial" charset="0"/>
              </a:defRPr>
            </a:lvl1pPr>
            <a:lvl2pPr marL="742950" indent="-285750" defTabSz="922338" eaLnBrk="0" hangingPunct="0">
              <a:defRPr>
                <a:solidFill>
                  <a:schemeClr val="tx1"/>
                </a:solidFill>
                <a:latin typeface="Arial" charset="0"/>
              </a:defRPr>
            </a:lvl2pPr>
            <a:lvl3pPr marL="1143000" indent="-228600" defTabSz="922338" eaLnBrk="0" hangingPunct="0">
              <a:defRPr>
                <a:solidFill>
                  <a:schemeClr val="tx1"/>
                </a:solidFill>
                <a:latin typeface="Arial" charset="0"/>
              </a:defRPr>
            </a:lvl3pPr>
            <a:lvl4pPr marL="1600200" indent="-228600" defTabSz="922338" eaLnBrk="0" hangingPunct="0">
              <a:defRPr>
                <a:solidFill>
                  <a:schemeClr val="tx1"/>
                </a:solidFill>
                <a:latin typeface="Arial" charset="0"/>
              </a:defRPr>
            </a:lvl4pPr>
            <a:lvl5pPr marL="2057400" indent="-228600" defTabSz="922338" eaLnBrk="0" hangingPunct="0">
              <a:defRPr>
                <a:solidFill>
                  <a:schemeClr val="tx1"/>
                </a:solidFill>
                <a:latin typeface="Arial" charset="0"/>
              </a:defRPr>
            </a:lvl5pPr>
            <a:lvl6pPr marL="2514600" indent="-228600" defTabSz="922338" eaLnBrk="0" fontAlgn="base" hangingPunct="0">
              <a:spcBef>
                <a:spcPct val="0"/>
              </a:spcBef>
              <a:spcAft>
                <a:spcPct val="0"/>
              </a:spcAft>
              <a:defRPr>
                <a:solidFill>
                  <a:schemeClr val="tx1"/>
                </a:solidFill>
                <a:latin typeface="Arial" charset="0"/>
              </a:defRPr>
            </a:lvl6pPr>
            <a:lvl7pPr marL="2971800" indent="-228600" defTabSz="922338" eaLnBrk="0" fontAlgn="base" hangingPunct="0">
              <a:spcBef>
                <a:spcPct val="0"/>
              </a:spcBef>
              <a:spcAft>
                <a:spcPct val="0"/>
              </a:spcAft>
              <a:defRPr>
                <a:solidFill>
                  <a:schemeClr val="tx1"/>
                </a:solidFill>
                <a:latin typeface="Arial" charset="0"/>
              </a:defRPr>
            </a:lvl7pPr>
            <a:lvl8pPr marL="3429000" indent="-228600" defTabSz="922338" eaLnBrk="0" fontAlgn="base" hangingPunct="0">
              <a:spcBef>
                <a:spcPct val="0"/>
              </a:spcBef>
              <a:spcAft>
                <a:spcPct val="0"/>
              </a:spcAft>
              <a:defRPr>
                <a:solidFill>
                  <a:schemeClr val="tx1"/>
                </a:solidFill>
                <a:latin typeface="Arial" charset="0"/>
              </a:defRPr>
            </a:lvl8pPr>
            <a:lvl9pPr marL="3886200" indent="-228600" defTabSz="922338" eaLnBrk="0" fontAlgn="base" hangingPunct="0">
              <a:spcBef>
                <a:spcPct val="0"/>
              </a:spcBef>
              <a:spcAft>
                <a:spcPct val="0"/>
              </a:spcAft>
              <a:defRPr>
                <a:solidFill>
                  <a:schemeClr val="tx1"/>
                </a:solidFill>
                <a:latin typeface="Arial" charset="0"/>
              </a:defRPr>
            </a:lvl9pPr>
          </a:lstStyle>
          <a:p>
            <a:pPr algn="r"/>
            <a:fld id="{C3C3D1B2-DC27-4608-ADAF-C6A9505F4026}" type="slidenum">
              <a:rPr lang="en-GB" sz="1100">
                <a:latin typeface="Times New Roman" pitchFamily="18" charset="0"/>
              </a:rPr>
              <a:pPr algn="r"/>
              <a:t>34</a:t>
            </a:fld>
            <a:endParaRPr lang="en-GB" sz="110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World Health Organization</a:t>
            </a:r>
          </a:p>
        </p:txBody>
      </p:sp>
      <p:sp>
        <p:nvSpPr>
          <p:cNvPr id="5" name="Rectangle 3"/>
          <p:cNvSpPr>
            <a:spLocks noGrp="1" noChangeArrowheads="1"/>
          </p:cNvSpPr>
          <p:nvPr>
            <p:ph type="dt" sz="quarter" idx="1"/>
          </p:nvPr>
        </p:nvSpPr>
        <p:spPr/>
        <p:txBody>
          <a:bodyPr/>
          <a:lstStyle>
            <a:lvl1pPr defTabSz="884238" eaLnBrk="0" hangingPunct="0">
              <a:defRPr sz="1000" b="1">
                <a:solidFill>
                  <a:srgbClr val="000066"/>
                </a:solidFill>
                <a:latin typeface="Arial" pitchFamily="34" charset="0"/>
                <a:ea typeface="ＭＳ Ｐゴシック" pitchFamily="34" charset="-128"/>
              </a:defRPr>
            </a:lvl1pPr>
            <a:lvl2pPr marL="742950" indent="-285750" defTabSz="884238" eaLnBrk="0" hangingPunct="0">
              <a:defRPr sz="1000" b="1">
                <a:solidFill>
                  <a:srgbClr val="000066"/>
                </a:solidFill>
                <a:latin typeface="Arial" pitchFamily="34" charset="0"/>
                <a:ea typeface="ＭＳ Ｐゴシック" pitchFamily="34" charset="-128"/>
              </a:defRPr>
            </a:lvl2pPr>
            <a:lvl3pPr marL="1143000" indent="-228600" defTabSz="884238" eaLnBrk="0" hangingPunct="0">
              <a:defRPr sz="1000" b="1">
                <a:solidFill>
                  <a:srgbClr val="000066"/>
                </a:solidFill>
                <a:latin typeface="Arial" pitchFamily="34" charset="0"/>
                <a:ea typeface="ＭＳ Ｐゴシック" pitchFamily="34" charset="-128"/>
              </a:defRPr>
            </a:lvl3pPr>
            <a:lvl4pPr marL="1600200" indent="-228600" defTabSz="884238" eaLnBrk="0" hangingPunct="0">
              <a:defRPr sz="1000" b="1">
                <a:solidFill>
                  <a:srgbClr val="000066"/>
                </a:solidFill>
                <a:latin typeface="Arial" pitchFamily="34" charset="0"/>
                <a:ea typeface="ＭＳ Ｐゴシック" pitchFamily="34" charset="-128"/>
              </a:defRPr>
            </a:lvl4pPr>
            <a:lvl5pPr marL="2057400" indent="-228600" defTabSz="884238" eaLnBrk="0" hangingPunct="0">
              <a:defRPr sz="1000" b="1">
                <a:solidFill>
                  <a:srgbClr val="000066"/>
                </a:solidFill>
                <a:latin typeface="Arial" pitchFamily="34" charset="0"/>
                <a:ea typeface="ＭＳ Ｐゴシック" pitchFamily="34" charset="-128"/>
              </a:defRPr>
            </a:lvl5pPr>
            <a:lvl6pPr marL="2514600" indent="-228600" defTabSz="884238" rtl="1" eaLnBrk="0" fontAlgn="base" hangingPunct="0">
              <a:spcBef>
                <a:spcPct val="0"/>
              </a:spcBef>
              <a:spcAft>
                <a:spcPct val="0"/>
              </a:spcAft>
              <a:defRPr sz="1000" b="1">
                <a:solidFill>
                  <a:srgbClr val="000066"/>
                </a:solidFill>
                <a:latin typeface="Arial" pitchFamily="34" charset="0"/>
                <a:ea typeface="ＭＳ Ｐゴシック" pitchFamily="34" charset="-128"/>
              </a:defRPr>
            </a:lvl6pPr>
            <a:lvl7pPr marL="2971800" indent="-228600" defTabSz="884238" rtl="1" eaLnBrk="0" fontAlgn="base" hangingPunct="0">
              <a:spcBef>
                <a:spcPct val="0"/>
              </a:spcBef>
              <a:spcAft>
                <a:spcPct val="0"/>
              </a:spcAft>
              <a:defRPr sz="1000" b="1">
                <a:solidFill>
                  <a:srgbClr val="000066"/>
                </a:solidFill>
                <a:latin typeface="Arial" pitchFamily="34" charset="0"/>
                <a:ea typeface="ＭＳ Ｐゴシック" pitchFamily="34" charset="-128"/>
              </a:defRPr>
            </a:lvl7pPr>
            <a:lvl8pPr marL="3429000" indent="-228600" defTabSz="884238" rtl="1" eaLnBrk="0" fontAlgn="base" hangingPunct="0">
              <a:spcBef>
                <a:spcPct val="0"/>
              </a:spcBef>
              <a:spcAft>
                <a:spcPct val="0"/>
              </a:spcAft>
              <a:defRPr sz="1000" b="1">
                <a:solidFill>
                  <a:srgbClr val="000066"/>
                </a:solidFill>
                <a:latin typeface="Arial" pitchFamily="34" charset="0"/>
                <a:ea typeface="ＭＳ Ｐゴシック" pitchFamily="34" charset="-128"/>
              </a:defRPr>
            </a:lvl8pPr>
            <a:lvl9pPr marL="3886200" indent="-228600" defTabSz="884238" rtl="1" eaLnBrk="0" fontAlgn="base" hangingPunct="0">
              <a:spcBef>
                <a:spcPct val="0"/>
              </a:spcBef>
              <a:spcAft>
                <a:spcPct val="0"/>
              </a:spcAft>
              <a:defRPr sz="1000" b="1">
                <a:solidFill>
                  <a:srgbClr val="000066"/>
                </a:solidFill>
                <a:latin typeface="Arial" pitchFamily="34" charset="0"/>
                <a:ea typeface="ＭＳ Ｐゴシック" pitchFamily="34" charset="-128"/>
              </a:defRPr>
            </a:lvl9pPr>
          </a:lstStyle>
          <a:p>
            <a:pPr eaLnBrk="1" hangingPunct="1">
              <a:defRPr/>
            </a:pPr>
            <a:fld id="{858D3C29-310A-48CC-8234-B20304944701}" type="datetime3">
              <a:rPr lang="en-US" sz="1200" b="0" smtClean="0">
                <a:solidFill>
                  <a:schemeClr val="tx1"/>
                </a:solidFill>
              </a:rPr>
              <a:pPr eaLnBrk="1" hangingPunct="1">
                <a:defRPr/>
              </a:pPr>
              <a:t>31 May 2013</a:t>
            </a:fld>
            <a:endParaRPr lang="en-US" sz="1200" b="0" smtClean="0">
              <a:solidFill>
                <a:schemeClr val="tx1"/>
              </a:solidFill>
            </a:endParaRPr>
          </a:p>
        </p:txBody>
      </p:sp>
      <p:sp>
        <p:nvSpPr>
          <p:cNvPr id="7" name="Rectangle 7"/>
          <p:cNvSpPr>
            <a:spLocks noGrp="1" noChangeArrowheads="1"/>
          </p:cNvSpPr>
          <p:nvPr>
            <p:ph type="sldNum" sz="quarter" idx="5"/>
          </p:nvPr>
        </p:nvSpPr>
        <p:spPr/>
        <p:txBody>
          <a:bodyPr/>
          <a:lstStyle>
            <a:lvl1pPr defTabSz="884238" eaLnBrk="0" hangingPunct="0">
              <a:defRPr sz="1000" b="1">
                <a:solidFill>
                  <a:srgbClr val="000066"/>
                </a:solidFill>
                <a:latin typeface="Arial" pitchFamily="34" charset="0"/>
                <a:ea typeface="ＭＳ Ｐゴシック" pitchFamily="34" charset="-128"/>
              </a:defRPr>
            </a:lvl1pPr>
            <a:lvl2pPr marL="742950" indent="-285750" defTabSz="884238" eaLnBrk="0" hangingPunct="0">
              <a:defRPr sz="1000" b="1">
                <a:solidFill>
                  <a:srgbClr val="000066"/>
                </a:solidFill>
                <a:latin typeface="Arial" pitchFamily="34" charset="0"/>
                <a:ea typeface="ＭＳ Ｐゴシック" pitchFamily="34" charset="-128"/>
              </a:defRPr>
            </a:lvl2pPr>
            <a:lvl3pPr marL="1143000" indent="-228600" defTabSz="884238" eaLnBrk="0" hangingPunct="0">
              <a:defRPr sz="1000" b="1">
                <a:solidFill>
                  <a:srgbClr val="000066"/>
                </a:solidFill>
                <a:latin typeface="Arial" pitchFamily="34" charset="0"/>
                <a:ea typeface="ＭＳ Ｐゴシック" pitchFamily="34" charset="-128"/>
              </a:defRPr>
            </a:lvl3pPr>
            <a:lvl4pPr marL="1600200" indent="-228600" defTabSz="884238" eaLnBrk="0" hangingPunct="0">
              <a:defRPr sz="1000" b="1">
                <a:solidFill>
                  <a:srgbClr val="000066"/>
                </a:solidFill>
                <a:latin typeface="Arial" pitchFamily="34" charset="0"/>
                <a:ea typeface="ＭＳ Ｐゴシック" pitchFamily="34" charset="-128"/>
              </a:defRPr>
            </a:lvl4pPr>
            <a:lvl5pPr marL="2057400" indent="-228600" defTabSz="884238" eaLnBrk="0" hangingPunct="0">
              <a:defRPr sz="1000" b="1">
                <a:solidFill>
                  <a:srgbClr val="000066"/>
                </a:solidFill>
                <a:latin typeface="Arial" pitchFamily="34" charset="0"/>
                <a:ea typeface="ＭＳ Ｐゴシック" pitchFamily="34" charset="-128"/>
              </a:defRPr>
            </a:lvl5pPr>
            <a:lvl6pPr marL="2514600" indent="-228600" defTabSz="884238" rtl="1" eaLnBrk="0" fontAlgn="base" hangingPunct="0">
              <a:spcBef>
                <a:spcPct val="0"/>
              </a:spcBef>
              <a:spcAft>
                <a:spcPct val="0"/>
              </a:spcAft>
              <a:defRPr sz="1000" b="1">
                <a:solidFill>
                  <a:srgbClr val="000066"/>
                </a:solidFill>
                <a:latin typeface="Arial" pitchFamily="34" charset="0"/>
                <a:ea typeface="ＭＳ Ｐゴシック" pitchFamily="34" charset="-128"/>
              </a:defRPr>
            </a:lvl6pPr>
            <a:lvl7pPr marL="2971800" indent="-228600" defTabSz="884238" rtl="1" eaLnBrk="0" fontAlgn="base" hangingPunct="0">
              <a:spcBef>
                <a:spcPct val="0"/>
              </a:spcBef>
              <a:spcAft>
                <a:spcPct val="0"/>
              </a:spcAft>
              <a:defRPr sz="1000" b="1">
                <a:solidFill>
                  <a:srgbClr val="000066"/>
                </a:solidFill>
                <a:latin typeface="Arial" pitchFamily="34" charset="0"/>
                <a:ea typeface="ＭＳ Ｐゴシック" pitchFamily="34" charset="-128"/>
              </a:defRPr>
            </a:lvl7pPr>
            <a:lvl8pPr marL="3429000" indent="-228600" defTabSz="884238" rtl="1" eaLnBrk="0" fontAlgn="base" hangingPunct="0">
              <a:spcBef>
                <a:spcPct val="0"/>
              </a:spcBef>
              <a:spcAft>
                <a:spcPct val="0"/>
              </a:spcAft>
              <a:defRPr sz="1000" b="1">
                <a:solidFill>
                  <a:srgbClr val="000066"/>
                </a:solidFill>
                <a:latin typeface="Arial" pitchFamily="34" charset="0"/>
                <a:ea typeface="ＭＳ Ｐゴシック" pitchFamily="34" charset="-128"/>
              </a:defRPr>
            </a:lvl8pPr>
            <a:lvl9pPr marL="3886200" indent="-228600" defTabSz="884238" rtl="1" eaLnBrk="0" fontAlgn="base" hangingPunct="0">
              <a:spcBef>
                <a:spcPct val="0"/>
              </a:spcBef>
              <a:spcAft>
                <a:spcPct val="0"/>
              </a:spcAft>
              <a:defRPr sz="1000" b="1">
                <a:solidFill>
                  <a:srgbClr val="000066"/>
                </a:solidFill>
                <a:latin typeface="Arial" pitchFamily="34" charset="0"/>
                <a:ea typeface="ＭＳ Ｐゴシック" pitchFamily="34" charset="-128"/>
              </a:defRPr>
            </a:lvl9pPr>
          </a:lstStyle>
          <a:p>
            <a:pPr eaLnBrk="1" hangingPunct="1">
              <a:defRPr/>
            </a:pPr>
            <a:fld id="{B97C562D-CC65-4DC3-8650-1A0D6B1CF17B}" type="slidenum">
              <a:rPr lang="en-US" sz="1200" b="0" smtClean="0">
                <a:solidFill>
                  <a:schemeClr val="tx1"/>
                </a:solidFill>
              </a:rPr>
              <a:pPr eaLnBrk="1" hangingPunct="1">
                <a:defRPr/>
              </a:pPr>
              <a:t>3</a:t>
            </a:fld>
            <a:endParaRPr lang="en-US" sz="1200" b="0" smtClean="0">
              <a:solidFill>
                <a:schemeClr val="tx1"/>
              </a:solidFill>
            </a:endParaRPr>
          </a:p>
        </p:txBody>
      </p:sp>
      <p:sp>
        <p:nvSpPr>
          <p:cNvPr id="10244" name="Rectangle 2"/>
          <p:cNvSpPr>
            <a:spLocks noGrp="1" noRot="1" noChangeAspect="1" noChangeArrowheads="1" noTextEdit="1"/>
          </p:cNvSpPr>
          <p:nvPr>
            <p:ph type="sldImg"/>
          </p:nvPr>
        </p:nvSpPr>
        <p:spPr>
          <a:xfrm>
            <a:off x="1108075" y="696913"/>
            <a:ext cx="4648200" cy="3486150"/>
          </a:xfrm>
          <a:ln/>
        </p:spPr>
      </p:sp>
      <p:sp>
        <p:nvSpPr>
          <p:cNvPr id="10245" name="Rectangle 3"/>
          <p:cNvSpPr>
            <a:spLocks noGrp="1" noChangeArrowheads="1"/>
          </p:cNvSpPr>
          <p:nvPr>
            <p:ph type="body" idx="1"/>
          </p:nvPr>
        </p:nvSpPr>
        <p:spPr>
          <a:xfrm>
            <a:off x="685801" y="4415902"/>
            <a:ext cx="5486400" cy="4182860"/>
          </a:xfrm>
        </p:spPr>
        <p:txBody>
          <a:bodyPr/>
          <a:lstStyle/>
          <a:p>
            <a:pPr eaLnBrk="1" hangingPunct="1">
              <a:defRPr/>
            </a:pPr>
            <a:endParaRPr lang="en-GB" dirty="0" smtClean="0">
              <a:latin typeface="Times New Roman" pitchFamily="18"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World Health Organization</a:t>
            </a:r>
          </a:p>
        </p:txBody>
      </p:sp>
      <p:sp>
        <p:nvSpPr>
          <p:cNvPr id="5" name="Rectangle 3"/>
          <p:cNvSpPr>
            <a:spLocks noGrp="1" noChangeArrowheads="1"/>
          </p:cNvSpPr>
          <p:nvPr>
            <p:ph type="dt" idx="1"/>
          </p:nvPr>
        </p:nvSpPr>
        <p:spPr>
          <a:ln/>
        </p:spPr>
        <p:txBody>
          <a:bodyPr/>
          <a:lstStyle/>
          <a:p>
            <a:fld id="{397B907B-625B-407D-A4F5-7F568DCB4A9C}" type="datetime3">
              <a:rPr lang="en-US"/>
              <a:pPr/>
              <a:t>31 May 2013</a:t>
            </a:fld>
            <a:endParaRPr lang="en-US"/>
          </a:p>
        </p:txBody>
      </p:sp>
      <p:sp>
        <p:nvSpPr>
          <p:cNvPr id="7" name="Rectangle 7"/>
          <p:cNvSpPr>
            <a:spLocks noGrp="1" noChangeArrowheads="1"/>
          </p:cNvSpPr>
          <p:nvPr>
            <p:ph type="sldNum" sz="quarter" idx="5"/>
          </p:nvPr>
        </p:nvSpPr>
        <p:spPr>
          <a:ln/>
        </p:spPr>
        <p:txBody>
          <a:bodyPr/>
          <a:lstStyle/>
          <a:p>
            <a:fld id="{435CC1C7-032B-407B-BB53-28E70E16E2A6}" type="slidenum">
              <a:rPr lang="en-US"/>
              <a:pPr/>
              <a:t>4</a:t>
            </a:fld>
            <a:endParaRPr lang="en-US"/>
          </a:p>
        </p:txBody>
      </p:sp>
      <p:sp>
        <p:nvSpPr>
          <p:cNvPr id="1868802" name="Rectangle 2"/>
          <p:cNvSpPr>
            <a:spLocks noGrp="1" noRot="1" noChangeAspect="1" noChangeArrowheads="1" noTextEdit="1"/>
          </p:cNvSpPr>
          <p:nvPr>
            <p:ph type="sldImg"/>
          </p:nvPr>
        </p:nvSpPr>
        <p:spPr>
          <a:xfrm>
            <a:off x="1117600" y="696913"/>
            <a:ext cx="4646613" cy="3484562"/>
          </a:xfrm>
          <a:ln/>
        </p:spPr>
      </p:sp>
      <p:sp>
        <p:nvSpPr>
          <p:cNvPr id="1868803" name="Rectangle 3"/>
          <p:cNvSpPr>
            <a:spLocks noGrp="1" noChangeArrowheads="1"/>
          </p:cNvSpPr>
          <p:nvPr>
            <p:ph type="body" idx="1"/>
          </p:nvPr>
        </p:nvSpPr>
        <p:spPr>
          <a:xfrm>
            <a:off x="687399" y="4414418"/>
            <a:ext cx="5483203" cy="4184345"/>
          </a:xfrm>
        </p:spPr>
        <p:txBody>
          <a:bodyPr/>
          <a:lstStyle/>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World Health Organization</a:t>
            </a:r>
          </a:p>
        </p:txBody>
      </p:sp>
      <p:sp>
        <p:nvSpPr>
          <p:cNvPr id="5" name="Rectangle 3"/>
          <p:cNvSpPr>
            <a:spLocks noGrp="1" noChangeArrowheads="1"/>
          </p:cNvSpPr>
          <p:nvPr>
            <p:ph type="dt" idx="1"/>
          </p:nvPr>
        </p:nvSpPr>
        <p:spPr>
          <a:ln/>
        </p:spPr>
        <p:txBody>
          <a:bodyPr/>
          <a:lstStyle/>
          <a:p>
            <a:fld id="{A48CF1E7-E27D-4723-9111-809D57F1CEA2}" type="datetime3">
              <a:rPr lang="en-US"/>
              <a:pPr/>
              <a:t>31 May 2013</a:t>
            </a:fld>
            <a:endParaRPr lang="en-US"/>
          </a:p>
        </p:txBody>
      </p:sp>
      <p:sp>
        <p:nvSpPr>
          <p:cNvPr id="7" name="Rectangle 7"/>
          <p:cNvSpPr>
            <a:spLocks noGrp="1" noChangeArrowheads="1"/>
          </p:cNvSpPr>
          <p:nvPr>
            <p:ph type="sldNum" sz="quarter" idx="5"/>
          </p:nvPr>
        </p:nvSpPr>
        <p:spPr>
          <a:ln/>
        </p:spPr>
        <p:txBody>
          <a:bodyPr/>
          <a:lstStyle/>
          <a:p>
            <a:fld id="{C2974AD6-5D35-4AFB-9C93-F2676A8FBF59}" type="slidenum">
              <a:rPr lang="en-US"/>
              <a:pPr/>
              <a:t>5</a:t>
            </a:fld>
            <a:endParaRPr lang="en-US"/>
          </a:p>
        </p:txBody>
      </p:sp>
      <p:sp>
        <p:nvSpPr>
          <p:cNvPr id="1874946" name="Rectangle 2"/>
          <p:cNvSpPr>
            <a:spLocks noGrp="1" noRot="1" noChangeAspect="1" noChangeArrowheads="1" noTextEdit="1"/>
          </p:cNvSpPr>
          <p:nvPr>
            <p:ph type="sldImg"/>
          </p:nvPr>
        </p:nvSpPr>
        <p:spPr>
          <a:xfrm>
            <a:off x="1117600" y="696913"/>
            <a:ext cx="4646613" cy="3484562"/>
          </a:xfrm>
          <a:ln/>
        </p:spPr>
      </p:sp>
      <p:sp>
        <p:nvSpPr>
          <p:cNvPr id="1874947" name="Rectangle 3"/>
          <p:cNvSpPr>
            <a:spLocks noGrp="1" noChangeArrowheads="1"/>
          </p:cNvSpPr>
          <p:nvPr>
            <p:ph type="body" idx="1"/>
          </p:nvPr>
        </p:nvSpPr>
        <p:spPr>
          <a:xfrm>
            <a:off x="687399" y="4414418"/>
            <a:ext cx="5483203" cy="4184345"/>
          </a:xfrm>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World Health Organization</a:t>
            </a:r>
          </a:p>
        </p:txBody>
      </p:sp>
      <p:sp>
        <p:nvSpPr>
          <p:cNvPr id="5" name="Rectangle 3"/>
          <p:cNvSpPr>
            <a:spLocks noGrp="1" noChangeArrowheads="1"/>
          </p:cNvSpPr>
          <p:nvPr>
            <p:ph type="dt" idx="1"/>
          </p:nvPr>
        </p:nvSpPr>
        <p:spPr>
          <a:ln/>
        </p:spPr>
        <p:txBody>
          <a:bodyPr/>
          <a:lstStyle/>
          <a:p>
            <a:fld id="{DE171C0A-FD4A-43F4-A3E6-701BEAEFF42A}" type="datetime3">
              <a:rPr lang="en-US"/>
              <a:pPr/>
              <a:t>31 May 2013</a:t>
            </a:fld>
            <a:endParaRPr lang="en-US"/>
          </a:p>
        </p:txBody>
      </p:sp>
      <p:sp>
        <p:nvSpPr>
          <p:cNvPr id="7" name="Rectangle 7"/>
          <p:cNvSpPr>
            <a:spLocks noGrp="1" noChangeArrowheads="1"/>
          </p:cNvSpPr>
          <p:nvPr>
            <p:ph type="sldNum" sz="quarter" idx="5"/>
          </p:nvPr>
        </p:nvSpPr>
        <p:spPr>
          <a:ln/>
        </p:spPr>
        <p:txBody>
          <a:bodyPr/>
          <a:lstStyle/>
          <a:p>
            <a:fld id="{DD3CD032-59C8-4C39-8AFD-2FE97FBF39F7}" type="slidenum">
              <a:rPr lang="en-US"/>
              <a:pPr/>
              <a:t>6</a:t>
            </a:fld>
            <a:endParaRPr lang="en-US"/>
          </a:p>
        </p:txBody>
      </p:sp>
      <p:sp>
        <p:nvSpPr>
          <p:cNvPr id="1870850" name="Rectangle 2"/>
          <p:cNvSpPr>
            <a:spLocks noGrp="1" noRot="1" noChangeAspect="1" noChangeArrowheads="1" noTextEdit="1"/>
          </p:cNvSpPr>
          <p:nvPr>
            <p:ph type="sldImg"/>
          </p:nvPr>
        </p:nvSpPr>
        <p:spPr>
          <a:xfrm>
            <a:off x="1117600" y="696913"/>
            <a:ext cx="4646613" cy="3484562"/>
          </a:xfrm>
          <a:ln/>
        </p:spPr>
      </p:sp>
      <p:sp>
        <p:nvSpPr>
          <p:cNvPr id="1870851" name="Rectangle 3"/>
          <p:cNvSpPr>
            <a:spLocks noGrp="1" noChangeArrowheads="1"/>
          </p:cNvSpPr>
          <p:nvPr>
            <p:ph type="body" idx="1"/>
          </p:nvPr>
        </p:nvSpPr>
        <p:spPr>
          <a:xfrm>
            <a:off x="687399" y="4414418"/>
            <a:ext cx="5483203" cy="4184345"/>
          </a:xfrm>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noFill/>
        </p:spPr>
        <p:txBody>
          <a:bodyPr/>
          <a:lstStyle>
            <a:lvl1pPr defTabSz="884238" eaLnBrk="0" hangingPunct="0">
              <a:defRPr sz="1000" b="1">
                <a:solidFill>
                  <a:srgbClr val="000066"/>
                </a:solidFill>
                <a:latin typeface="Arial" charset="0"/>
                <a:cs typeface="Arial" charset="0"/>
              </a:defRPr>
            </a:lvl1pPr>
            <a:lvl2pPr marL="742950" indent="-285750" defTabSz="884238" eaLnBrk="0" hangingPunct="0">
              <a:defRPr sz="1000" b="1">
                <a:solidFill>
                  <a:srgbClr val="000066"/>
                </a:solidFill>
                <a:latin typeface="Arial" charset="0"/>
                <a:cs typeface="Arial" charset="0"/>
              </a:defRPr>
            </a:lvl2pPr>
            <a:lvl3pPr marL="1143000" indent="-228600" defTabSz="884238" eaLnBrk="0" hangingPunct="0">
              <a:defRPr sz="1000" b="1">
                <a:solidFill>
                  <a:srgbClr val="000066"/>
                </a:solidFill>
                <a:latin typeface="Arial" charset="0"/>
                <a:cs typeface="Arial" charset="0"/>
              </a:defRPr>
            </a:lvl3pPr>
            <a:lvl4pPr marL="1600200" indent="-228600" defTabSz="884238" eaLnBrk="0" hangingPunct="0">
              <a:defRPr sz="1000" b="1">
                <a:solidFill>
                  <a:srgbClr val="000066"/>
                </a:solidFill>
                <a:latin typeface="Arial" charset="0"/>
                <a:cs typeface="Arial" charset="0"/>
              </a:defRPr>
            </a:lvl4pPr>
            <a:lvl5pPr marL="2057400" indent="-228600" defTabSz="884238" eaLnBrk="0" hangingPunct="0">
              <a:defRPr sz="1000" b="1">
                <a:solidFill>
                  <a:srgbClr val="000066"/>
                </a:solidFill>
                <a:latin typeface="Arial" charset="0"/>
                <a:cs typeface="Arial" charset="0"/>
              </a:defRPr>
            </a:lvl5pPr>
            <a:lvl6pPr marL="2514600" indent="-228600" defTabSz="884238" rtl="1" eaLnBrk="0" fontAlgn="base" hangingPunct="0">
              <a:spcBef>
                <a:spcPct val="0"/>
              </a:spcBef>
              <a:spcAft>
                <a:spcPct val="0"/>
              </a:spcAft>
              <a:defRPr sz="1000" b="1">
                <a:solidFill>
                  <a:srgbClr val="000066"/>
                </a:solidFill>
                <a:latin typeface="Arial" charset="0"/>
                <a:cs typeface="Arial" charset="0"/>
              </a:defRPr>
            </a:lvl6pPr>
            <a:lvl7pPr marL="2971800" indent="-228600" defTabSz="884238" rtl="1" eaLnBrk="0" fontAlgn="base" hangingPunct="0">
              <a:spcBef>
                <a:spcPct val="0"/>
              </a:spcBef>
              <a:spcAft>
                <a:spcPct val="0"/>
              </a:spcAft>
              <a:defRPr sz="1000" b="1">
                <a:solidFill>
                  <a:srgbClr val="000066"/>
                </a:solidFill>
                <a:latin typeface="Arial" charset="0"/>
                <a:cs typeface="Arial" charset="0"/>
              </a:defRPr>
            </a:lvl7pPr>
            <a:lvl8pPr marL="3429000" indent="-228600" defTabSz="884238" rtl="1" eaLnBrk="0" fontAlgn="base" hangingPunct="0">
              <a:spcBef>
                <a:spcPct val="0"/>
              </a:spcBef>
              <a:spcAft>
                <a:spcPct val="0"/>
              </a:spcAft>
              <a:defRPr sz="1000" b="1">
                <a:solidFill>
                  <a:srgbClr val="000066"/>
                </a:solidFill>
                <a:latin typeface="Arial" charset="0"/>
                <a:cs typeface="Arial" charset="0"/>
              </a:defRPr>
            </a:lvl8pPr>
            <a:lvl9pPr marL="3886200" indent="-228600" defTabSz="884238" rtl="1" eaLnBrk="0" fontAlgn="base" hangingPunct="0">
              <a:spcBef>
                <a:spcPct val="0"/>
              </a:spcBef>
              <a:spcAft>
                <a:spcPct val="0"/>
              </a:spcAft>
              <a:defRPr sz="1000" b="1">
                <a:solidFill>
                  <a:srgbClr val="000066"/>
                </a:solidFill>
                <a:latin typeface="Arial" charset="0"/>
                <a:cs typeface="Arial" charset="0"/>
              </a:defRPr>
            </a:lvl9pPr>
          </a:lstStyle>
          <a:p>
            <a:pPr eaLnBrk="1" hangingPunct="1"/>
            <a:r>
              <a:rPr lang="en-US" sz="1200" b="0">
                <a:solidFill>
                  <a:schemeClr val="tx1"/>
                </a:solidFill>
              </a:rPr>
              <a:t>World Health Organization</a:t>
            </a:r>
          </a:p>
        </p:txBody>
      </p:sp>
      <p:sp>
        <p:nvSpPr>
          <p:cNvPr id="12291" name="Rectangle 3"/>
          <p:cNvSpPr>
            <a:spLocks noGrp="1" noChangeArrowheads="1"/>
          </p:cNvSpPr>
          <p:nvPr>
            <p:ph type="dt" sz="quarter" idx="1"/>
          </p:nvPr>
        </p:nvSpPr>
        <p:spPr>
          <a:noFill/>
        </p:spPr>
        <p:txBody>
          <a:bodyPr/>
          <a:lstStyle>
            <a:lvl1pPr defTabSz="884238" eaLnBrk="0" hangingPunct="0">
              <a:defRPr sz="1000" b="1">
                <a:solidFill>
                  <a:srgbClr val="000066"/>
                </a:solidFill>
                <a:latin typeface="Arial" charset="0"/>
                <a:cs typeface="Arial" charset="0"/>
              </a:defRPr>
            </a:lvl1pPr>
            <a:lvl2pPr marL="742950" indent="-285750" defTabSz="884238" eaLnBrk="0" hangingPunct="0">
              <a:defRPr sz="1000" b="1">
                <a:solidFill>
                  <a:srgbClr val="000066"/>
                </a:solidFill>
                <a:latin typeface="Arial" charset="0"/>
                <a:cs typeface="Arial" charset="0"/>
              </a:defRPr>
            </a:lvl2pPr>
            <a:lvl3pPr marL="1143000" indent="-228600" defTabSz="884238" eaLnBrk="0" hangingPunct="0">
              <a:defRPr sz="1000" b="1">
                <a:solidFill>
                  <a:srgbClr val="000066"/>
                </a:solidFill>
                <a:latin typeface="Arial" charset="0"/>
                <a:cs typeface="Arial" charset="0"/>
              </a:defRPr>
            </a:lvl3pPr>
            <a:lvl4pPr marL="1600200" indent="-228600" defTabSz="884238" eaLnBrk="0" hangingPunct="0">
              <a:defRPr sz="1000" b="1">
                <a:solidFill>
                  <a:srgbClr val="000066"/>
                </a:solidFill>
                <a:latin typeface="Arial" charset="0"/>
                <a:cs typeface="Arial" charset="0"/>
              </a:defRPr>
            </a:lvl4pPr>
            <a:lvl5pPr marL="2057400" indent="-228600" defTabSz="884238" eaLnBrk="0" hangingPunct="0">
              <a:defRPr sz="1000" b="1">
                <a:solidFill>
                  <a:srgbClr val="000066"/>
                </a:solidFill>
                <a:latin typeface="Arial" charset="0"/>
                <a:cs typeface="Arial" charset="0"/>
              </a:defRPr>
            </a:lvl5pPr>
            <a:lvl6pPr marL="2514600" indent="-228600" defTabSz="884238" rtl="1" eaLnBrk="0" fontAlgn="base" hangingPunct="0">
              <a:spcBef>
                <a:spcPct val="0"/>
              </a:spcBef>
              <a:spcAft>
                <a:spcPct val="0"/>
              </a:spcAft>
              <a:defRPr sz="1000" b="1">
                <a:solidFill>
                  <a:srgbClr val="000066"/>
                </a:solidFill>
                <a:latin typeface="Arial" charset="0"/>
                <a:cs typeface="Arial" charset="0"/>
              </a:defRPr>
            </a:lvl6pPr>
            <a:lvl7pPr marL="2971800" indent="-228600" defTabSz="884238" rtl="1" eaLnBrk="0" fontAlgn="base" hangingPunct="0">
              <a:spcBef>
                <a:spcPct val="0"/>
              </a:spcBef>
              <a:spcAft>
                <a:spcPct val="0"/>
              </a:spcAft>
              <a:defRPr sz="1000" b="1">
                <a:solidFill>
                  <a:srgbClr val="000066"/>
                </a:solidFill>
                <a:latin typeface="Arial" charset="0"/>
                <a:cs typeface="Arial" charset="0"/>
              </a:defRPr>
            </a:lvl7pPr>
            <a:lvl8pPr marL="3429000" indent="-228600" defTabSz="884238" rtl="1" eaLnBrk="0" fontAlgn="base" hangingPunct="0">
              <a:spcBef>
                <a:spcPct val="0"/>
              </a:spcBef>
              <a:spcAft>
                <a:spcPct val="0"/>
              </a:spcAft>
              <a:defRPr sz="1000" b="1">
                <a:solidFill>
                  <a:srgbClr val="000066"/>
                </a:solidFill>
                <a:latin typeface="Arial" charset="0"/>
                <a:cs typeface="Arial" charset="0"/>
              </a:defRPr>
            </a:lvl8pPr>
            <a:lvl9pPr marL="3886200" indent="-228600" defTabSz="884238" rtl="1" eaLnBrk="0" fontAlgn="base" hangingPunct="0">
              <a:spcBef>
                <a:spcPct val="0"/>
              </a:spcBef>
              <a:spcAft>
                <a:spcPct val="0"/>
              </a:spcAft>
              <a:defRPr sz="1000" b="1">
                <a:solidFill>
                  <a:srgbClr val="000066"/>
                </a:solidFill>
                <a:latin typeface="Arial" charset="0"/>
                <a:cs typeface="Arial" charset="0"/>
              </a:defRPr>
            </a:lvl9pPr>
          </a:lstStyle>
          <a:p>
            <a:pPr eaLnBrk="1" hangingPunct="1"/>
            <a:fld id="{D768D361-A65E-4BA5-8B41-E16BC2C444B5}" type="datetime3">
              <a:rPr lang="en-US" sz="1200" b="0">
                <a:solidFill>
                  <a:schemeClr val="tx1"/>
                </a:solidFill>
              </a:rPr>
              <a:pPr eaLnBrk="1" hangingPunct="1"/>
              <a:t>31 May 2013</a:t>
            </a:fld>
            <a:endParaRPr lang="en-US" sz="1200" b="0">
              <a:solidFill>
                <a:schemeClr val="tx1"/>
              </a:solidFill>
            </a:endParaRPr>
          </a:p>
        </p:txBody>
      </p:sp>
      <p:sp>
        <p:nvSpPr>
          <p:cNvPr id="12292" name="Rectangle 7"/>
          <p:cNvSpPr>
            <a:spLocks noGrp="1" noChangeArrowheads="1"/>
          </p:cNvSpPr>
          <p:nvPr>
            <p:ph type="sldNum" sz="quarter" idx="5"/>
          </p:nvPr>
        </p:nvSpPr>
        <p:spPr>
          <a:noFill/>
        </p:spPr>
        <p:txBody>
          <a:bodyPr/>
          <a:lstStyle>
            <a:lvl1pPr defTabSz="884238" eaLnBrk="0" hangingPunct="0">
              <a:defRPr sz="1000" b="1">
                <a:solidFill>
                  <a:srgbClr val="000066"/>
                </a:solidFill>
                <a:latin typeface="Arial" charset="0"/>
                <a:cs typeface="Arial" charset="0"/>
              </a:defRPr>
            </a:lvl1pPr>
            <a:lvl2pPr marL="742950" indent="-285750" defTabSz="884238" eaLnBrk="0" hangingPunct="0">
              <a:defRPr sz="1000" b="1">
                <a:solidFill>
                  <a:srgbClr val="000066"/>
                </a:solidFill>
                <a:latin typeface="Arial" charset="0"/>
                <a:cs typeface="Arial" charset="0"/>
              </a:defRPr>
            </a:lvl2pPr>
            <a:lvl3pPr marL="1143000" indent="-228600" defTabSz="884238" eaLnBrk="0" hangingPunct="0">
              <a:defRPr sz="1000" b="1">
                <a:solidFill>
                  <a:srgbClr val="000066"/>
                </a:solidFill>
                <a:latin typeface="Arial" charset="0"/>
                <a:cs typeface="Arial" charset="0"/>
              </a:defRPr>
            </a:lvl3pPr>
            <a:lvl4pPr marL="1600200" indent="-228600" defTabSz="884238" eaLnBrk="0" hangingPunct="0">
              <a:defRPr sz="1000" b="1">
                <a:solidFill>
                  <a:srgbClr val="000066"/>
                </a:solidFill>
                <a:latin typeface="Arial" charset="0"/>
                <a:cs typeface="Arial" charset="0"/>
              </a:defRPr>
            </a:lvl4pPr>
            <a:lvl5pPr marL="2057400" indent="-228600" defTabSz="884238" eaLnBrk="0" hangingPunct="0">
              <a:defRPr sz="1000" b="1">
                <a:solidFill>
                  <a:srgbClr val="000066"/>
                </a:solidFill>
                <a:latin typeface="Arial" charset="0"/>
                <a:cs typeface="Arial" charset="0"/>
              </a:defRPr>
            </a:lvl5pPr>
            <a:lvl6pPr marL="2514600" indent="-228600" defTabSz="884238" rtl="1" eaLnBrk="0" fontAlgn="base" hangingPunct="0">
              <a:spcBef>
                <a:spcPct val="0"/>
              </a:spcBef>
              <a:spcAft>
                <a:spcPct val="0"/>
              </a:spcAft>
              <a:defRPr sz="1000" b="1">
                <a:solidFill>
                  <a:srgbClr val="000066"/>
                </a:solidFill>
                <a:latin typeface="Arial" charset="0"/>
                <a:cs typeface="Arial" charset="0"/>
              </a:defRPr>
            </a:lvl6pPr>
            <a:lvl7pPr marL="2971800" indent="-228600" defTabSz="884238" rtl="1" eaLnBrk="0" fontAlgn="base" hangingPunct="0">
              <a:spcBef>
                <a:spcPct val="0"/>
              </a:spcBef>
              <a:spcAft>
                <a:spcPct val="0"/>
              </a:spcAft>
              <a:defRPr sz="1000" b="1">
                <a:solidFill>
                  <a:srgbClr val="000066"/>
                </a:solidFill>
                <a:latin typeface="Arial" charset="0"/>
                <a:cs typeface="Arial" charset="0"/>
              </a:defRPr>
            </a:lvl7pPr>
            <a:lvl8pPr marL="3429000" indent="-228600" defTabSz="884238" rtl="1" eaLnBrk="0" fontAlgn="base" hangingPunct="0">
              <a:spcBef>
                <a:spcPct val="0"/>
              </a:spcBef>
              <a:spcAft>
                <a:spcPct val="0"/>
              </a:spcAft>
              <a:defRPr sz="1000" b="1">
                <a:solidFill>
                  <a:srgbClr val="000066"/>
                </a:solidFill>
                <a:latin typeface="Arial" charset="0"/>
                <a:cs typeface="Arial" charset="0"/>
              </a:defRPr>
            </a:lvl8pPr>
            <a:lvl9pPr marL="3886200" indent="-228600" defTabSz="884238" rtl="1" eaLnBrk="0" fontAlgn="base" hangingPunct="0">
              <a:spcBef>
                <a:spcPct val="0"/>
              </a:spcBef>
              <a:spcAft>
                <a:spcPct val="0"/>
              </a:spcAft>
              <a:defRPr sz="1000" b="1">
                <a:solidFill>
                  <a:srgbClr val="000066"/>
                </a:solidFill>
                <a:latin typeface="Arial" charset="0"/>
                <a:cs typeface="Arial" charset="0"/>
              </a:defRPr>
            </a:lvl9pPr>
          </a:lstStyle>
          <a:p>
            <a:pPr eaLnBrk="1" hangingPunct="1"/>
            <a:fld id="{928FF93C-0081-4AC5-AF1D-C370D8597978}" type="slidenum">
              <a:rPr lang="en-US" sz="1200" b="0">
                <a:solidFill>
                  <a:schemeClr val="tx1"/>
                </a:solidFill>
              </a:rPr>
              <a:pPr eaLnBrk="1" hangingPunct="1"/>
              <a:t>8</a:t>
            </a:fld>
            <a:endParaRPr lang="en-US" sz="1200" b="0">
              <a:solidFill>
                <a:schemeClr val="tx1"/>
              </a:solidFill>
            </a:endParaRPr>
          </a:p>
        </p:txBody>
      </p:sp>
      <p:sp>
        <p:nvSpPr>
          <p:cNvPr id="12293" name="Rectangle 2"/>
          <p:cNvSpPr>
            <a:spLocks noGrp="1" noRot="1" noChangeAspect="1" noChangeArrowheads="1" noTextEdit="1"/>
          </p:cNvSpPr>
          <p:nvPr>
            <p:ph type="sldImg"/>
          </p:nvPr>
        </p:nvSpPr>
        <p:spPr>
          <a:xfrm>
            <a:off x="1109663" y="696913"/>
            <a:ext cx="4654550" cy="3490912"/>
          </a:xfrm>
          <a:ln/>
        </p:spPr>
      </p:sp>
      <p:sp>
        <p:nvSpPr>
          <p:cNvPr id="12294" name="Rectangle 3"/>
          <p:cNvSpPr>
            <a:spLocks noGrp="1" noChangeArrowheads="1"/>
          </p:cNvSpPr>
          <p:nvPr>
            <p:ph type="body" idx="1"/>
          </p:nvPr>
        </p:nvSpPr>
        <p:spPr>
          <a:noFill/>
        </p:spPr>
        <p:txBody>
          <a:bodyPr/>
          <a:lstStyle/>
          <a:p>
            <a:pPr algn="l" eaLnBrk="1" hangingPunct="1"/>
            <a:endParaRPr lang="en-GB"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eaLnBrk="1" hangingPunct="1"/>
            <a:fld id="{EF0D89EA-904A-4BC9-8BDF-758022118513}" type="slidenum">
              <a:rPr lang="en-US" b="0"/>
              <a:pPr eaLnBrk="1" hangingPunct="1"/>
              <a:t>9</a:t>
            </a:fld>
            <a:endParaRPr lang="en-US" b="0"/>
          </a:p>
        </p:txBody>
      </p:sp>
      <p:sp>
        <p:nvSpPr>
          <p:cNvPr id="66563" name="Rectangle 2"/>
          <p:cNvSpPr>
            <a:spLocks noGrp="1" noRot="1" noChangeAspect="1" noChangeArrowheads="1" noTextEdit="1"/>
          </p:cNvSpPr>
          <p:nvPr>
            <p:ph type="sldImg"/>
          </p:nvPr>
        </p:nvSpPr>
        <p:spPr>
          <a:xfrm>
            <a:off x="1139825" y="719138"/>
            <a:ext cx="4608513" cy="3455987"/>
          </a:xfrm>
          <a:ln/>
        </p:spPr>
      </p:sp>
      <p:sp>
        <p:nvSpPr>
          <p:cNvPr id="66564" name="Rectangle 3"/>
          <p:cNvSpPr>
            <a:spLocks noGrp="1" noChangeArrowheads="1"/>
          </p:cNvSpPr>
          <p:nvPr>
            <p:ph type="body" idx="1"/>
          </p:nvPr>
        </p:nvSpPr>
        <p:spPr>
          <a:xfrm>
            <a:off x="930386" y="4390668"/>
            <a:ext cx="5027602" cy="417247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189" tIns="45094" rIns="90189" bIns="45094"/>
          <a:lstStyle/>
          <a:p>
            <a:pPr eaLnBrk="1" hangingPunct="1"/>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eaLnBrk="1" hangingPunct="1"/>
            <a:fld id="{4BB5E7C7-254E-472E-BD21-3DA023960C3C}" type="slidenum">
              <a:rPr lang="en-US" b="0"/>
              <a:pPr eaLnBrk="1" hangingPunct="1"/>
              <a:t>10</a:t>
            </a:fld>
            <a:endParaRPr lang="en-US" b="0"/>
          </a:p>
        </p:txBody>
      </p:sp>
      <p:sp>
        <p:nvSpPr>
          <p:cNvPr id="67587" name="Rectangle 2"/>
          <p:cNvSpPr>
            <a:spLocks noGrp="1" noRot="1" noChangeAspect="1" noChangeArrowheads="1" noTextEdit="1"/>
          </p:cNvSpPr>
          <p:nvPr>
            <p:ph type="sldImg"/>
          </p:nvPr>
        </p:nvSpPr>
        <p:spPr>
          <a:xfrm>
            <a:off x="1104900" y="698500"/>
            <a:ext cx="4646613" cy="3484563"/>
          </a:xfrm>
          <a:ln/>
        </p:spPr>
      </p:sp>
      <p:sp>
        <p:nvSpPr>
          <p:cNvPr id="67588" name="Rectangle 3"/>
          <p:cNvSpPr>
            <a:spLocks noGrp="1" noChangeArrowheads="1"/>
          </p:cNvSpPr>
          <p:nvPr>
            <p:ph type="body" idx="1"/>
          </p:nvPr>
        </p:nvSpPr>
        <p:spPr>
          <a:xfrm>
            <a:off x="914401" y="4415902"/>
            <a:ext cx="5029200" cy="418137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EB0DB7C3-FB23-47F0-BD23-31317FA2DD97}" type="slidenum">
              <a:rPr lang="en-US"/>
              <a:pPr/>
              <a:t>‹N°›</a:t>
            </a:fld>
            <a:endParaRPr lang="en-US"/>
          </a:p>
        </p:txBody>
      </p:sp>
    </p:spTree>
    <p:extLst>
      <p:ext uri="{BB962C8B-B14F-4D97-AF65-F5344CB8AC3E}">
        <p14:creationId xmlns:p14="http://schemas.microsoft.com/office/powerpoint/2010/main" xmlns="" val="2321604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4E0B6FDA-4A42-48B1-8E3B-A078D5246C9C}" type="slidenum">
              <a:rPr lang="en-US"/>
              <a:pPr/>
              <a:t>‹N°›</a:t>
            </a:fld>
            <a:endParaRPr lang="en-US"/>
          </a:p>
        </p:txBody>
      </p:sp>
    </p:spTree>
    <p:extLst>
      <p:ext uri="{BB962C8B-B14F-4D97-AF65-F5344CB8AC3E}">
        <p14:creationId xmlns:p14="http://schemas.microsoft.com/office/powerpoint/2010/main" xmlns="" val="2162696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1A99C80-7B98-47B8-AF60-E68698756242}" type="slidenum">
              <a:rPr lang="en-US"/>
              <a:pPr/>
              <a:t>‹N°›</a:t>
            </a:fld>
            <a:endParaRPr lang="en-US"/>
          </a:p>
        </p:txBody>
      </p:sp>
    </p:spTree>
    <p:extLst>
      <p:ext uri="{BB962C8B-B14F-4D97-AF65-F5344CB8AC3E}">
        <p14:creationId xmlns:p14="http://schemas.microsoft.com/office/powerpoint/2010/main" xmlns="" val="10718722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3BA560B8-15E1-48AC-8FD9-51C03CB100C7}" type="slidenum">
              <a:rPr lang="en-US"/>
              <a:pPr/>
              <a:t>‹N°›</a:t>
            </a:fld>
            <a:endParaRPr lang="en-US"/>
          </a:p>
        </p:txBody>
      </p:sp>
    </p:spTree>
    <p:extLst>
      <p:ext uri="{BB962C8B-B14F-4D97-AF65-F5344CB8AC3E}">
        <p14:creationId xmlns:p14="http://schemas.microsoft.com/office/powerpoint/2010/main" xmlns="" val="3562297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re et 4 contenus">
    <p:spTree>
      <p:nvGrpSpPr>
        <p:cNvPr id="1" name=""/>
        <p:cNvGrpSpPr/>
        <p:nvPr/>
      </p:nvGrpSpPr>
      <p:grpSpPr>
        <a:xfrm>
          <a:off x="0" y="0"/>
          <a:ext cx="0" cy="0"/>
          <a:chOff x="0" y="0"/>
          <a:chExt cx="0" cy="0"/>
        </a:xfrm>
      </p:grpSpPr>
      <p:sp>
        <p:nvSpPr>
          <p:cNvPr id="2" name="Titre 1"/>
          <p:cNvSpPr>
            <a:spLocks noGrp="1"/>
          </p:cNvSpPr>
          <p:nvPr>
            <p:ph type="title" sz="quarter"/>
          </p:nvPr>
        </p:nvSpPr>
        <p:spPr>
          <a:xfrm>
            <a:off x="457200" y="274638"/>
            <a:ext cx="8229600" cy="1143000"/>
          </a:xfrm>
        </p:spPr>
        <p:txBody>
          <a:bodyPr/>
          <a:lstStyle/>
          <a:p>
            <a:r>
              <a:rPr lang="fr-FR" smtClean="0"/>
              <a:t>Cliquez pour modifier le style du titre</a:t>
            </a:r>
            <a:endParaRPr lang="fr-CH"/>
          </a:p>
        </p:txBody>
      </p:sp>
      <p:sp>
        <p:nvSpPr>
          <p:cNvPr id="3" name="Espace réservé du contenu 2"/>
          <p:cNvSpPr>
            <a:spLocks noGrp="1"/>
          </p:cNvSpPr>
          <p:nvPr>
            <p:ph sz="quarter" idx="1"/>
          </p:nvPr>
        </p:nvSpPr>
        <p:spPr>
          <a:xfrm>
            <a:off x="457200" y="1600200"/>
            <a:ext cx="4038600" cy="21859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contenu 3"/>
          <p:cNvSpPr>
            <a:spLocks noGrp="1"/>
          </p:cNvSpPr>
          <p:nvPr>
            <p:ph sz="quarter" idx="2"/>
          </p:nvPr>
        </p:nvSpPr>
        <p:spPr>
          <a:xfrm>
            <a:off x="4648200" y="1600200"/>
            <a:ext cx="4038600" cy="21859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Espace réservé du contenu 4"/>
          <p:cNvSpPr>
            <a:spLocks noGrp="1"/>
          </p:cNvSpPr>
          <p:nvPr>
            <p:ph sz="quarter" idx="3"/>
          </p:nvPr>
        </p:nvSpPr>
        <p:spPr>
          <a:xfrm>
            <a:off x="457200" y="3938588"/>
            <a:ext cx="4038600" cy="21875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6" name="Espace réservé du contenu 5"/>
          <p:cNvSpPr>
            <a:spLocks noGrp="1"/>
          </p:cNvSpPr>
          <p:nvPr>
            <p:ph sz="quarter" idx="4"/>
          </p:nvPr>
        </p:nvSpPr>
        <p:spPr>
          <a:xfrm>
            <a:off x="4648200" y="3938588"/>
            <a:ext cx="4038600" cy="21875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Tree>
    <p:extLst>
      <p:ext uri="{BB962C8B-B14F-4D97-AF65-F5344CB8AC3E}">
        <p14:creationId xmlns:p14="http://schemas.microsoft.com/office/powerpoint/2010/main" xmlns="" val="189711956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auto">
          <a:xfrm>
            <a:off x="859367" y="6583364"/>
            <a:ext cx="5120922"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bg1"/>
                </a:solidFill>
                <a:latin typeface="Verdana" pitchFamily="34" charset="0"/>
                <a:cs typeface="Arial" charset="0"/>
              </a:defRPr>
            </a:lvl1pPr>
            <a:lvl2pPr marL="742950" indent="-285750">
              <a:defRPr>
                <a:solidFill>
                  <a:schemeClr val="bg1"/>
                </a:solidFill>
                <a:latin typeface="Verdana" pitchFamily="34" charset="0"/>
                <a:cs typeface="Arial" charset="0"/>
              </a:defRPr>
            </a:lvl2pPr>
            <a:lvl3pPr marL="1143000" indent="-228600">
              <a:defRPr>
                <a:solidFill>
                  <a:schemeClr val="bg1"/>
                </a:solidFill>
                <a:latin typeface="Verdana" pitchFamily="34" charset="0"/>
                <a:cs typeface="Arial" charset="0"/>
              </a:defRPr>
            </a:lvl3pPr>
            <a:lvl4pPr marL="1600200" indent="-228600">
              <a:defRPr>
                <a:solidFill>
                  <a:schemeClr val="bg1"/>
                </a:solidFill>
                <a:latin typeface="Verdana" pitchFamily="34" charset="0"/>
                <a:cs typeface="Arial" charset="0"/>
              </a:defRPr>
            </a:lvl4pPr>
            <a:lvl5pPr marL="2057400" indent="-228600">
              <a:defRPr>
                <a:solidFill>
                  <a:schemeClr val="bg1"/>
                </a:solidFill>
                <a:latin typeface="Verdana" pitchFamily="34" charset="0"/>
                <a:cs typeface="Arial" charset="0"/>
              </a:defRPr>
            </a:lvl5pPr>
            <a:lvl6pPr marL="2514600" indent="-228600" algn="ctr" eaLnBrk="0" fontAlgn="base" hangingPunct="0">
              <a:spcBef>
                <a:spcPct val="0"/>
              </a:spcBef>
              <a:spcAft>
                <a:spcPct val="0"/>
              </a:spcAft>
              <a:defRPr>
                <a:solidFill>
                  <a:schemeClr val="bg1"/>
                </a:solidFill>
                <a:latin typeface="Verdana" pitchFamily="34" charset="0"/>
                <a:cs typeface="Arial" charset="0"/>
              </a:defRPr>
            </a:lvl6pPr>
            <a:lvl7pPr marL="2971800" indent="-228600" algn="ctr" eaLnBrk="0" fontAlgn="base" hangingPunct="0">
              <a:spcBef>
                <a:spcPct val="0"/>
              </a:spcBef>
              <a:spcAft>
                <a:spcPct val="0"/>
              </a:spcAft>
              <a:defRPr>
                <a:solidFill>
                  <a:schemeClr val="bg1"/>
                </a:solidFill>
                <a:latin typeface="Verdana" pitchFamily="34" charset="0"/>
                <a:cs typeface="Arial" charset="0"/>
              </a:defRPr>
            </a:lvl7pPr>
            <a:lvl8pPr marL="3429000" indent="-228600" algn="ctr" eaLnBrk="0" fontAlgn="base" hangingPunct="0">
              <a:spcBef>
                <a:spcPct val="0"/>
              </a:spcBef>
              <a:spcAft>
                <a:spcPct val="0"/>
              </a:spcAft>
              <a:defRPr>
                <a:solidFill>
                  <a:schemeClr val="bg1"/>
                </a:solidFill>
                <a:latin typeface="Verdana" pitchFamily="34" charset="0"/>
                <a:cs typeface="Arial" charset="0"/>
              </a:defRPr>
            </a:lvl8pPr>
            <a:lvl9pPr marL="3886200" indent="-228600" algn="ctr" eaLnBrk="0" fontAlgn="base" hangingPunct="0">
              <a:spcBef>
                <a:spcPct val="0"/>
              </a:spcBef>
              <a:spcAft>
                <a:spcPct val="0"/>
              </a:spcAft>
              <a:defRPr>
                <a:solidFill>
                  <a:schemeClr val="bg1"/>
                </a:solidFill>
                <a:latin typeface="Verdana" pitchFamily="34" charset="0"/>
                <a:cs typeface="Arial" charset="0"/>
              </a:defRPr>
            </a:lvl9pPr>
          </a:lstStyle>
          <a:p>
            <a:pPr eaLnBrk="0" hangingPunct="0">
              <a:spcBef>
                <a:spcPct val="50000"/>
              </a:spcBef>
            </a:pPr>
            <a:r>
              <a:rPr lang="en-GB" sz="1200" b="1" smtClean="0">
                <a:solidFill>
                  <a:srgbClr val="FFFFFF"/>
                </a:solidFill>
                <a:ea typeface="+mn-ea"/>
              </a:rPr>
              <a:t>Department of Chronic Diseases and Health Promotion</a:t>
            </a:r>
            <a:endParaRPr lang="en-US" sz="1200" b="1" smtClean="0">
              <a:solidFill>
                <a:srgbClr val="FFFFFF"/>
              </a:solidFill>
              <a:ea typeface="+mn-ea"/>
            </a:endParaRPr>
          </a:p>
        </p:txBody>
      </p:sp>
    </p:spTree>
    <p:extLst>
      <p:ext uri="{BB962C8B-B14F-4D97-AF65-F5344CB8AC3E}">
        <p14:creationId xmlns:p14="http://schemas.microsoft.com/office/powerpoint/2010/main" xmlns="" val="457358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7237754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20188534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8489" y="1500189"/>
            <a:ext cx="4006145" cy="4351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500189"/>
            <a:ext cx="4007556" cy="4351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7986096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9366874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2088437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30C79E9E-41BF-4248-990D-A87506551706}" type="slidenum">
              <a:rPr lang="en-US"/>
              <a:pPr/>
              <a:t>‹N°›</a:t>
            </a:fld>
            <a:endParaRPr lang="en-US"/>
          </a:p>
        </p:txBody>
      </p:sp>
    </p:spTree>
    <p:extLst>
      <p:ext uri="{BB962C8B-B14F-4D97-AF65-F5344CB8AC3E}">
        <p14:creationId xmlns:p14="http://schemas.microsoft.com/office/powerpoint/2010/main" xmlns="" val="23026745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07093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8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756" y="273051"/>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0047705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41934575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6187796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2253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8408317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7"/>
            <a:ext cx="7772400" cy="1470025"/>
          </a:xfrm>
        </p:spPr>
        <p:txBody>
          <a:bodyPr/>
          <a:lstStyle/>
          <a:p>
            <a:r>
              <a:rPr lang="fr-FR" smtClean="0"/>
              <a:t>Cliquez pour modifier le style du titre</a:t>
            </a:r>
            <a:endParaRPr lang="fr-CH"/>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CH"/>
          </a:p>
        </p:txBody>
      </p:sp>
    </p:spTree>
    <p:extLst>
      <p:ext uri="{BB962C8B-B14F-4D97-AF65-F5344CB8AC3E}">
        <p14:creationId xmlns:p14="http://schemas.microsoft.com/office/powerpoint/2010/main" xmlns="" val="116066378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EEC6F37-4CE2-40D8-A3E9-C9BFB46B359F}" type="slidenum">
              <a:rPr lang="en-US"/>
              <a:pPr/>
              <a:t>‹N°›</a:t>
            </a:fld>
            <a:endParaRPr lang="en-US"/>
          </a:p>
        </p:txBody>
      </p:sp>
    </p:spTree>
    <p:extLst>
      <p:ext uri="{BB962C8B-B14F-4D97-AF65-F5344CB8AC3E}">
        <p14:creationId xmlns:p14="http://schemas.microsoft.com/office/powerpoint/2010/main" xmlns="" val="2840989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7F51217-73B7-413B-ACB8-BAC441D768D1}" type="slidenum">
              <a:rPr lang="en-US"/>
              <a:pPr/>
              <a:t>‹N°›</a:t>
            </a:fld>
            <a:endParaRPr lang="en-US"/>
          </a:p>
        </p:txBody>
      </p:sp>
    </p:spTree>
    <p:extLst>
      <p:ext uri="{BB962C8B-B14F-4D97-AF65-F5344CB8AC3E}">
        <p14:creationId xmlns:p14="http://schemas.microsoft.com/office/powerpoint/2010/main" xmlns="" val="15381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20C4DF5B-1A2D-486B-9355-CA722642CAD3}" type="slidenum">
              <a:rPr lang="en-US"/>
              <a:pPr/>
              <a:t>‹N°›</a:t>
            </a:fld>
            <a:endParaRPr lang="en-US"/>
          </a:p>
        </p:txBody>
      </p:sp>
    </p:spTree>
    <p:extLst>
      <p:ext uri="{BB962C8B-B14F-4D97-AF65-F5344CB8AC3E}">
        <p14:creationId xmlns:p14="http://schemas.microsoft.com/office/powerpoint/2010/main" xmlns="" val="2751581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3731E532-D810-41E9-8D2F-9AAFFD000F75}" type="slidenum">
              <a:rPr lang="en-US"/>
              <a:pPr/>
              <a:t>‹N°›</a:t>
            </a:fld>
            <a:endParaRPr lang="en-US"/>
          </a:p>
        </p:txBody>
      </p:sp>
    </p:spTree>
    <p:extLst>
      <p:ext uri="{BB962C8B-B14F-4D97-AF65-F5344CB8AC3E}">
        <p14:creationId xmlns:p14="http://schemas.microsoft.com/office/powerpoint/2010/main" xmlns="" val="2355208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DA7E7FCD-AA6F-4618-9536-266F535099D1}" type="slidenum">
              <a:rPr lang="en-US"/>
              <a:pPr/>
              <a:t>‹N°›</a:t>
            </a:fld>
            <a:endParaRPr lang="en-US"/>
          </a:p>
        </p:txBody>
      </p:sp>
    </p:spTree>
    <p:extLst>
      <p:ext uri="{BB962C8B-B14F-4D97-AF65-F5344CB8AC3E}">
        <p14:creationId xmlns:p14="http://schemas.microsoft.com/office/powerpoint/2010/main" xmlns="" val="2981699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4660D823-5444-4F1A-95A8-7147CC496D1D}" type="slidenum">
              <a:rPr lang="en-US"/>
              <a:pPr/>
              <a:t>‹N°›</a:t>
            </a:fld>
            <a:endParaRPr lang="en-US"/>
          </a:p>
        </p:txBody>
      </p:sp>
    </p:spTree>
    <p:extLst>
      <p:ext uri="{BB962C8B-B14F-4D97-AF65-F5344CB8AC3E}">
        <p14:creationId xmlns:p14="http://schemas.microsoft.com/office/powerpoint/2010/main" xmlns="" val="159813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8DAD2DA-09DC-4D0E-A183-3C61DCDAF4A4}" type="slidenum">
              <a:rPr lang="en-US"/>
              <a:pPr/>
              <a:t>‹N°›</a:t>
            </a:fld>
            <a:endParaRPr lang="en-US"/>
          </a:p>
        </p:txBody>
      </p:sp>
    </p:spTree>
    <p:extLst>
      <p:ext uri="{BB962C8B-B14F-4D97-AF65-F5344CB8AC3E}">
        <p14:creationId xmlns:p14="http://schemas.microsoft.com/office/powerpoint/2010/main" xmlns="" val="4244373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E92A7BE-EB36-4354-B365-64118116878C}" type="slidenum">
              <a:rPr lang="en-US"/>
              <a:pPr/>
              <a:t>‹N°›</a:t>
            </a:fld>
            <a:endParaRPr lang="en-US"/>
          </a:p>
        </p:txBody>
      </p:sp>
      <p:pic>
        <p:nvPicPr>
          <p:cNvPr id="1031" name="Picture 11" descr="visue-gris-lNMH"/>
          <p:cNvPicPr>
            <a:picLocks noChangeAspect="1" noChangeArrowheads="1"/>
          </p:cNvPicPr>
          <p:nvPr userDrawn="1"/>
        </p:nvPicPr>
        <p:blipFill>
          <a:blip r:embed="rId15">
            <a:extLst>
              <a:ext uri="{28A0092B-C50C-407E-A947-70E740481C1C}">
                <a14:useLocalDpi xmlns:a14="http://schemas.microsoft.com/office/drawing/2010/main" xmlns="" val="0"/>
              </a:ext>
            </a:extLst>
          </a:blip>
          <a:srcRect/>
          <a:stretch>
            <a:fillRect/>
          </a:stretch>
        </p:blipFill>
        <p:spPr bwMode="auto">
          <a:xfrm>
            <a:off x="8659813" y="0"/>
            <a:ext cx="484187" cy="484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3" name="Picture 13" descr="Who"/>
          <p:cNvPicPr>
            <a:picLocks noChangeAspect="1" noChangeArrowheads="1"/>
          </p:cNvPicPr>
          <p:nvPr userDrawn="1"/>
        </p:nvPicPr>
        <p:blipFill>
          <a:blip r:embed="rId16">
            <a:extLst>
              <a:ext uri="{28A0092B-C50C-407E-A947-70E740481C1C}">
                <a14:useLocalDpi xmlns:a14="http://schemas.microsoft.com/office/drawing/2010/main" xmlns="" val="0"/>
              </a:ext>
            </a:extLst>
          </a:blip>
          <a:srcRect/>
          <a:stretch>
            <a:fillRect/>
          </a:stretch>
        </p:blipFill>
        <p:spPr bwMode="auto">
          <a:xfrm>
            <a:off x="7572375" y="6270625"/>
            <a:ext cx="1476375" cy="46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4" r:id="rId13"/>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pitchFamily="-1"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pitchFamily="-1"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pitchFamily="-1"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pitchFamily="-1"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pitchFamily="-1" charset="0"/>
        </a:defRPr>
      </a:lvl6pPr>
      <a:lvl7pPr marL="914400" algn="ctr" rtl="0" fontAlgn="base">
        <a:spcBef>
          <a:spcPct val="0"/>
        </a:spcBef>
        <a:spcAft>
          <a:spcPct val="0"/>
        </a:spcAft>
        <a:defRPr sz="4400">
          <a:solidFill>
            <a:schemeClr val="tx2"/>
          </a:solidFill>
          <a:latin typeface="Arial" pitchFamily="-1" charset="0"/>
        </a:defRPr>
      </a:lvl7pPr>
      <a:lvl8pPr marL="1371600" algn="ctr" rtl="0" fontAlgn="base">
        <a:spcBef>
          <a:spcPct val="0"/>
        </a:spcBef>
        <a:spcAft>
          <a:spcPct val="0"/>
        </a:spcAft>
        <a:defRPr sz="4400">
          <a:solidFill>
            <a:schemeClr val="tx2"/>
          </a:solidFill>
          <a:latin typeface="Arial" pitchFamily="-1" charset="0"/>
        </a:defRPr>
      </a:lvl8pPr>
      <a:lvl9pPr marL="1828800" algn="ctr" rtl="0" fontAlgn="base">
        <a:spcBef>
          <a:spcPct val="0"/>
        </a:spcBef>
        <a:spcAft>
          <a:spcPct val="0"/>
        </a:spcAft>
        <a:defRPr sz="4400">
          <a:solidFill>
            <a:schemeClr val="tx2"/>
          </a:solidFill>
          <a:latin typeface="Arial" pitchFamily="-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0" y="0"/>
            <a:ext cx="9144000" cy="123825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68489" y="1500189"/>
            <a:ext cx="8149167" cy="4351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076" name="Line 4"/>
          <p:cNvSpPr>
            <a:spLocks noChangeShapeType="1"/>
          </p:cNvSpPr>
          <p:nvPr/>
        </p:nvSpPr>
        <p:spPr bwMode="auto">
          <a:xfrm>
            <a:off x="0" y="1277938"/>
            <a:ext cx="9144000" cy="0"/>
          </a:xfrm>
          <a:prstGeom prst="line">
            <a:avLst/>
          </a:prstGeom>
          <a:noFill/>
          <a:ln w="38100">
            <a:solidFill>
              <a:srgbClr val="1E7FB8"/>
            </a:solidFill>
            <a:round/>
            <a:headEnd/>
            <a:tailEnd/>
          </a:ln>
          <a:effectLst>
            <a:outerShdw dist="28398" dir="1593903" algn="ctr" rotWithShape="0">
              <a:schemeClr val="bg2"/>
            </a:outerShdw>
          </a:effectLst>
          <a:extLst>
            <a:ext uri="{909E8E84-426E-40DD-AFC4-6F175D3DCCD1}">
              <a14:hiddenFill xmlns:a14="http://schemas.microsoft.com/office/drawing/2010/main" xmlns="">
                <a:noFill/>
              </a14:hiddenFill>
            </a:ext>
          </a:extLst>
        </p:spPr>
        <p:txBody>
          <a:bodyPr/>
          <a:lstStyle/>
          <a:p>
            <a:pPr algn="ctr" eaLnBrk="0" hangingPunct="0"/>
            <a:endParaRPr lang="en-US" smtClean="0">
              <a:solidFill>
                <a:srgbClr val="FFFFFF"/>
              </a:solidFill>
              <a:latin typeface="Verdana" pitchFamily="34" charset="0"/>
              <a:ea typeface="+mn-ea"/>
            </a:endParaRPr>
          </a:p>
        </p:txBody>
      </p:sp>
      <p:sp>
        <p:nvSpPr>
          <p:cNvPr id="3077" name="Rectangle 5"/>
          <p:cNvSpPr>
            <a:spLocks noChangeArrowheads="1"/>
          </p:cNvSpPr>
          <p:nvPr/>
        </p:nvSpPr>
        <p:spPr bwMode="auto">
          <a:xfrm>
            <a:off x="1412" y="6015038"/>
            <a:ext cx="9144000" cy="842962"/>
          </a:xfrm>
          <a:prstGeom prst="rect">
            <a:avLst/>
          </a:prstGeom>
          <a:solidFill>
            <a:srgbClr val="1E7FB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endParaRPr lang="en-US" smtClean="0">
              <a:solidFill>
                <a:srgbClr val="FFFFFF"/>
              </a:solidFill>
              <a:latin typeface="Verdana" pitchFamily="34" charset="0"/>
              <a:ea typeface="+mn-ea"/>
            </a:endParaRPr>
          </a:p>
        </p:txBody>
      </p:sp>
      <p:pic>
        <p:nvPicPr>
          <p:cNvPr id="3078" name="Picture 6" descr="WHO-EN-BW-H"/>
          <p:cNvPicPr>
            <a:picLocks noChangeAspect="1" noChangeArrowheads="1"/>
          </p:cNvPicPr>
          <p:nvPr/>
        </p:nvPicPr>
        <p:blipFill>
          <a:blip r:embed="rId14">
            <a:lum contrast="12000"/>
            <a:grayscl/>
            <a:biLevel thresh="50000"/>
            <a:extLst>
              <a:ext uri="{28A0092B-C50C-407E-A947-70E740481C1C}">
                <a14:useLocalDpi xmlns:a14="http://schemas.microsoft.com/office/drawing/2010/main" xmlns="" val="0"/>
              </a:ext>
            </a:extLst>
          </a:blip>
          <a:srcRect/>
          <a:stretch>
            <a:fillRect/>
          </a:stretch>
        </p:blipFill>
        <p:spPr bwMode="auto">
          <a:xfrm>
            <a:off x="6217356" y="6015038"/>
            <a:ext cx="2408767" cy="78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69768" name="Text Box 8"/>
          <p:cNvSpPr txBox="1">
            <a:spLocks noChangeArrowheads="1"/>
          </p:cNvSpPr>
          <p:nvPr/>
        </p:nvSpPr>
        <p:spPr bwMode="auto">
          <a:xfrm>
            <a:off x="0" y="6021389"/>
            <a:ext cx="5651500" cy="6309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lgn="l" defTabSz="1042988">
              <a:defRPr sz="2400">
                <a:solidFill>
                  <a:schemeClr val="tx1"/>
                </a:solidFill>
                <a:latin typeface="Times New Roman" pitchFamily="18" charset="0"/>
              </a:defRPr>
            </a:lvl1pPr>
            <a:lvl2pPr algn="l" defTabSz="1042988">
              <a:defRPr sz="2400">
                <a:solidFill>
                  <a:schemeClr val="tx1"/>
                </a:solidFill>
                <a:latin typeface="Times New Roman" pitchFamily="18" charset="0"/>
              </a:defRPr>
            </a:lvl2pPr>
            <a:lvl3pPr algn="l" defTabSz="1042988">
              <a:defRPr sz="2400">
                <a:solidFill>
                  <a:schemeClr val="tx1"/>
                </a:solidFill>
                <a:latin typeface="Times New Roman" pitchFamily="18" charset="0"/>
              </a:defRPr>
            </a:lvl3pPr>
            <a:lvl4pPr algn="l" defTabSz="1042988">
              <a:defRPr sz="2400">
                <a:solidFill>
                  <a:schemeClr val="tx1"/>
                </a:solidFill>
                <a:latin typeface="Times New Roman" pitchFamily="18" charset="0"/>
              </a:defRPr>
            </a:lvl4pPr>
            <a:lvl5pPr algn="l" defTabSz="1042988">
              <a:defRPr sz="2400">
                <a:solidFill>
                  <a:schemeClr val="tx1"/>
                </a:solidFill>
                <a:latin typeface="Times New Roman" pitchFamily="18" charset="0"/>
              </a:defRPr>
            </a:lvl5pPr>
            <a:lvl6pPr defTabSz="1042988" eaLnBrk="0" fontAlgn="base" hangingPunct="0">
              <a:spcBef>
                <a:spcPct val="0"/>
              </a:spcBef>
              <a:spcAft>
                <a:spcPct val="0"/>
              </a:spcAft>
              <a:defRPr sz="2400">
                <a:solidFill>
                  <a:schemeClr val="tx1"/>
                </a:solidFill>
                <a:latin typeface="Times New Roman" pitchFamily="18" charset="0"/>
              </a:defRPr>
            </a:lvl6pPr>
            <a:lvl7pPr defTabSz="1042988" eaLnBrk="0" fontAlgn="base" hangingPunct="0">
              <a:spcBef>
                <a:spcPct val="0"/>
              </a:spcBef>
              <a:spcAft>
                <a:spcPct val="0"/>
              </a:spcAft>
              <a:defRPr sz="2400">
                <a:solidFill>
                  <a:schemeClr val="tx1"/>
                </a:solidFill>
                <a:latin typeface="Times New Roman" pitchFamily="18" charset="0"/>
              </a:defRPr>
            </a:lvl7pPr>
            <a:lvl8pPr defTabSz="1042988" eaLnBrk="0" fontAlgn="base" hangingPunct="0">
              <a:spcBef>
                <a:spcPct val="0"/>
              </a:spcBef>
              <a:spcAft>
                <a:spcPct val="0"/>
              </a:spcAft>
              <a:defRPr sz="2400">
                <a:solidFill>
                  <a:schemeClr val="tx1"/>
                </a:solidFill>
                <a:latin typeface="Times New Roman" pitchFamily="18" charset="0"/>
              </a:defRPr>
            </a:lvl8pPr>
            <a:lvl9pPr defTabSz="1042988" eaLnBrk="0" fontAlgn="base" hangingPunct="0">
              <a:spcBef>
                <a:spcPct val="0"/>
              </a:spcBef>
              <a:spcAft>
                <a:spcPct val="0"/>
              </a:spcAft>
              <a:defRPr sz="2400">
                <a:solidFill>
                  <a:schemeClr val="tx1"/>
                </a:solidFill>
                <a:latin typeface="Times New Roman" pitchFamily="18" charset="0"/>
              </a:defRPr>
            </a:lvl9pPr>
          </a:lstStyle>
          <a:p>
            <a:pPr>
              <a:spcBef>
                <a:spcPct val="50000"/>
              </a:spcBef>
              <a:defRPr/>
            </a:pPr>
            <a:r>
              <a:rPr lang="en-GB" sz="1400" smtClean="0">
                <a:solidFill>
                  <a:srgbClr val="FFFFFF"/>
                </a:solidFill>
                <a:latin typeface="Arial" charset="0"/>
                <a:ea typeface="+mn-ea"/>
              </a:rPr>
              <a:t>Surveillance and Population-based Prevention</a:t>
            </a:r>
          </a:p>
          <a:p>
            <a:pPr>
              <a:spcBef>
                <a:spcPct val="50000"/>
              </a:spcBef>
              <a:defRPr/>
            </a:pPr>
            <a:r>
              <a:rPr lang="en-GB" sz="1400" smtClean="0">
                <a:solidFill>
                  <a:srgbClr val="FFFFFF"/>
                </a:solidFill>
                <a:latin typeface="Arial" charset="0"/>
                <a:ea typeface="+mn-ea"/>
              </a:rPr>
              <a:t>Department of Chronic Diseases and Health Promotion</a:t>
            </a:r>
          </a:p>
        </p:txBody>
      </p:sp>
    </p:spTree>
    <p:extLst>
      <p:ext uri="{BB962C8B-B14F-4D97-AF65-F5344CB8AC3E}">
        <p14:creationId xmlns:p14="http://schemas.microsoft.com/office/powerpoint/2010/main" xmlns="" val="247296737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iming>
    <p:tnLst>
      <p:par>
        <p:cTn id="1" dur="indefinite" restart="never" nodeType="tmRoot"/>
      </p:par>
    </p:tnLst>
  </p:timing>
  <p:txStyles>
    <p:titleStyle>
      <a:lvl1pPr algn="ctr" rtl="0" eaLnBrk="0" fontAlgn="base" hangingPunct="0">
        <a:spcBef>
          <a:spcPct val="0"/>
        </a:spcBef>
        <a:spcAft>
          <a:spcPct val="0"/>
        </a:spcAft>
        <a:defRPr sz="3500" b="1">
          <a:solidFill>
            <a:srgbClr val="000066"/>
          </a:solidFill>
          <a:latin typeface="+mj-lt"/>
          <a:ea typeface="+mj-ea"/>
          <a:cs typeface="+mj-cs"/>
        </a:defRPr>
      </a:lvl1pPr>
      <a:lvl2pPr algn="ctr" rtl="0" eaLnBrk="0" fontAlgn="base" hangingPunct="0">
        <a:spcBef>
          <a:spcPct val="0"/>
        </a:spcBef>
        <a:spcAft>
          <a:spcPct val="0"/>
        </a:spcAft>
        <a:defRPr sz="3500" b="1">
          <a:solidFill>
            <a:srgbClr val="000066"/>
          </a:solidFill>
          <a:latin typeface="Arial" charset="0"/>
          <a:cs typeface="Arial" charset="0"/>
        </a:defRPr>
      </a:lvl2pPr>
      <a:lvl3pPr algn="ctr" rtl="0" eaLnBrk="0" fontAlgn="base" hangingPunct="0">
        <a:spcBef>
          <a:spcPct val="0"/>
        </a:spcBef>
        <a:spcAft>
          <a:spcPct val="0"/>
        </a:spcAft>
        <a:defRPr sz="3500" b="1">
          <a:solidFill>
            <a:srgbClr val="000066"/>
          </a:solidFill>
          <a:latin typeface="Arial" charset="0"/>
          <a:cs typeface="Arial" charset="0"/>
        </a:defRPr>
      </a:lvl3pPr>
      <a:lvl4pPr algn="ctr" rtl="0" eaLnBrk="0" fontAlgn="base" hangingPunct="0">
        <a:spcBef>
          <a:spcPct val="0"/>
        </a:spcBef>
        <a:spcAft>
          <a:spcPct val="0"/>
        </a:spcAft>
        <a:defRPr sz="3500" b="1">
          <a:solidFill>
            <a:srgbClr val="000066"/>
          </a:solidFill>
          <a:latin typeface="Arial" charset="0"/>
          <a:cs typeface="Arial" charset="0"/>
        </a:defRPr>
      </a:lvl4pPr>
      <a:lvl5pPr algn="ctr" rtl="0" eaLnBrk="0" fontAlgn="base" hangingPunct="0">
        <a:spcBef>
          <a:spcPct val="0"/>
        </a:spcBef>
        <a:spcAft>
          <a:spcPct val="0"/>
        </a:spcAft>
        <a:defRPr sz="3500" b="1">
          <a:solidFill>
            <a:srgbClr val="000066"/>
          </a:solidFill>
          <a:latin typeface="Arial" charset="0"/>
          <a:cs typeface="Arial" charset="0"/>
        </a:defRPr>
      </a:lvl5pPr>
      <a:lvl6pPr marL="457200" algn="ctr" rtl="0" fontAlgn="base">
        <a:spcBef>
          <a:spcPct val="0"/>
        </a:spcBef>
        <a:spcAft>
          <a:spcPct val="0"/>
        </a:spcAft>
        <a:defRPr sz="3500" b="1">
          <a:solidFill>
            <a:srgbClr val="000066"/>
          </a:solidFill>
          <a:latin typeface="Arial" charset="0"/>
          <a:cs typeface="Arial" charset="0"/>
        </a:defRPr>
      </a:lvl6pPr>
      <a:lvl7pPr marL="914400" algn="ctr" rtl="0" fontAlgn="base">
        <a:spcBef>
          <a:spcPct val="0"/>
        </a:spcBef>
        <a:spcAft>
          <a:spcPct val="0"/>
        </a:spcAft>
        <a:defRPr sz="3500" b="1">
          <a:solidFill>
            <a:srgbClr val="000066"/>
          </a:solidFill>
          <a:latin typeface="Arial" charset="0"/>
          <a:cs typeface="Arial" charset="0"/>
        </a:defRPr>
      </a:lvl7pPr>
      <a:lvl8pPr marL="1371600" algn="ctr" rtl="0" fontAlgn="base">
        <a:spcBef>
          <a:spcPct val="0"/>
        </a:spcBef>
        <a:spcAft>
          <a:spcPct val="0"/>
        </a:spcAft>
        <a:defRPr sz="3500" b="1">
          <a:solidFill>
            <a:srgbClr val="000066"/>
          </a:solidFill>
          <a:latin typeface="Arial" charset="0"/>
          <a:cs typeface="Arial" charset="0"/>
        </a:defRPr>
      </a:lvl8pPr>
      <a:lvl9pPr marL="1828800" algn="ctr" rtl="0" fontAlgn="base">
        <a:spcBef>
          <a:spcPct val="0"/>
        </a:spcBef>
        <a:spcAft>
          <a:spcPct val="0"/>
        </a:spcAft>
        <a:defRPr sz="3500" b="1">
          <a:solidFill>
            <a:srgbClr val="000066"/>
          </a:solidFill>
          <a:latin typeface="Arial" charset="0"/>
          <a:cs typeface="Arial" charset="0"/>
        </a:defRPr>
      </a:lvl9pPr>
    </p:titleStyle>
    <p:bodyStyle>
      <a:lvl1pPr marL="342900" indent="-342900" algn="l" rtl="0" eaLnBrk="0" fontAlgn="base" hangingPunct="0">
        <a:spcBef>
          <a:spcPct val="80000"/>
        </a:spcBef>
        <a:spcAft>
          <a:spcPct val="0"/>
        </a:spcAft>
        <a:buClr>
          <a:srgbClr val="1E7FB8"/>
        </a:buClr>
        <a:buFont typeface="Wingdings" pitchFamily="2" charset="2"/>
        <a:buChar char="l"/>
        <a:defRPr sz="2500">
          <a:solidFill>
            <a:srgbClr val="000066"/>
          </a:solidFill>
          <a:latin typeface="+mn-lt"/>
          <a:ea typeface="+mn-ea"/>
          <a:cs typeface="+mn-cs"/>
        </a:defRPr>
      </a:lvl1pPr>
      <a:lvl2pPr marL="804863" indent="-280988" algn="l" rtl="0" eaLnBrk="0" fontAlgn="base" hangingPunct="0">
        <a:spcBef>
          <a:spcPct val="20000"/>
        </a:spcBef>
        <a:spcAft>
          <a:spcPct val="0"/>
        </a:spcAft>
        <a:buClr>
          <a:srgbClr val="1E7FB8"/>
        </a:buClr>
        <a:buFont typeface="Arial" charset="0"/>
        <a:buChar char="–"/>
        <a:defRPr sz="2100">
          <a:solidFill>
            <a:srgbClr val="000066"/>
          </a:solidFill>
          <a:latin typeface="+mn-lt"/>
          <a:cs typeface="+mn-cs"/>
        </a:defRPr>
      </a:lvl2pPr>
      <a:lvl3pPr marL="1255713" indent="-269875" algn="l"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3pPr>
      <a:lvl4pPr marL="1663700" indent="-227013" algn="l"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4pPr>
      <a:lvl5pPr marL="1989138" indent="-146050" algn="r" rtl="1" eaLnBrk="0" fontAlgn="base" hangingPunct="0">
        <a:spcBef>
          <a:spcPct val="20000"/>
        </a:spcBef>
        <a:spcAft>
          <a:spcPct val="0"/>
        </a:spcAft>
        <a:buChar char="»"/>
        <a:defRPr sz="2000">
          <a:solidFill>
            <a:srgbClr val="000066"/>
          </a:solidFill>
          <a:latin typeface="+mn-lt"/>
          <a:cs typeface="+mn-cs"/>
        </a:defRPr>
      </a:lvl5pPr>
      <a:lvl6pPr marL="2446338" indent="-146050" algn="r" rtl="1" fontAlgn="base">
        <a:spcBef>
          <a:spcPct val="20000"/>
        </a:spcBef>
        <a:spcAft>
          <a:spcPct val="0"/>
        </a:spcAft>
        <a:buChar char="»"/>
        <a:defRPr sz="2000">
          <a:solidFill>
            <a:srgbClr val="000066"/>
          </a:solidFill>
          <a:latin typeface="+mn-lt"/>
          <a:cs typeface="+mn-cs"/>
        </a:defRPr>
      </a:lvl6pPr>
      <a:lvl7pPr marL="2903538" indent="-146050" algn="r" rtl="1" fontAlgn="base">
        <a:spcBef>
          <a:spcPct val="20000"/>
        </a:spcBef>
        <a:spcAft>
          <a:spcPct val="0"/>
        </a:spcAft>
        <a:buChar char="»"/>
        <a:defRPr sz="2000">
          <a:solidFill>
            <a:srgbClr val="000066"/>
          </a:solidFill>
          <a:latin typeface="+mn-lt"/>
          <a:cs typeface="+mn-cs"/>
        </a:defRPr>
      </a:lvl7pPr>
      <a:lvl8pPr marL="3360738" indent="-146050" algn="r" rtl="1" fontAlgn="base">
        <a:spcBef>
          <a:spcPct val="20000"/>
        </a:spcBef>
        <a:spcAft>
          <a:spcPct val="0"/>
        </a:spcAft>
        <a:buChar char="»"/>
        <a:defRPr sz="2000">
          <a:solidFill>
            <a:srgbClr val="000066"/>
          </a:solidFill>
          <a:latin typeface="+mn-lt"/>
          <a:cs typeface="+mn-cs"/>
        </a:defRPr>
      </a:lvl8pPr>
      <a:lvl9pPr marL="3817938" indent="-146050" algn="r" rtl="1"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Graphique_Microsoft_Office_Excel1.xls"/></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10" Type="http://schemas.openxmlformats.org/officeDocument/2006/relationships/image" Target="../media/image42.jpeg"/><Relationship Id="rId4" Type="http://schemas.openxmlformats.org/officeDocument/2006/relationships/image" Target="../media/image36.jpeg"/><Relationship Id="rId9" Type="http://schemas.openxmlformats.org/officeDocument/2006/relationships/image" Target="../media/image41.jpeg"/></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visue-gris-lNMH"/>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09588" y="458788"/>
            <a:ext cx="3381375" cy="3381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Box 3"/>
          <p:cNvSpPr txBox="1">
            <a:spLocks noChangeArrowheads="1"/>
          </p:cNvSpPr>
          <p:nvPr/>
        </p:nvSpPr>
        <p:spPr bwMode="auto">
          <a:xfrm>
            <a:off x="4025900" y="816323"/>
            <a:ext cx="4897438"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3600" b="1" dirty="0" smtClean="0">
                <a:solidFill>
                  <a:srgbClr val="2985BD"/>
                </a:solidFill>
                <a:latin typeface="Calibri" pitchFamily="34" charset="0"/>
              </a:rPr>
              <a:t>NCDs: global situation and response</a:t>
            </a:r>
            <a:endParaRPr lang="en-GB" sz="3600" dirty="0">
              <a:solidFill>
                <a:srgbClr val="2985BD"/>
              </a:solidFill>
              <a:latin typeface="Calibri" pitchFamily="34" charset="0"/>
            </a:endParaRPr>
          </a:p>
        </p:txBody>
      </p:sp>
      <p:sp>
        <p:nvSpPr>
          <p:cNvPr id="5" name="Text Box 3"/>
          <p:cNvSpPr txBox="1">
            <a:spLocks noChangeArrowheads="1"/>
          </p:cNvSpPr>
          <p:nvPr/>
        </p:nvSpPr>
        <p:spPr bwMode="auto">
          <a:xfrm>
            <a:off x="365125" y="4118789"/>
            <a:ext cx="8413750" cy="20005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eaLnBrk="1" hangingPunct="1"/>
            <a:r>
              <a:rPr lang="en-US" sz="2400" b="1" dirty="0" err="1">
                <a:solidFill>
                  <a:srgbClr val="2985BD"/>
                </a:solidFill>
                <a:latin typeface="Calibri" pitchFamily="34" charset="0"/>
              </a:rPr>
              <a:t>Dr</a:t>
            </a:r>
            <a:r>
              <a:rPr lang="en-US" sz="2400" b="1" dirty="0">
                <a:solidFill>
                  <a:srgbClr val="2985BD"/>
                </a:solidFill>
                <a:latin typeface="Calibri" pitchFamily="34" charset="0"/>
              </a:rPr>
              <a:t> Nick </a:t>
            </a:r>
            <a:r>
              <a:rPr lang="en-US" sz="2400" b="1" dirty="0" err="1">
                <a:solidFill>
                  <a:srgbClr val="2985BD"/>
                </a:solidFill>
                <a:latin typeface="Calibri" pitchFamily="34" charset="0"/>
              </a:rPr>
              <a:t>Banatvala</a:t>
            </a:r>
            <a:endParaRPr lang="en-US" sz="2400" b="1" dirty="0">
              <a:solidFill>
                <a:srgbClr val="2985BD"/>
              </a:solidFill>
              <a:latin typeface="Calibri" pitchFamily="34" charset="0"/>
            </a:endParaRPr>
          </a:p>
          <a:p>
            <a:pPr eaLnBrk="1" hangingPunct="1"/>
            <a:endParaRPr lang="en-US" sz="2400" b="1" dirty="0">
              <a:solidFill>
                <a:srgbClr val="2985BD"/>
              </a:solidFill>
              <a:latin typeface="Calibri" pitchFamily="34" charset="0"/>
            </a:endParaRPr>
          </a:p>
          <a:p>
            <a:pPr eaLnBrk="1" hangingPunct="1"/>
            <a:r>
              <a:rPr lang="en-US" sz="2400" b="1" dirty="0">
                <a:solidFill>
                  <a:srgbClr val="2985BD"/>
                </a:solidFill>
                <a:latin typeface="Calibri" pitchFamily="34" charset="0"/>
              </a:rPr>
              <a:t>Senior Adviser to the Assistant Director General </a:t>
            </a:r>
          </a:p>
          <a:p>
            <a:pPr eaLnBrk="1" hangingPunct="1"/>
            <a:r>
              <a:rPr lang="en-US" sz="2400" b="1" dirty="0">
                <a:solidFill>
                  <a:srgbClr val="2985BD"/>
                </a:solidFill>
                <a:latin typeface="Calibri" pitchFamily="34" charset="0"/>
              </a:rPr>
              <a:t>for Noncommunicable Diseases and Mental Health</a:t>
            </a:r>
          </a:p>
          <a:p>
            <a:pPr eaLnBrk="1" hangingPunct="1"/>
            <a:endParaRPr lang="en-GB" sz="2800" dirty="0">
              <a:solidFill>
                <a:srgbClr val="2985BD"/>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Fig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12750" y="874713"/>
            <a:ext cx="7539038" cy="5437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3" name="Rectangle 3"/>
          <p:cNvSpPr>
            <a:spLocks noChangeArrowheads="1"/>
          </p:cNvSpPr>
          <p:nvPr/>
        </p:nvSpPr>
        <p:spPr bwMode="auto">
          <a:xfrm>
            <a:off x="103188" y="117475"/>
            <a:ext cx="8567737"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nchor="ctr"/>
          <a:lstStyle/>
          <a:p>
            <a:r>
              <a:rPr lang="fr-FR" sz="2000" b="1" dirty="0" err="1" smtClean="0">
                <a:solidFill>
                  <a:schemeClr val="accent6"/>
                </a:solidFill>
              </a:rPr>
              <a:t>Deaths</a:t>
            </a:r>
            <a:r>
              <a:rPr lang="fr-FR" sz="2000" b="1" dirty="0" smtClean="0">
                <a:solidFill>
                  <a:schemeClr val="accent6"/>
                </a:solidFill>
              </a:rPr>
              <a:t> </a:t>
            </a:r>
            <a:r>
              <a:rPr lang="fr-FR" sz="2000" b="1" dirty="0" err="1" smtClean="0">
                <a:solidFill>
                  <a:schemeClr val="accent6"/>
                </a:solidFill>
              </a:rPr>
              <a:t>attributed</a:t>
            </a:r>
            <a:r>
              <a:rPr lang="fr-FR" sz="2000" b="1" dirty="0" smtClean="0">
                <a:solidFill>
                  <a:schemeClr val="accent6"/>
                </a:solidFill>
              </a:rPr>
              <a:t> </a:t>
            </a:r>
            <a:r>
              <a:rPr lang="fr-FR" sz="2000" b="1" dirty="0">
                <a:solidFill>
                  <a:schemeClr val="accent6"/>
                </a:solidFill>
              </a:rPr>
              <a:t>to 19 </a:t>
            </a:r>
            <a:r>
              <a:rPr lang="fr-FR" sz="2000" b="1" dirty="0" err="1">
                <a:solidFill>
                  <a:schemeClr val="accent6"/>
                </a:solidFill>
              </a:rPr>
              <a:t>leading</a:t>
            </a:r>
            <a:r>
              <a:rPr lang="fr-FR" sz="2000" b="1" dirty="0">
                <a:solidFill>
                  <a:schemeClr val="accent6"/>
                </a:solidFill>
              </a:rPr>
              <a:t> </a:t>
            </a:r>
            <a:r>
              <a:rPr lang="fr-FR" sz="2000" b="1" dirty="0" err="1">
                <a:solidFill>
                  <a:schemeClr val="accent6"/>
                </a:solidFill>
              </a:rPr>
              <a:t>factors</a:t>
            </a:r>
            <a:r>
              <a:rPr lang="fr-FR" sz="2000" b="1" dirty="0">
                <a:solidFill>
                  <a:schemeClr val="accent6"/>
                </a:solidFill>
              </a:rPr>
              <a:t> (2004</a:t>
            </a:r>
            <a:r>
              <a:rPr lang="fr-FR" sz="2000" b="1" dirty="0" smtClean="0">
                <a:solidFill>
                  <a:schemeClr val="accent6"/>
                </a:solidFill>
              </a:rPr>
              <a:t>)</a:t>
            </a:r>
            <a:endParaRPr lang="en-US" sz="2000" b="1" dirty="0">
              <a:solidFill>
                <a:schemeClr val="accent6"/>
              </a:solidFill>
            </a:endParaRPr>
          </a:p>
        </p:txBody>
      </p:sp>
      <p:pic>
        <p:nvPicPr>
          <p:cNvPr id="1434628" name="Picture 4" descr="1"/>
          <p:cNvPicPr>
            <a:picLocks noChangeAspect="1" noChangeArrowheads="1"/>
          </p:cNvPicPr>
          <p:nvPr/>
        </p:nvPicPr>
        <p:blipFill>
          <a:blip r:embed="rId4"/>
          <a:srcRect/>
          <a:stretch>
            <a:fillRect/>
          </a:stretch>
        </p:blipFill>
        <p:spPr bwMode="auto">
          <a:xfrm>
            <a:off x="8528050" y="5516563"/>
            <a:ext cx="490538" cy="706437"/>
          </a:xfrm>
          <a:prstGeom prst="rect">
            <a:avLst/>
          </a:prstGeom>
          <a:noFill/>
          <a:effectLst>
            <a:outerShdw dist="107763" dir="2700000" algn="ctr" rotWithShape="0">
              <a:srgbClr val="808080">
                <a:alpha val="50000"/>
              </a:srgbClr>
            </a:outerShdw>
          </a:effectLst>
        </p:spPr>
      </p:pic>
    </p:spTree>
    <p:extLst>
      <p:ext uri="{BB962C8B-B14F-4D97-AF65-F5344CB8AC3E}">
        <p14:creationId xmlns:p14="http://schemas.microsoft.com/office/powerpoint/2010/main" xmlns="" val="24731033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103188" y="117475"/>
            <a:ext cx="8567737"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nchor="ctr"/>
          <a:lstStyle/>
          <a:p>
            <a:r>
              <a:rPr lang="en-US" sz="2000" dirty="0" smtClean="0">
                <a:solidFill>
                  <a:schemeClr val="accent6"/>
                </a:solidFill>
              </a:rPr>
              <a:t>Percentage </a:t>
            </a:r>
            <a:r>
              <a:rPr lang="en-US" sz="2000" dirty="0">
                <a:solidFill>
                  <a:schemeClr val="accent6"/>
                </a:solidFill>
              </a:rPr>
              <a:t>of DALYs attributed to 19 leading risk factors (</a:t>
            </a:r>
            <a:r>
              <a:rPr lang="en-US" sz="2000" dirty="0" smtClean="0">
                <a:solidFill>
                  <a:schemeClr val="accent6"/>
                </a:solidFill>
              </a:rPr>
              <a:t>2004)</a:t>
            </a:r>
            <a:endParaRPr lang="en-US" sz="2000" dirty="0">
              <a:solidFill>
                <a:schemeClr val="accent6"/>
              </a:solidFill>
            </a:endParaRPr>
          </a:p>
        </p:txBody>
      </p:sp>
      <p:pic>
        <p:nvPicPr>
          <p:cNvPr id="26627" name="Picture 3" descr="Fig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96875" y="830263"/>
            <a:ext cx="7618413" cy="5489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6676" name="Picture 4" descr="1"/>
          <p:cNvPicPr>
            <a:picLocks noChangeAspect="1" noChangeArrowheads="1"/>
          </p:cNvPicPr>
          <p:nvPr/>
        </p:nvPicPr>
        <p:blipFill>
          <a:blip r:embed="rId4"/>
          <a:srcRect/>
          <a:stretch>
            <a:fillRect/>
          </a:stretch>
        </p:blipFill>
        <p:spPr bwMode="auto">
          <a:xfrm>
            <a:off x="8528050" y="5516563"/>
            <a:ext cx="490538" cy="706437"/>
          </a:xfrm>
          <a:prstGeom prst="rect">
            <a:avLst/>
          </a:prstGeom>
          <a:noFill/>
          <a:effectLst>
            <a:outerShdw dist="107763" dir="2700000" algn="ctr" rotWithShape="0">
              <a:srgbClr val="808080">
                <a:alpha val="50000"/>
              </a:srgbClr>
            </a:outerShdw>
          </a:effectLst>
        </p:spPr>
      </p:pic>
    </p:spTree>
    <p:extLst>
      <p:ext uri="{BB962C8B-B14F-4D97-AF65-F5344CB8AC3E}">
        <p14:creationId xmlns:p14="http://schemas.microsoft.com/office/powerpoint/2010/main" xmlns="" val="17473903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457200" y="1671832"/>
            <a:ext cx="8229600" cy="43826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2"/>
          <p:cNvSpPr>
            <a:spLocks noGrp="1" noChangeArrowheads="1"/>
          </p:cNvSpPr>
          <p:nvPr>
            <p:ph type="title"/>
          </p:nvPr>
        </p:nvSpPr>
        <p:spPr/>
        <p:txBody>
          <a:bodyPr/>
          <a:lstStyle/>
          <a:p>
            <a:pPr eaLnBrk="1" hangingPunct="1"/>
            <a:r>
              <a:rPr lang="en-GB" sz="3600" b="1" dirty="0" smtClean="0">
                <a:solidFill>
                  <a:schemeClr val="accent6"/>
                </a:solidFill>
              </a:rPr>
              <a:t>NCD Risk Factors </a:t>
            </a:r>
            <a:r>
              <a:rPr lang="en-GB" b="1" dirty="0" smtClean="0">
                <a:solidFill>
                  <a:schemeClr val="accent6"/>
                </a:solidFill>
              </a:rPr>
              <a:t/>
            </a:r>
            <a:br>
              <a:rPr lang="en-GB" b="1" dirty="0" smtClean="0">
                <a:solidFill>
                  <a:schemeClr val="accent6"/>
                </a:solidFill>
              </a:rPr>
            </a:br>
            <a:r>
              <a:rPr lang="en-GB" sz="3000" b="1" dirty="0" smtClean="0">
                <a:solidFill>
                  <a:schemeClr val="accent6"/>
                </a:solidFill>
              </a:rPr>
              <a:t>(2008 estimates)</a:t>
            </a:r>
            <a:endParaRPr lang="en-US" sz="3000" b="1" dirty="0" smtClean="0">
              <a:solidFill>
                <a:schemeClr val="accent6"/>
              </a:solidFill>
            </a:endParaRPr>
          </a:p>
        </p:txBody>
      </p:sp>
    </p:spTree>
    <p:extLst>
      <p:ext uri="{BB962C8B-B14F-4D97-AF65-F5344CB8AC3E}">
        <p14:creationId xmlns:p14="http://schemas.microsoft.com/office/powerpoint/2010/main" xmlns="" val="36314219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47133" y="274638"/>
            <a:ext cx="8339667" cy="1143000"/>
          </a:xfrm>
        </p:spPr>
        <p:txBody>
          <a:bodyPr/>
          <a:lstStyle/>
          <a:p>
            <a:pPr eaLnBrk="1" hangingPunct="1"/>
            <a:r>
              <a:rPr lang="en-US" sz="2400" b="1" dirty="0">
                <a:solidFill>
                  <a:schemeClr val="accent6"/>
                </a:solidFill>
              </a:rPr>
              <a:t>% insufficiently active*, WHO estimates, ages 15+ years, 2008, age </a:t>
            </a:r>
            <a:r>
              <a:rPr lang="en-US" sz="2400" b="1" dirty="0" err="1">
                <a:solidFill>
                  <a:schemeClr val="accent6"/>
                </a:solidFill>
              </a:rPr>
              <a:t>std</a:t>
            </a:r>
            <a:r>
              <a:rPr lang="en-US" sz="2400" b="1" dirty="0">
                <a:solidFill>
                  <a:schemeClr val="accent6"/>
                </a:solidFill>
              </a:rPr>
              <a:t>, by WHO region and WB income group</a:t>
            </a:r>
          </a:p>
        </p:txBody>
      </p:sp>
      <p:sp>
        <p:nvSpPr>
          <p:cNvPr id="4" name="TextBox 3"/>
          <p:cNvSpPr txBox="1"/>
          <p:nvPr/>
        </p:nvSpPr>
        <p:spPr>
          <a:xfrm>
            <a:off x="347133" y="5516564"/>
            <a:ext cx="7852834" cy="738664"/>
          </a:xfrm>
          <a:prstGeom prst="rect">
            <a:avLst/>
          </a:prstGeom>
          <a:noFill/>
        </p:spPr>
        <p:txBody>
          <a:bodyPr>
            <a:spAutoFit/>
          </a:bodyPr>
          <a:lstStyle/>
          <a:p>
            <a:pPr algn="l">
              <a:defRPr/>
            </a:pPr>
            <a:r>
              <a:rPr lang="en-US" sz="1400" dirty="0">
                <a:solidFill>
                  <a:schemeClr val="tx1"/>
                </a:solidFill>
              </a:rPr>
              <a:t>*</a:t>
            </a:r>
            <a:r>
              <a:rPr lang="en-US" sz="1400" dirty="0">
                <a:solidFill>
                  <a:schemeClr val="tx1"/>
                </a:solidFill>
                <a:latin typeface="+mj-lt"/>
              </a:rPr>
              <a:t>defined as not meeting any of the following criteria: 30 </a:t>
            </a:r>
            <a:r>
              <a:rPr lang="en-US" sz="1400" dirty="0" err="1">
                <a:solidFill>
                  <a:schemeClr val="tx1"/>
                </a:solidFill>
                <a:latin typeface="+mj-lt"/>
              </a:rPr>
              <a:t>mins</a:t>
            </a:r>
            <a:r>
              <a:rPr lang="en-US" sz="1400" dirty="0">
                <a:solidFill>
                  <a:schemeClr val="tx1"/>
                </a:solidFill>
                <a:latin typeface="+mj-lt"/>
              </a:rPr>
              <a:t> of moderate activity on at least 5 days per week OR 20 </a:t>
            </a:r>
            <a:r>
              <a:rPr lang="en-US" sz="1400" dirty="0" err="1">
                <a:solidFill>
                  <a:schemeClr val="tx1"/>
                </a:solidFill>
                <a:latin typeface="+mj-lt"/>
              </a:rPr>
              <a:t>mins</a:t>
            </a:r>
            <a:r>
              <a:rPr lang="en-US" sz="1400" dirty="0">
                <a:solidFill>
                  <a:schemeClr val="tx1"/>
                </a:solidFill>
                <a:latin typeface="+mj-lt"/>
              </a:rPr>
              <a:t> of vigorous activity on at least 3 days per week OR an equivalent combination.</a:t>
            </a:r>
            <a:r>
              <a:rPr lang="en-US" sz="1400" dirty="0"/>
              <a:t> </a:t>
            </a:r>
          </a:p>
        </p:txBody>
      </p:sp>
      <p:pic>
        <p:nvPicPr>
          <p:cNvPr id="12292" name="Picture 2" descr="I:\UnitData\SUR\GHO\1_Read more_RF graphs\Insufficient_PA.bmp"/>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37356" y="1341438"/>
            <a:ext cx="6186311" cy="408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790815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z="2400" b="1" dirty="0" smtClean="0">
                <a:solidFill>
                  <a:schemeClr val="accent6"/>
                </a:solidFill>
              </a:rPr>
              <a:t>% raised blood pressure*, WHO estimates, </a:t>
            </a:r>
            <a:br>
              <a:rPr lang="en-US" sz="2400" b="1" dirty="0" smtClean="0">
                <a:solidFill>
                  <a:schemeClr val="accent6"/>
                </a:solidFill>
              </a:rPr>
            </a:br>
            <a:r>
              <a:rPr lang="en-US" sz="2400" b="1" dirty="0" smtClean="0">
                <a:solidFill>
                  <a:schemeClr val="accent6"/>
                </a:solidFill>
              </a:rPr>
              <a:t>ages 25+ years, 2008, age </a:t>
            </a:r>
            <a:r>
              <a:rPr lang="en-US" sz="2400" b="1" dirty="0" err="1" smtClean="0">
                <a:solidFill>
                  <a:schemeClr val="accent6"/>
                </a:solidFill>
              </a:rPr>
              <a:t>std</a:t>
            </a:r>
            <a:endParaRPr lang="en-US" sz="2400" b="1" dirty="0" smtClean="0">
              <a:solidFill>
                <a:schemeClr val="accent6"/>
              </a:solidFill>
            </a:endParaRPr>
          </a:p>
        </p:txBody>
      </p:sp>
      <p:sp>
        <p:nvSpPr>
          <p:cNvPr id="4" name="TextBox 3"/>
          <p:cNvSpPr txBox="1"/>
          <p:nvPr/>
        </p:nvSpPr>
        <p:spPr>
          <a:xfrm>
            <a:off x="-31044" y="5661025"/>
            <a:ext cx="8867812" cy="369332"/>
          </a:xfrm>
          <a:prstGeom prst="rect">
            <a:avLst/>
          </a:prstGeom>
          <a:noFill/>
        </p:spPr>
        <p:txBody>
          <a:bodyPr wrap="none">
            <a:spAutoFit/>
          </a:bodyPr>
          <a:lstStyle/>
          <a:p>
            <a:pPr>
              <a:defRPr/>
            </a:pPr>
            <a:r>
              <a:rPr lang="en-US" dirty="0"/>
              <a:t>*</a:t>
            </a:r>
            <a:r>
              <a:rPr lang="en-US" dirty="0">
                <a:solidFill>
                  <a:schemeClr val="tx1"/>
                </a:solidFill>
              </a:rPr>
              <a:t>*</a:t>
            </a:r>
            <a:r>
              <a:rPr lang="en-US" dirty="0">
                <a:solidFill>
                  <a:schemeClr val="tx1"/>
                </a:solidFill>
                <a:latin typeface="+mj-lt"/>
              </a:rPr>
              <a:t>defined as SBP ≥ 140 and/or DBP </a:t>
            </a:r>
            <a:r>
              <a:rPr lang="en-US" dirty="0">
                <a:solidFill>
                  <a:schemeClr val="tx1"/>
                </a:solidFill>
              </a:rPr>
              <a:t>≥ </a:t>
            </a:r>
            <a:r>
              <a:rPr lang="en-US" dirty="0">
                <a:solidFill>
                  <a:schemeClr val="tx1"/>
                </a:solidFill>
                <a:latin typeface="+mj-lt"/>
              </a:rPr>
              <a:t>90 or on medication for raised blood pressure.</a:t>
            </a:r>
            <a:r>
              <a:rPr lang="en-US" dirty="0"/>
              <a:t> </a:t>
            </a:r>
          </a:p>
        </p:txBody>
      </p:sp>
      <p:pic>
        <p:nvPicPr>
          <p:cNvPr id="13316" name="Picture 2" descr="I:\UnitData\SUR\GHO\GHO maps for PPTs\Raised_BP.bmp"/>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6812" y="1628775"/>
            <a:ext cx="8163277" cy="3960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7" name="Picture 3" descr="I:\UnitData\SUR\GHO\GHO maps for PPTs\Raised_BP_legend.bmp"/>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263467" y="4413251"/>
            <a:ext cx="880533" cy="1247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8072339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z="2400" b="1" dirty="0">
                <a:solidFill>
                  <a:schemeClr val="accent6"/>
                </a:solidFill>
              </a:rPr>
              <a:t>% daily tobacco smoking, WHO estimates, ages 15+ years, 2008, age </a:t>
            </a:r>
            <a:r>
              <a:rPr lang="en-US" sz="2400" b="1" dirty="0" err="1">
                <a:solidFill>
                  <a:schemeClr val="accent6"/>
                </a:solidFill>
              </a:rPr>
              <a:t>std</a:t>
            </a:r>
            <a:r>
              <a:rPr lang="en-US" sz="2400" b="1" dirty="0">
                <a:solidFill>
                  <a:schemeClr val="accent6"/>
                </a:solidFill>
              </a:rPr>
              <a:t>, </a:t>
            </a:r>
            <a:r>
              <a:rPr lang="en-US" sz="2400" b="1" dirty="0" smtClean="0">
                <a:solidFill>
                  <a:schemeClr val="accent6"/>
                </a:solidFill>
              </a:rPr>
              <a:t/>
            </a:r>
            <a:br>
              <a:rPr lang="en-US" sz="2400" b="1" dirty="0" smtClean="0">
                <a:solidFill>
                  <a:schemeClr val="accent6"/>
                </a:solidFill>
              </a:rPr>
            </a:br>
            <a:r>
              <a:rPr lang="en-US" sz="2400" b="1" dirty="0" smtClean="0">
                <a:solidFill>
                  <a:schemeClr val="accent6"/>
                </a:solidFill>
              </a:rPr>
              <a:t>by </a:t>
            </a:r>
            <a:r>
              <a:rPr lang="en-US" sz="2400" b="1" dirty="0">
                <a:solidFill>
                  <a:schemeClr val="accent6"/>
                </a:solidFill>
              </a:rPr>
              <a:t>WHO region and WB income group</a:t>
            </a:r>
          </a:p>
        </p:txBody>
      </p:sp>
      <p:pic>
        <p:nvPicPr>
          <p:cNvPr id="11267" name="Picture 2" descr="C:\Users\gutholdr\Desktop\Capture.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67456" y="1700213"/>
            <a:ext cx="7852833" cy="3744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926733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2"/>
          <p:cNvSpPr txBox="1">
            <a:spLocks noChangeArrowheads="1"/>
          </p:cNvSpPr>
          <p:nvPr/>
        </p:nvSpPr>
        <p:spPr bwMode="auto">
          <a:xfrm>
            <a:off x="0" y="765175"/>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eaLnBrk="1" hangingPunct="1">
              <a:spcBef>
                <a:spcPct val="50000"/>
              </a:spcBef>
            </a:pPr>
            <a:r>
              <a:rPr lang="en-GB" sz="2400">
                <a:solidFill>
                  <a:srgbClr val="009900"/>
                </a:solidFill>
              </a:rPr>
              <a:t>Overweight and obesity in people over 15 selected countries</a:t>
            </a:r>
            <a:endParaRPr lang="en-GB" sz="1600">
              <a:solidFill>
                <a:srgbClr val="009900"/>
              </a:solidFill>
            </a:endParaRPr>
          </a:p>
        </p:txBody>
      </p:sp>
      <p:graphicFrame>
        <p:nvGraphicFramePr>
          <p:cNvPr id="1026" name="Object 3"/>
          <p:cNvGraphicFramePr>
            <a:graphicFrameLocks noChangeAspect="1"/>
          </p:cNvGraphicFramePr>
          <p:nvPr/>
        </p:nvGraphicFramePr>
        <p:xfrm>
          <a:off x="0" y="1341438"/>
          <a:ext cx="9144000" cy="5516562"/>
        </p:xfrm>
        <a:graphic>
          <a:graphicData uri="http://schemas.openxmlformats.org/presentationml/2006/ole">
            <p:oleObj spid="_x0000_s7171" name="Chart" r:id="rId4" imgW="4676851" imgH="2343302" progId="Excel.Chart.8">
              <p:embed/>
            </p:oleObj>
          </a:graphicData>
        </a:graphic>
      </p:graphicFrame>
    </p:spTree>
    <p:extLst>
      <p:ext uri="{BB962C8B-B14F-4D97-AF65-F5344CB8AC3E}">
        <p14:creationId xmlns:p14="http://schemas.microsoft.com/office/powerpoint/2010/main" xmlns="" val="11035414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z="2400" b="1" dirty="0">
                <a:solidFill>
                  <a:schemeClr val="accent6"/>
                </a:solidFill>
              </a:rPr>
              <a:t>% overweight*, WHO estimates, ages 20+ years, </a:t>
            </a:r>
            <a:r>
              <a:rPr lang="en-US" sz="2400" b="1" dirty="0" smtClean="0">
                <a:solidFill>
                  <a:schemeClr val="accent6"/>
                </a:solidFill>
              </a:rPr>
              <a:t/>
            </a:r>
            <a:br>
              <a:rPr lang="en-US" sz="2400" b="1" dirty="0" smtClean="0">
                <a:solidFill>
                  <a:schemeClr val="accent6"/>
                </a:solidFill>
              </a:rPr>
            </a:br>
            <a:r>
              <a:rPr lang="en-US" sz="2400" b="1" dirty="0" smtClean="0">
                <a:solidFill>
                  <a:schemeClr val="accent6"/>
                </a:solidFill>
              </a:rPr>
              <a:t>2008</a:t>
            </a:r>
            <a:r>
              <a:rPr lang="en-US" sz="2400" b="1" dirty="0">
                <a:solidFill>
                  <a:schemeClr val="accent6"/>
                </a:solidFill>
              </a:rPr>
              <a:t>, age </a:t>
            </a:r>
            <a:r>
              <a:rPr lang="en-US" sz="2400" b="1" dirty="0" err="1">
                <a:solidFill>
                  <a:schemeClr val="accent6"/>
                </a:solidFill>
              </a:rPr>
              <a:t>std</a:t>
            </a:r>
            <a:endParaRPr lang="en-US" sz="2400" b="1" dirty="0">
              <a:solidFill>
                <a:schemeClr val="accent6"/>
              </a:solidFill>
            </a:endParaRPr>
          </a:p>
        </p:txBody>
      </p:sp>
      <p:pic>
        <p:nvPicPr>
          <p:cNvPr id="14339" name="Picture 2" descr="I:\UnitData\SUR\GHO\GHO maps for PPTs\Overweight.bmp"/>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8901" y="1557338"/>
            <a:ext cx="8242300" cy="4103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0" name="Picture 3" descr="I:\UnitData\SUR\GHO\GHO maps for PPTs\Overweight_legend.bmp"/>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341078" y="4710113"/>
            <a:ext cx="743655" cy="950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p:nvPr/>
        </p:nvSpPr>
        <p:spPr>
          <a:xfrm>
            <a:off x="-7056" y="5670550"/>
            <a:ext cx="3902030" cy="369332"/>
          </a:xfrm>
          <a:prstGeom prst="rect">
            <a:avLst/>
          </a:prstGeom>
          <a:noFill/>
        </p:spPr>
        <p:txBody>
          <a:bodyPr wrap="none">
            <a:spAutoFit/>
          </a:bodyPr>
          <a:lstStyle/>
          <a:p>
            <a:pPr>
              <a:defRPr/>
            </a:pPr>
            <a:r>
              <a:rPr lang="en-US" dirty="0"/>
              <a:t>*</a:t>
            </a:r>
            <a:r>
              <a:rPr lang="en-US" dirty="0">
                <a:solidFill>
                  <a:schemeClr val="tx1"/>
                </a:solidFill>
              </a:rPr>
              <a:t>*</a:t>
            </a:r>
            <a:r>
              <a:rPr lang="en-US" dirty="0">
                <a:solidFill>
                  <a:schemeClr val="tx1"/>
                </a:solidFill>
                <a:latin typeface="+mj-lt"/>
              </a:rPr>
              <a:t>defined as Body Mass Index ≥ 25.</a:t>
            </a:r>
            <a:r>
              <a:rPr lang="en-US" dirty="0"/>
              <a:t> </a:t>
            </a:r>
          </a:p>
        </p:txBody>
      </p:sp>
    </p:spTree>
    <p:extLst>
      <p:ext uri="{BB962C8B-B14F-4D97-AF65-F5344CB8AC3E}">
        <p14:creationId xmlns:p14="http://schemas.microsoft.com/office/powerpoint/2010/main" xmlns="" val="27198859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z="2400" b="1" dirty="0">
                <a:solidFill>
                  <a:schemeClr val="accent6"/>
                </a:solidFill>
              </a:rPr>
              <a:t>% raised total cholesterol*, WHO estimates, </a:t>
            </a:r>
            <a:r>
              <a:rPr lang="en-US" sz="2400" b="1" dirty="0" smtClean="0">
                <a:solidFill>
                  <a:schemeClr val="accent6"/>
                </a:solidFill>
              </a:rPr>
              <a:t/>
            </a:r>
            <a:br>
              <a:rPr lang="en-US" sz="2400" b="1" dirty="0" smtClean="0">
                <a:solidFill>
                  <a:schemeClr val="accent6"/>
                </a:solidFill>
              </a:rPr>
            </a:br>
            <a:r>
              <a:rPr lang="en-US" sz="2400" b="1" dirty="0" smtClean="0">
                <a:solidFill>
                  <a:schemeClr val="accent6"/>
                </a:solidFill>
              </a:rPr>
              <a:t>ages </a:t>
            </a:r>
            <a:r>
              <a:rPr lang="en-US" sz="2400" b="1" dirty="0">
                <a:solidFill>
                  <a:schemeClr val="accent6"/>
                </a:solidFill>
              </a:rPr>
              <a:t>25+ years, 2008, age </a:t>
            </a:r>
            <a:r>
              <a:rPr lang="en-US" sz="2400" b="1" dirty="0" err="1">
                <a:solidFill>
                  <a:schemeClr val="accent6"/>
                </a:solidFill>
              </a:rPr>
              <a:t>std</a:t>
            </a:r>
            <a:r>
              <a:rPr lang="en-US" sz="2400" b="1" dirty="0">
                <a:solidFill>
                  <a:schemeClr val="accent6"/>
                </a:solidFill>
              </a:rPr>
              <a:t>, </a:t>
            </a:r>
            <a:r>
              <a:rPr lang="en-US" sz="2400" b="1" dirty="0" smtClean="0">
                <a:solidFill>
                  <a:schemeClr val="accent6"/>
                </a:solidFill>
              </a:rPr>
              <a:t/>
            </a:r>
            <a:br>
              <a:rPr lang="en-US" sz="2400" b="1" dirty="0" smtClean="0">
                <a:solidFill>
                  <a:schemeClr val="accent6"/>
                </a:solidFill>
              </a:rPr>
            </a:br>
            <a:r>
              <a:rPr lang="en-US" sz="2400" b="1" dirty="0" smtClean="0">
                <a:solidFill>
                  <a:schemeClr val="accent6"/>
                </a:solidFill>
              </a:rPr>
              <a:t>by </a:t>
            </a:r>
            <a:r>
              <a:rPr lang="en-US" sz="2400" b="1" dirty="0">
                <a:solidFill>
                  <a:schemeClr val="accent6"/>
                </a:solidFill>
              </a:rPr>
              <a:t>WHO region and WB income group</a:t>
            </a:r>
          </a:p>
        </p:txBody>
      </p:sp>
      <p:sp>
        <p:nvSpPr>
          <p:cNvPr id="4" name="TextBox 3"/>
          <p:cNvSpPr txBox="1"/>
          <p:nvPr/>
        </p:nvSpPr>
        <p:spPr>
          <a:xfrm>
            <a:off x="283634" y="5635625"/>
            <a:ext cx="4633000" cy="369332"/>
          </a:xfrm>
          <a:prstGeom prst="rect">
            <a:avLst/>
          </a:prstGeom>
          <a:noFill/>
        </p:spPr>
        <p:txBody>
          <a:bodyPr wrap="none">
            <a:spAutoFit/>
          </a:bodyPr>
          <a:lstStyle/>
          <a:p>
            <a:pPr>
              <a:defRPr/>
            </a:pPr>
            <a:r>
              <a:rPr lang="en-US" dirty="0"/>
              <a:t>*</a:t>
            </a:r>
            <a:r>
              <a:rPr lang="en-US" dirty="0">
                <a:solidFill>
                  <a:schemeClr val="tx1"/>
                </a:solidFill>
              </a:rPr>
              <a:t>*</a:t>
            </a:r>
            <a:r>
              <a:rPr lang="en-US" dirty="0">
                <a:solidFill>
                  <a:schemeClr val="tx1"/>
                </a:solidFill>
                <a:latin typeface="+mj-lt"/>
              </a:rPr>
              <a:t>defined as total cholesterol ≥ 5.0 </a:t>
            </a:r>
            <a:r>
              <a:rPr lang="en-US" dirty="0" err="1">
                <a:solidFill>
                  <a:schemeClr val="tx1"/>
                </a:solidFill>
                <a:latin typeface="+mj-lt"/>
              </a:rPr>
              <a:t>mmol</a:t>
            </a:r>
            <a:r>
              <a:rPr lang="en-US" dirty="0">
                <a:solidFill>
                  <a:schemeClr val="tx1"/>
                </a:solidFill>
                <a:latin typeface="+mj-lt"/>
              </a:rPr>
              <a:t>/L.</a:t>
            </a:r>
            <a:r>
              <a:rPr lang="en-US" dirty="0"/>
              <a:t> </a:t>
            </a:r>
          </a:p>
        </p:txBody>
      </p:sp>
      <p:pic>
        <p:nvPicPr>
          <p:cNvPr id="15364" name="Picture 2" descr="I:\UnitData\SUR\GHO\1_Read more_RF graphs\Raised_BC.bmp"/>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1500012" y="1697038"/>
            <a:ext cx="5760156" cy="3744912"/>
          </a:xfr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431536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sz="quarter"/>
          </p:nvPr>
        </p:nvSpPr>
        <p:spPr>
          <a:xfrm>
            <a:off x="90488" y="128588"/>
            <a:ext cx="8448675" cy="889000"/>
          </a:xfrm>
        </p:spPr>
        <p:txBody>
          <a:bodyPr/>
          <a:lstStyle/>
          <a:p>
            <a:pPr algn="l" eaLnBrk="1" hangingPunct="1"/>
            <a:r>
              <a:rPr lang="en-GB" altLang="zh-CN" sz="2800" b="1" smtClean="0">
                <a:solidFill>
                  <a:schemeClr val="bg1"/>
                </a:solidFill>
                <a:ea typeface="宋体" charset="-122"/>
              </a:rPr>
              <a:t>Global projections (2004 to 2030)</a:t>
            </a:r>
            <a:endParaRPr lang="en-US" altLang="zh-CN" sz="2800" b="1" smtClean="0">
              <a:solidFill>
                <a:schemeClr val="bg1"/>
              </a:solidFill>
              <a:ea typeface="宋体" charset="-122"/>
            </a:endParaRPr>
          </a:p>
        </p:txBody>
      </p:sp>
      <p:sp>
        <p:nvSpPr>
          <p:cNvPr id="32771" name="Text Box 5"/>
          <p:cNvSpPr txBox="1">
            <a:spLocks noChangeArrowheads="1"/>
          </p:cNvSpPr>
          <p:nvPr/>
        </p:nvSpPr>
        <p:spPr bwMode="auto">
          <a:xfrm>
            <a:off x="6934200" y="1066800"/>
            <a:ext cx="10858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eaLnBrk="1" hangingPunct="1"/>
            <a:r>
              <a:rPr lang="en-GB">
                <a:solidFill>
                  <a:schemeClr val="bg2"/>
                </a:solidFill>
              </a:rPr>
              <a:t>Cancers</a:t>
            </a:r>
            <a:endParaRPr lang="en-US">
              <a:solidFill>
                <a:schemeClr val="bg2"/>
              </a:solidFill>
            </a:endParaRPr>
          </a:p>
        </p:txBody>
      </p:sp>
      <p:sp>
        <p:nvSpPr>
          <p:cNvPr id="32772" name="Text Box 6"/>
          <p:cNvSpPr txBox="1">
            <a:spLocks noChangeArrowheads="1"/>
          </p:cNvSpPr>
          <p:nvPr/>
        </p:nvSpPr>
        <p:spPr bwMode="auto">
          <a:xfrm>
            <a:off x="7010400" y="2362200"/>
            <a:ext cx="8953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eaLnBrk="1" hangingPunct="1"/>
            <a:r>
              <a:rPr lang="en-GB">
                <a:solidFill>
                  <a:schemeClr val="bg2"/>
                </a:solidFill>
              </a:rPr>
              <a:t>Stroke</a:t>
            </a:r>
            <a:endParaRPr lang="en-US">
              <a:solidFill>
                <a:schemeClr val="bg2"/>
              </a:solidFill>
            </a:endParaRPr>
          </a:p>
        </p:txBody>
      </p:sp>
      <p:sp>
        <p:nvSpPr>
          <p:cNvPr id="32773" name="Text Box 7"/>
          <p:cNvSpPr txBox="1">
            <a:spLocks noChangeArrowheads="1"/>
          </p:cNvSpPr>
          <p:nvPr/>
        </p:nvSpPr>
        <p:spPr bwMode="auto">
          <a:xfrm>
            <a:off x="7086600" y="4419600"/>
            <a:ext cx="11493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eaLnBrk="1" hangingPunct="1"/>
            <a:r>
              <a:rPr lang="en-GB">
                <a:solidFill>
                  <a:schemeClr val="bg2"/>
                </a:solidFill>
              </a:rPr>
              <a:t>Perinatal</a:t>
            </a:r>
            <a:endParaRPr lang="en-US">
              <a:solidFill>
                <a:schemeClr val="bg2"/>
              </a:solidFill>
            </a:endParaRPr>
          </a:p>
        </p:txBody>
      </p:sp>
      <p:sp>
        <p:nvSpPr>
          <p:cNvPr id="32774" name="Text Box 8"/>
          <p:cNvSpPr txBox="1">
            <a:spLocks noChangeArrowheads="1"/>
          </p:cNvSpPr>
          <p:nvPr/>
        </p:nvSpPr>
        <p:spPr bwMode="auto">
          <a:xfrm>
            <a:off x="7086600" y="3962400"/>
            <a:ext cx="1454150" cy="53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algn="l" eaLnBrk="1" hangingPunct="1">
              <a:lnSpc>
                <a:spcPct val="80000"/>
              </a:lnSpc>
            </a:pPr>
            <a:r>
              <a:rPr lang="en-GB">
                <a:solidFill>
                  <a:schemeClr val="bg2"/>
                </a:solidFill>
              </a:rPr>
              <a:t>Road traffic</a:t>
            </a:r>
            <a:br>
              <a:rPr lang="en-GB">
                <a:solidFill>
                  <a:schemeClr val="bg2"/>
                </a:solidFill>
              </a:rPr>
            </a:br>
            <a:r>
              <a:rPr lang="en-GB">
                <a:solidFill>
                  <a:schemeClr val="bg2"/>
                </a:solidFill>
              </a:rPr>
              <a:t>accidents</a:t>
            </a:r>
            <a:endParaRPr lang="en-US">
              <a:solidFill>
                <a:schemeClr val="bg2"/>
              </a:solidFill>
            </a:endParaRPr>
          </a:p>
        </p:txBody>
      </p:sp>
      <p:sp>
        <p:nvSpPr>
          <p:cNvPr id="32775" name="Text Box 9"/>
          <p:cNvSpPr txBox="1">
            <a:spLocks noChangeArrowheads="1"/>
          </p:cNvSpPr>
          <p:nvPr/>
        </p:nvSpPr>
        <p:spPr bwMode="auto">
          <a:xfrm>
            <a:off x="7086600" y="4724400"/>
            <a:ext cx="11747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eaLnBrk="1" hangingPunct="1"/>
            <a:r>
              <a:rPr lang="en-GB">
                <a:solidFill>
                  <a:schemeClr val="bg2"/>
                </a:solidFill>
              </a:rPr>
              <a:t>HIV/AIDS</a:t>
            </a:r>
            <a:endParaRPr lang="en-US">
              <a:solidFill>
                <a:schemeClr val="bg2"/>
              </a:solidFill>
            </a:endParaRPr>
          </a:p>
        </p:txBody>
      </p:sp>
      <p:sp>
        <p:nvSpPr>
          <p:cNvPr id="32776" name="Text Box 10"/>
          <p:cNvSpPr txBox="1">
            <a:spLocks noChangeArrowheads="1"/>
          </p:cNvSpPr>
          <p:nvPr/>
        </p:nvSpPr>
        <p:spPr bwMode="auto">
          <a:xfrm>
            <a:off x="7086600" y="5029200"/>
            <a:ext cx="4889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eaLnBrk="1" hangingPunct="1"/>
            <a:r>
              <a:rPr lang="en-GB">
                <a:solidFill>
                  <a:schemeClr val="bg2"/>
                </a:solidFill>
              </a:rPr>
              <a:t>TB</a:t>
            </a:r>
            <a:endParaRPr lang="en-US">
              <a:solidFill>
                <a:schemeClr val="bg2"/>
              </a:solidFill>
            </a:endParaRPr>
          </a:p>
        </p:txBody>
      </p:sp>
      <p:sp>
        <p:nvSpPr>
          <p:cNvPr id="32777" name="Text Box 11"/>
          <p:cNvSpPr txBox="1">
            <a:spLocks noChangeArrowheads="1"/>
          </p:cNvSpPr>
          <p:nvPr/>
        </p:nvSpPr>
        <p:spPr bwMode="auto">
          <a:xfrm>
            <a:off x="7086600" y="5334000"/>
            <a:ext cx="9715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eaLnBrk="1" hangingPunct="1"/>
            <a:r>
              <a:rPr lang="en-GB">
                <a:solidFill>
                  <a:schemeClr val="bg2"/>
                </a:solidFill>
              </a:rPr>
              <a:t>Malaria</a:t>
            </a:r>
            <a:endParaRPr lang="en-US">
              <a:solidFill>
                <a:schemeClr val="bg2"/>
              </a:solidFill>
            </a:endParaRPr>
          </a:p>
        </p:txBody>
      </p:sp>
      <p:sp>
        <p:nvSpPr>
          <p:cNvPr id="32778" name="Line 12"/>
          <p:cNvSpPr>
            <a:spLocks noChangeShapeType="1"/>
          </p:cNvSpPr>
          <p:nvPr/>
        </p:nvSpPr>
        <p:spPr bwMode="auto">
          <a:xfrm>
            <a:off x="6781800" y="5334000"/>
            <a:ext cx="304800" cy="15240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2779" name="Line 13"/>
          <p:cNvSpPr>
            <a:spLocks noChangeShapeType="1"/>
          </p:cNvSpPr>
          <p:nvPr/>
        </p:nvSpPr>
        <p:spPr bwMode="auto">
          <a:xfrm>
            <a:off x="6781800" y="5181600"/>
            <a:ext cx="30480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2780" name="Line 14"/>
          <p:cNvSpPr>
            <a:spLocks noChangeShapeType="1"/>
          </p:cNvSpPr>
          <p:nvPr/>
        </p:nvSpPr>
        <p:spPr bwMode="auto">
          <a:xfrm flipV="1">
            <a:off x="6781800" y="4876800"/>
            <a:ext cx="381000" cy="7620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2781" name="Line 15"/>
          <p:cNvSpPr>
            <a:spLocks noChangeShapeType="1"/>
          </p:cNvSpPr>
          <p:nvPr/>
        </p:nvSpPr>
        <p:spPr bwMode="auto">
          <a:xfrm flipV="1">
            <a:off x="6781800" y="4648200"/>
            <a:ext cx="304800" cy="15240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2782" name="Line 16"/>
          <p:cNvSpPr>
            <a:spLocks noChangeShapeType="1"/>
          </p:cNvSpPr>
          <p:nvPr/>
        </p:nvSpPr>
        <p:spPr bwMode="auto">
          <a:xfrm flipV="1">
            <a:off x="6781800" y="4267200"/>
            <a:ext cx="304800" cy="381000"/>
          </a:xfrm>
          <a:prstGeom prst="line">
            <a:avLst/>
          </a:prstGeom>
          <a:noFill/>
          <a:ln w="28575">
            <a:solidFill>
              <a:srgbClr val="3366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2783" name="Text Box 17"/>
          <p:cNvSpPr txBox="1">
            <a:spLocks noChangeArrowheads="1"/>
          </p:cNvSpPr>
          <p:nvPr/>
        </p:nvSpPr>
        <p:spPr bwMode="auto">
          <a:xfrm>
            <a:off x="7067550" y="3352800"/>
            <a:ext cx="2076450" cy="53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algn="l" eaLnBrk="1" hangingPunct="1">
              <a:lnSpc>
                <a:spcPct val="80000"/>
              </a:lnSpc>
            </a:pPr>
            <a:r>
              <a:rPr lang="en-GB">
                <a:solidFill>
                  <a:schemeClr val="bg2"/>
                </a:solidFill>
              </a:rPr>
              <a:t>Acute respiratory</a:t>
            </a:r>
            <a:br>
              <a:rPr lang="en-GB">
                <a:solidFill>
                  <a:schemeClr val="bg2"/>
                </a:solidFill>
              </a:rPr>
            </a:br>
            <a:r>
              <a:rPr lang="en-GB">
                <a:solidFill>
                  <a:schemeClr val="bg2"/>
                </a:solidFill>
              </a:rPr>
              <a:t>infections</a:t>
            </a:r>
            <a:endParaRPr lang="en-US">
              <a:solidFill>
                <a:schemeClr val="bg2"/>
              </a:solidFill>
            </a:endParaRPr>
          </a:p>
        </p:txBody>
      </p:sp>
      <p:sp>
        <p:nvSpPr>
          <p:cNvPr id="32784" name="Line 18"/>
          <p:cNvSpPr>
            <a:spLocks noChangeShapeType="1"/>
          </p:cNvSpPr>
          <p:nvPr/>
        </p:nvSpPr>
        <p:spPr bwMode="auto">
          <a:xfrm flipV="1">
            <a:off x="6781800" y="3657600"/>
            <a:ext cx="304800" cy="762000"/>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2785" name="Text Box 19"/>
          <p:cNvSpPr txBox="1">
            <a:spLocks noChangeArrowheads="1"/>
          </p:cNvSpPr>
          <p:nvPr/>
        </p:nvSpPr>
        <p:spPr bwMode="auto">
          <a:xfrm>
            <a:off x="7010400" y="1828800"/>
            <a:ext cx="16827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eaLnBrk="1" hangingPunct="1"/>
            <a:r>
              <a:rPr lang="en-GB">
                <a:solidFill>
                  <a:schemeClr val="bg2"/>
                </a:solidFill>
              </a:rPr>
              <a:t>Ischaemic HD</a:t>
            </a:r>
            <a:endParaRPr lang="en-US">
              <a:solidFill>
                <a:schemeClr val="bg2"/>
              </a:solidFill>
            </a:endParaRPr>
          </a:p>
        </p:txBody>
      </p:sp>
      <p:pic>
        <p:nvPicPr>
          <p:cNvPr id="1307668" name="Picture 20" descr="1"/>
          <p:cNvPicPr>
            <a:picLocks noChangeAspect="1" noChangeArrowheads="1"/>
          </p:cNvPicPr>
          <p:nvPr/>
        </p:nvPicPr>
        <p:blipFill>
          <a:blip r:embed="rId3"/>
          <a:srcRect/>
          <a:stretch>
            <a:fillRect/>
          </a:stretch>
        </p:blipFill>
        <p:spPr bwMode="auto">
          <a:xfrm>
            <a:off x="8480425" y="5467350"/>
            <a:ext cx="515938" cy="735013"/>
          </a:xfrm>
          <a:prstGeom prst="rect">
            <a:avLst/>
          </a:prstGeom>
          <a:noFill/>
          <a:effectLst>
            <a:outerShdw dist="107763" dir="2700000" algn="ctr" rotWithShape="0">
              <a:srgbClr val="808080">
                <a:alpha val="50000"/>
              </a:srgbClr>
            </a:outerShdw>
          </a:effectLst>
        </p:spPr>
      </p:pic>
      <p:sp>
        <p:nvSpPr>
          <p:cNvPr id="32787" name="Rectangle 24"/>
          <p:cNvSpPr>
            <a:spLocks noChangeArrowheads="1"/>
          </p:cNvSpPr>
          <p:nvPr/>
        </p:nvSpPr>
        <p:spPr bwMode="auto">
          <a:xfrm>
            <a:off x="828675" y="1204913"/>
            <a:ext cx="5899150" cy="4233862"/>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2788" name="Line 25"/>
          <p:cNvSpPr>
            <a:spLocks noChangeShapeType="1"/>
          </p:cNvSpPr>
          <p:nvPr/>
        </p:nvSpPr>
        <p:spPr bwMode="auto">
          <a:xfrm>
            <a:off x="828675" y="1204913"/>
            <a:ext cx="0" cy="4233862"/>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2789" name="Line 26"/>
          <p:cNvSpPr>
            <a:spLocks noChangeShapeType="1"/>
          </p:cNvSpPr>
          <p:nvPr/>
        </p:nvSpPr>
        <p:spPr bwMode="auto">
          <a:xfrm>
            <a:off x="763588" y="5438775"/>
            <a:ext cx="65087" cy="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2790" name="Line 27"/>
          <p:cNvSpPr>
            <a:spLocks noChangeShapeType="1"/>
          </p:cNvSpPr>
          <p:nvPr/>
        </p:nvSpPr>
        <p:spPr bwMode="auto">
          <a:xfrm>
            <a:off x="763588" y="4730750"/>
            <a:ext cx="65087" cy="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2791" name="Line 28"/>
          <p:cNvSpPr>
            <a:spLocks noChangeShapeType="1"/>
          </p:cNvSpPr>
          <p:nvPr/>
        </p:nvSpPr>
        <p:spPr bwMode="auto">
          <a:xfrm>
            <a:off x="763588" y="4024313"/>
            <a:ext cx="65087" cy="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2792" name="Line 29"/>
          <p:cNvSpPr>
            <a:spLocks noChangeShapeType="1"/>
          </p:cNvSpPr>
          <p:nvPr/>
        </p:nvSpPr>
        <p:spPr bwMode="auto">
          <a:xfrm>
            <a:off x="763588" y="3325813"/>
            <a:ext cx="65087" cy="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2793" name="Line 30"/>
          <p:cNvSpPr>
            <a:spLocks noChangeShapeType="1"/>
          </p:cNvSpPr>
          <p:nvPr/>
        </p:nvSpPr>
        <p:spPr bwMode="auto">
          <a:xfrm>
            <a:off x="763588" y="2619375"/>
            <a:ext cx="65087" cy="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2794" name="Line 31"/>
          <p:cNvSpPr>
            <a:spLocks noChangeShapeType="1"/>
          </p:cNvSpPr>
          <p:nvPr/>
        </p:nvSpPr>
        <p:spPr bwMode="auto">
          <a:xfrm>
            <a:off x="763588" y="1911350"/>
            <a:ext cx="65087" cy="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2795" name="Line 32"/>
          <p:cNvSpPr>
            <a:spLocks noChangeShapeType="1"/>
          </p:cNvSpPr>
          <p:nvPr/>
        </p:nvSpPr>
        <p:spPr bwMode="auto">
          <a:xfrm>
            <a:off x="763588" y="1204913"/>
            <a:ext cx="65087" cy="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2796" name="Line 33"/>
          <p:cNvSpPr>
            <a:spLocks noChangeShapeType="1"/>
          </p:cNvSpPr>
          <p:nvPr/>
        </p:nvSpPr>
        <p:spPr bwMode="auto">
          <a:xfrm>
            <a:off x="828675" y="5438775"/>
            <a:ext cx="5899150" cy="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2797" name="Line 34"/>
          <p:cNvSpPr>
            <a:spLocks noChangeShapeType="1"/>
          </p:cNvSpPr>
          <p:nvPr/>
        </p:nvSpPr>
        <p:spPr bwMode="auto">
          <a:xfrm flipV="1">
            <a:off x="828675" y="5438775"/>
            <a:ext cx="0" cy="65088"/>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2798" name="Line 35"/>
          <p:cNvSpPr>
            <a:spLocks noChangeShapeType="1"/>
          </p:cNvSpPr>
          <p:nvPr/>
        </p:nvSpPr>
        <p:spPr bwMode="auto">
          <a:xfrm flipV="1">
            <a:off x="1814513" y="5438775"/>
            <a:ext cx="0" cy="65088"/>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2799" name="Line 36"/>
          <p:cNvSpPr>
            <a:spLocks noChangeShapeType="1"/>
          </p:cNvSpPr>
          <p:nvPr/>
        </p:nvSpPr>
        <p:spPr bwMode="auto">
          <a:xfrm flipV="1">
            <a:off x="2790825" y="5438775"/>
            <a:ext cx="0" cy="65088"/>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2800" name="Line 37"/>
          <p:cNvSpPr>
            <a:spLocks noChangeShapeType="1"/>
          </p:cNvSpPr>
          <p:nvPr/>
        </p:nvSpPr>
        <p:spPr bwMode="auto">
          <a:xfrm flipV="1">
            <a:off x="3778250" y="5438775"/>
            <a:ext cx="0" cy="65088"/>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2801" name="Line 38"/>
          <p:cNvSpPr>
            <a:spLocks noChangeShapeType="1"/>
          </p:cNvSpPr>
          <p:nvPr/>
        </p:nvSpPr>
        <p:spPr bwMode="auto">
          <a:xfrm flipV="1">
            <a:off x="4764088" y="5438775"/>
            <a:ext cx="0" cy="65088"/>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2802" name="Line 39"/>
          <p:cNvSpPr>
            <a:spLocks noChangeShapeType="1"/>
          </p:cNvSpPr>
          <p:nvPr/>
        </p:nvSpPr>
        <p:spPr bwMode="auto">
          <a:xfrm flipV="1">
            <a:off x="5741988" y="5438775"/>
            <a:ext cx="0" cy="65088"/>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2803" name="Line 40"/>
          <p:cNvSpPr>
            <a:spLocks noChangeShapeType="1"/>
          </p:cNvSpPr>
          <p:nvPr/>
        </p:nvSpPr>
        <p:spPr bwMode="auto">
          <a:xfrm flipV="1">
            <a:off x="6727825" y="5438775"/>
            <a:ext cx="0" cy="65088"/>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2804" name="Rectangle 41"/>
          <p:cNvSpPr>
            <a:spLocks noChangeArrowheads="1"/>
          </p:cNvSpPr>
          <p:nvPr/>
        </p:nvSpPr>
        <p:spPr bwMode="auto">
          <a:xfrm>
            <a:off x="1619250" y="4908550"/>
            <a:ext cx="195263" cy="26988"/>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2805" name="Freeform 42"/>
          <p:cNvSpPr>
            <a:spLocks/>
          </p:cNvSpPr>
          <p:nvPr/>
        </p:nvSpPr>
        <p:spPr bwMode="auto">
          <a:xfrm>
            <a:off x="1925638" y="4927600"/>
            <a:ext cx="84137" cy="36513"/>
          </a:xfrm>
          <a:custGeom>
            <a:avLst/>
            <a:gdLst>
              <a:gd name="T0" fmla="*/ 0 w 53"/>
              <a:gd name="T1" fmla="*/ 0 h 23"/>
              <a:gd name="T2" fmla="*/ 84137 w 53"/>
              <a:gd name="T3" fmla="*/ 7938 h 23"/>
              <a:gd name="T4" fmla="*/ 84137 w 53"/>
              <a:gd name="T5" fmla="*/ 36513 h 23"/>
              <a:gd name="T6" fmla="*/ 0 w 53"/>
              <a:gd name="T7" fmla="*/ 26988 h 23"/>
              <a:gd name="T8" fmla="*/ 0 w 53"/>
              <a:gd name="T9" fmla="*/ 0 h 23"/>
              <a:gd name="T10" fmla="*/ 0 60000 65536"/>
              <a:gd name="T11" fmla="*/ 0 60000 65536"/>
              <a:gd name="T12" fmla="*/ 0 60000 65536"/>
              <a:gd name="T13" fmla="*/ 0 60000 65536"/>
              <a:gd name="T14" fmla="*/ 0 60000 65536"/>
              <a:gd name="T15" fmla="*/ 0 w 53"/>
              <a:gd name="T16" fmla="*/ 0 h 23"/>
              <a:gd name="T17" fmla="*/ 53 w 53"/>
              <a:gd name="T18" fmla="*/ 23 h 23"/>
            </a:gdLst>
            <a:ahLst/>
            <a:cxnLst>
              <a:cxn ang="T10">
                <a:pos x="T0" y="T1"/>
              </a:cxn>
              <a:cxn ang="T11">
                <a:pos x="T2" y="T3"/>
              </a:cxn>
              <a:cxn ang="T12">
                <a:pos x="T4" y="T5"/>
              </a:cxn>
              <a:cxn ang="T13">
                <a:pos x="T6" y="T7"/>
              </a:cxn>
              <a:cxn ang="T14">
                <a:pos x="T8" y="T9"/>
              </a:cxn>
            </a:cxnLst>
            <a:rect l="T15" t="T16" r="T17" b="T18"/>
            <a:pathLst>
              <a:path w="53" h="23">
                <a:moveTo>
                  <a:pt x="0" y="0"/>
                </a:moveTo>
                <a:lnTo>
                  <a:pt x="53" y="5"/>
                </a:lnTo>
                <a:lnTo>
                  <a:pt x="53" y="23"/>
                </a:lnTo>
                <a:lnTo>
                  <a:pt x="0" y="17"/>
                </a:lnTo>
                <a:lnTo>
                  <a:pt x="0" y="0"/>
                </a:lnTo>
                <a:close/>
              </a:path>
            </a:pathLst>
          </a:custGeom>
          <a:solidFill>
            <a:srgbClr val="00008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806" name="Freeform 43"/>
          <p:cNvSpPr>
            <a:spLocks/>
          </p:cNvSpPr>
          <p:nvPr/>
        </p:nvSpPr>
        <p:spPr bwMode="auto">
          <a:xfrm>
            <a:off x="2009775" y="4935538"/>
            <a:ext cx="111125" cy="38100"/>
          </a:xfrm>
          <a:custGeom>
            <a:avLst/>
            <a:gdLst>
              <a:gd name="T0" fmla="*/ 0 w 70"/>
              <a:gd name="T1" fmla="*/ 0 h 24"/>
              <a:gd name="T2" fmla="*/ 111125 w 70"/>
              <a:gd name="T3" fmla="*/ 9525 h 24"/>
              <a:gd name="T4" fmla="*/ 111125 w 70"/>
              <a:gd name="T5" fmla="*/ 38100 h 24"/>
              <a:gd name="T6" fmla="*/ 0 w 70"/>
              <a:gd name="T7" fmla="*/ 28575 h 24"/>
              <a:gd name="T8" fmla="*/ 0 w 70"/>
              <a:gd name="T9" fmla="*/ 0 h 24"/>
              <a:gd name="T10" fmla="*/ 0 60000 65536"/>
              <a:gd name="T11" fmla="*/ 0 60000 65536"/>
              <a:gd name="T12" fmla="*/ 0 60000 65536"/>
              <a:gd name="T13" fmla="*/ 0 60000 65536"/>
              <a:gd name="T14" fmla="*/ 0 60000 65536"/>
              <a:gd name="T15" fmla="*/ 0 w 70"/>
              <a:gd name="T16" fmla="*/ 0 h 24"/>
              <a:gd name="T17" fmla="*/ 70 w 70"/>
              <a:gd name="T18" fmla="*/ 24 h 24"/>
            </a:gdLst>
            <a:ahLst/>
            <a:cxnLst>
              <a:cxn ang="T10">
                <a:pos x="T0" y="T1"/>
              </a:cxn>
              <a:cxn ang="T11">
                <a:pos x="T2" y="T3"/>
              </a:cxn>
              <a:cxn ang="T12">
                <a:pos x="T4" y="T5"/>
              </a:cxn>
              <a:cxn ang="T13">
                <a:pos x="T6" y="T7"/>
              </a:cxn>
              <a:cxn ang="T14">
                <a:pos x="T8" y="T9"/>
              </a:cxn>
            </a:cxnLst>
            <a:rect l="T15" t="T16" r="T17" b="T18"/>
            <a:pathLst>
              <a:path w="70" h="24">
                <a:moveTo>
                  <a:pt x="0" y="0"/>
                </a:moveTo>
                <a:lnTo>
                  <a:pt x="70" y="6"/>
                </a:lnTo>
                <a:lnTo>
                  <a:pt x="70" y="24"/>
                </a:lnTo>
                <a:lnTo>
                  <a:pt x="0" y="18"/>
                </a:lnTo>
                <a:lnTo>
                  <a:pt x="0" y="0"/>
                </a:lnTo>
                <a:close/>
              </a:path>
            </a:pathLst>
          </a:custGeom>
          <a:solidFill>
            <a:srgbClr val="00008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807" name="Freeform 44"/>
          <p:cNvSpPr>
            <a:spLocks/>
          </p:cNvSpPr>
          <p:nvPr/>
        </p:nvSpPr>
        <p:spPr bwMode="auto">
          <a:xfrm>
            <a:off x="2233613" y="4954588"/>
            <a:ext cx="166687" cy="55562"/>
          </a:xfrm>
          <a:custGeom>
            <a:avLst/>
            <a:gdLst>
              <a:gd name="T0" fmla="*/ 0 w 105"/>
              <a:gd name="T1" fmla="*/ 0 h 35"/>
              <a:gd name="T2" fmla="*/ 166687 w 105"/>
              <a:gd name="T3" fmla="*/ 28575 h 35"/>
              <a:gd name="T4" fmla="*/ 166687 w 105"/>
              <a:gd name="T5" fmla="*/ 55562 h 35"/>
              <a:gd name="T6" fmla="*/ 0 w 105"/>
              <a:gd name="T7" fmla="*/ 28575 h 35"/>
              <a:gd name="T8" fmla="*/ 0 w 105"/>
              <a:gd name="T9" fmla="*/ 0 h 35"/>
              <a:gd name="T10" fmla="*/ 0 60000 65536"/>
              <a:gd name="T11" fmla="*/ 0 60000 65536"/>
              <a:gd name="T12" fmla="*/ 0 60000 65536"/>
              <a:gd name="T13" fmla="*/ 0 60000 65536"/>
              <a:gd name="T14" fmla="*/ 0 60000 65536"/>
              <a:gd name="T15" fmla="*/ 0 w 105"/>
              <a:gd name="T16" fmla="*/ 0 h 35"/>
              <a:gd name="T17" fmla="*/ 105 w 105"/>
              <a:gd name="T18" fmla="*/ 35 h 35"/>
            </a:gdLst>
            <a:ahLst/>
            <a:cxnLst>
              <a:cxn ang="T10">
                <a:pos x="T0" y="T1"/>
              </a:cxn>
              <a:cxn ang="T11">
                <a:pos x="T2" y="T3"/>
              </a:cxn>
              <a:cxn ang="T12">
                <a:pos x="T4" y="T5"/>
              </a:cxn>
              <a:cxn ang="T13">
                <a:pos x="T6" y="T7"/>
              </a:cxn>
              <a:cxn ang="T14">
                <a:pos x="T8" y="T9"/>
              </a:cxn>
            </a:cxnLst>
            <a:rect l="T15" t="T16" r="T17" b="T18"/>
            <a:pathLst>
              <a:path w="105" h="35">
                <a:moveTo>
                  <a:pt x="0" y="0"/>
                </a:moveTo>
                <a:lnTo>
                  <a:pt x="105" y="18"/>
                </a:lnTo>
                <a:lnTo>
                  <a:pt x="105" y="35"/>
                </a:lnTo>
                <a:lnTo>
                  <a:pt x="0" y="18"/>
                </a:lnTo>
                <a:lnTo>
                  <a:pt x="0" y="0"/>
                </a:lnTo>
                <a:close/>
              </a:path>
            </a:pathLst>
          </a:custGeom>
          <a:solidFill>
            <a:srgbClr val="00008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808" name="Rectangle 45"/>
          <p:cNvSpPr>
            <a:spLocks noChangeArrowheads="1"/>
          </p:cNvSpPr>
          <p:nvPr/>
        </p:nvSpPr>
        <p:spPr bwMode="auto">
          <a:xfrm>
            <a:off x="2400300" y="4983163"/>
            <a:ext cx="28575" cy="26987"/>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2809" name="Freeform 46"/>
          <p:cNvSpPr>
            <a:spLocks/>
          </p:cNvSpPr>
          <p:nvPr/>
        </p:nvSpPr>
        <p:spPr bwMode="auto">
          <a:xfrm>
            <a:off x="2540000" y="4992688"/>
            <a:ext cx="55563" cy="36512"/>
          </a:xfrm>
          <a:custGeom>
            <a:avLst/>
            <a:gdLst>
              <a:gd name="T0" fmla="*/ 0 w 35"/>
              <a:gd name="T1" fmla="*/ 0 h 23"/>
              <a:gd name="T2" fmla="*/ 55563 w 35"/>
              <a:gd name="T3" fmla="*/ 7937 h 23"/>
              <a:gd name="T4" fmla="*/ 55563 w 35"/>
              <a:gd name="T5" fmla="*/ 36512 h 23"/>
              <a:gd name="T6" fmla="*/ 0 w 35"/>
              <a:gd name="T7" fmla="*/ 26987 h 23"/>
              <a:gd name="T8" fmla="*/ 0 w 35"/>
              <a:gd name="T9" fmla="*/ 0 h 23"/>
              <a:gd name="T10" fmla="*/ 0 60000 65536"/>
              <a:gd name="T11" fmla="*/ 0 60000 65536"/>
              <a:gd name="T12" fmla="*/ 0 60000 65536"/>
              <a:gd name="T13" fmla="*/ 0 60000 65536"/>
              <a:gd name="T14" fmla="*/ 0 60000 65536"/>
              <a:gd name="T15" fmla="*/ 0 w 35"/>
              <a:gd name="T16" fmla="*/ 0 h 23"/>
              <a:gd name="T17" fmla="*/ 35 w 35"/>
              <a:gd name="T18" fmla="*/ 23 h 23"/>
            </a:gdLst>
            <a:ahLst/>
            <a:cxnLst>
              <a:cxn ang="T10">
                <a:pos x="T0" y="T1"/>
              </a:cxn>
              <a:cxn ang="T11">
                <a:pos x="T2" y="T3"/>
              </a:cxn>
              <a:cxn ang="T12">
                <a:pos x="T4" y="T5"/>
              </a:cxn>
              <a:cxn ang="T13">
                <a:pos x="T6" y="T7"/>
              </a:cxn>
              <a:cxn ang="T14">
                <a:pos x="T8" y="T9"/>
              </a:cxn>
            </a:cxnLst>
            <a:rect l="T15" t="T16" r="T17" b="T18"/>
            <a:pathLst>
              <a:path w="35" h="23">
                <a:moveTo>
                  <a:pt x="0" y="0"/>
                </a:moveTo>
                <a:lnTo>
                  <a:pt x="35" y="5"/>
                </a:lnTo>
                <a:lnTo>
                  <a:pt x="35" y="23"/>
                </a:lnTo>
                <a:lnTo>
                  <a:pt x="0" y="17"/>
                </a:lnTo>
                <a:lnTo>
                  <a:pt x="0" y="0"/>
                </a:lnTo>
                <a:close/>
              </a:path>
            </a:pathLst>
          </a:custGeom>
          <a:solidFill>
            <a:srgbClr val="00008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810" name="Freeform 47"/>
          <p:cNvSpPr>
            <a:spLocks/>
          </p:cNvSpPr>
          <p:nvPr/>
        </p:nvSpPr>
        <p:spPr bwMode="auto">
          <a:xfrm>
            <a:off x="2595563" y="5000625"/>
            <a:ext cx="139700" cy="38100"/>
          </a:xfrm>
          <a:custGeom>
            <a:avLst/>
            <a:gdLst>
              <a:gd name="T0" fmla="*/ 0 w 88"/>
              <a:gd name="T1" fmla="*/ 0 h 24"/>
              <a:gd name="T2" fmla="*/ 139700 w 88"/>
              <a:gd name="T3" fmla="*/ 9525 h 24"/>
              <a:gd name="T4" fmla="*/ 139700 w 88"/>
              <a:gd name="T5" fmla="*/ 38100 h 24"/>
              <a:gd name="T6" fmla="*/ 0 w 88"/>
              <a:gd name="T7" fmla="*/ 28575 h 24"/>
              <a:gd name="T8" fmla="*/ 0 w 88"/>
              <a:gd name="T9" fmla="*/ 0 h 24"/>
              <a:gd name="T10" fmla="*/ 0 60000 65536"/>
              <a:gd name="T11" fmla="*/ 0 60000 65536"/>
              <a:gd name="T12" fmla="*/ 0 60000 65536"/>
              <a:gd name="T13" fmla="*/ 0 60000 65536"/>
              <a:gd name="T14" fmla="*/ 0 60000 65536"/>
              <a:gd name="T15" fmla="*/ 0 w 88"/>
              <a:gd name="T16" fmla="*/ 0 h 24"/>
              <a:gd name="T17" fmla="*/ 88 w 88"/>
              <a:gd name="T18" fmla="*/ 24 h 24"/>
            </a:gdLst>
            <a:ahLst/>
            <a:cxnLst>
              <a:cxn ang="T10">
                <a:pos x="T0" y="T1"/>
              </a:cxn>
              <a:cxn ang="T11">
                <a:pos x="T2" y="T3"/>
              </a:cxn>
              <a:cxn ang="T12">
                <a:pos x="T4" y="T5"/>
              </a:cxn>
              <a:cxn ang="T13">
                <a:pos x="T6" y="T7"/>
              </a:cxn>
              <a:cxn ang="T14">
                <a:pos x="T8" y="T9"/>
              </a:cxn>
            </a:cxnLst>
            <a:rect l="T15" t="T16" r="T17" b="T18"/>
            <a:pathLst>
              <a:path w="88" h="24">
                <a:moveTo>
                  <a:pt x="0" y="0"/>
                </a:moveTo>
                <a:lnTo>
                  <a:pt x="88" y="6"/>
                </a:lnTo>
                <a:lnTo>
                  <a:pt x="88" y="24"/>
                </a:lnTo>
                <a:lnTo>
                  <a:pt x="0" y="18"/>
                </a:lnTo>
                <a:lnTo>
                  <a:pt x="0" y="0"/>
                </a:lnTo>
                <a:close/>
              </a:path>
            </a:pathLst>
          </a:custGeom>
          <a:solidFill>
            <a:srgbClr val="00008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811" name="Freeform 48"/>
          <p:cNvSpPr>
            <a:spLocks/>
          </p:cNvSpPr>
          <p:nvPr/>
        </p:nvSpPr>
        <p:spPr bwMode="auto">
          <a:xfrm>
            <a:off x="2847975" y="5019675"/>
            <a:ext cx="139700" cy="38100"/>
          </a:xfrm>
          <a:custGeom>
            <a:avLst/>
            <a:gdLst>
              <a:gd name="T0" fmla="*/ 0 w 88"/>
              <a:gd name="T1" fmla="*/ 0 h 24"/>
              <a:gd name="T2" fmla="*/ 139700 w 88"/>
              <a:gd name="T3" fmla="*/ 9525 h 24"/>
              <a:gd name="T4" fmla="*/ 139700 w 88"/>
              <a:gd name="T5" fmla="*/ 38100 h 24"/>
              <a:gd name="T6" fmla="*/ 0 w 88"/>
              <a:gd name="T7" fmla="*/ 28575 h 24"/>
              <a:gd name="T8" fmla="*/ 0 w 88"/>
              <a:gd name="T9" fmla="*/ 0 h 24"/>
              <a:gd name="T10" fmla="*/ 0 60000 65536"/>
              <a:gd name="T11" fmla="*/ 0 60000 65536"/>
              <a:gd name="T12" fmla="*/ 0 60000 65536"/>
              <a:gd name="T13" fmla="*/ 0 60000 65536"/>
              <a:gd name="T14" fmla="*/ 0 60000 65536"/>
              <a:gd name="T15" fmla="*/ 0 w 88"/>
              <a:gd name="T16" fmla="*/ 0 h 24"/>
              <a:gd name="T17" fmla="*/ 88 w 88"/>
              <a:gd name="T18" fmla="*/ 24 h 24"/>
            </a:gdLst>
            <a:ahLst/>
            <a:cxnLst>
              <a:cxn ang="T10">
                <a:pos x="T0" y="T1"/>
              </a:cxn>
              <a:cxn ang="T11">
                <a:pos x="T2" y="T3"/>
              </a:cxn>
              <a:cxn ang="T12">
                <a:pos x="T4" y="T5"/>
              </a:cxn>
              <a:cxn ang="T13">
                <a:pos x="T6" y="T7"/>
              </a:cxn>
              <a:cxn ang="T14">
                <a:pos x="T8" y="T9"/>
              </a:cxn>
            </a:cxnLst>
            <a:rect l="T15" t="T16" r="T17" b="T18"/>
            <a:pathLst>
              <a:path w="88" h="24">
                <a:moveTo>
                  <a:pt x="0" y="0"/>
                </a:moveTo>
                <a:lnTo>
                  <a:pt x="88" y="6"/>
                </a:lnTo>
                <a:lnTo>
                  <a:pt x="88" y="24"/>
                </a:lnTo>
                <a:lnTo>
                  <a:pt x="0" y="18"/>
                </a:lnTo>
                <a:lnTo>
                  <a:pt x="0" y="0"/>
                </a:lnTo>
                <a:close/>
              </a:path>
            </a:pathLst>
          </a:custGeom>
          <a:solidFill>
            <a:srgbClr val="00008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812" name="Rectangle 49"/>
          <p:cNvSpPr>
            <a:spLocks noChangeArrowheads="1"/>
          </p:cNvSpPr>
          <p:nvPr/>
        </p:nvSpPr>
        <p:spPr bwMode="auto">
          <a:xfrm>
            <a:off x="2987675" y="5029200"/>
            <a:ext cx="55563" cy="28575"/>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2813" name="Rectangle 50"/>
          <p:cNvSpPr>
            <a:spLocks noChangeArrowheads="1"/>
          </p:cNvSpPr>
          <p:nvPr/>
        </p:nvSpPr>
        <p:spPr bwMode="auto">
          <a:xfrm>
            <a:off x="3154363" y="5038725"/>
            <a:ext cx="36512" cy="28575"/>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2814" name="Freeform 51"/>
          <p:cNvSpPr>
            <a:spLocks/>
          </p:cNvSpPr>
          <p:nvPr/>
        </p:nvSpPr>
        <p:spPr bwMode="auto">
          <a:xfrm>
            <a:off x="3190875" y="5038725"/>
            <a:ext cx="158750" cy="36513"/>
          </a:xfrm>
          <a:custGeom>
            <a:avLst/>
            <a:gdLst>
              <a:gd name="T0" fmla="*/ 0 w 100"/>
              <a:gd name="T1" fmla="*/ 0 h 23"/>
              <a:gd name="T2" fmla="*/ 158750 w 100"/>
              <a:gd name="T3" fmla="*/ 9525 h 23"/>
              <a:gd name="T4" fmla="*/ 158750 w 100"/>
              <a:gd name="T5" fmla="*/ 36513 h 23"/>
              <a:gd name="T6" fmla="*/ 0 w 100"/>
              <a:gd name="T7" fmla="*/ 28575 h 23"/>
              <a:gd name="T8" fmla="*/ 0 w 100"/>
              <a:gd name="T9" fmla="*/ 0 h 23"/>
              <a:gd name="T10" fmla="*/ 0 60000 65536"/>
              <a:gd name="T11" fmla="*/ 0 60000 65536"/>
              <a:gd name="T12" fmla="*/ 0 60000 65536"/>
              <a:gd name="T13" fmla="*/ 0 60000 65536"/>
              <a:gd name="T14" fmla="*/ 0 60000 65536"/>
              <a:gd name="T15" fmla="*/ 0 w 100"/>
              <a:gd name="T16" fmla="*/ 0 h 23"/>
              <a:gd name="T17" fmla="*/ 100 w 100"/>
              <a:gd name="T18" fmla="*/ 23 h 23"/>
            </a:gdLst>
            <a:ahLst/>
            <a:cxnLst>
              <a:cxn ang="T10">
                <a:pos x="T0" y="T1"/>
              </a:cxn>
              <a:cxn ang="T11">
                <a:pos x="T2" y="T3"/>
              </a:cxn>
              <a:cxn ang="T12">
                <a:pos x="T4" y="T5"/>
              </a:cxn>
              <a:cxn ang="T13">
                <a:pos x="T6" y="T7"/>
              </a:cxn>
              <a:cxn ang="T14">
                <a:pos x="T8" y="T9"/>
              </a:cxn>
            </a:cxnLst>
            <a:rect l="T15" t="T16" r="T17" b="T18"/>
            <a:pathLst>
              <a:path w="100" h="23">
                <a:moveTo>
                  <a:pt x="0" y="0"/>
                </a:moveTo>
                <a:lnTo>
                  <a:pt x="100" y="6"/>
                </a:lnTo>
                <a:lnTo>
                  <a:pt x="100" y="23"/>
                </a:lnTo>
                <a:lnTo>
                  <a:pt x="0" y="18"/>
                </a:lnTo>
                <a:lnTo>
                  <a:pt x="0" y="0"/>
                </a:lnTo>
                <a:close/>
              </a:path>
            </a:pathLst>
          </a:custGeom>
          <a:solidFill>
            <a:srgbClr val="00008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815" name="Freeform 52"/>
          <p:cNvSpPr>
            <a:spLocks/>
          </p:cNvSpPr>
          <p:nvPr/>
        </p:nvSpPr>
        <p:spPr bwMode="auto">
          <a:xfrm>
            <a:off x="3460750" y="5048250"/>
            <a:ext cx="122238" cy="36513"/>
          </a:xfrm>
          <a:custGeom>
            <a:avLst/>
            <a:gdLst>
              <a:gd name="T0" fmla="*/ 0 w 77"/>
              <a:gd name="T1" fmla="*/ 0 h 23"/>
              <a:gd name="T2" fmla="*/ 122238 w 77"/>
              <a:gd name="T3" fmla="*/ 9525 h 23"/>
              <a:gd name="T4" fmla="*/ 122238 w 77"/>
              <a:gd name="T5" fmla="*/ 36513 h 23"/>
              <a:gd name="T6" fmla="*/ 0 w 77"/>
              <a:gd name="T7" fmla="*/ 26988 h 23"/>
              <a:gd name="T8" fmla="*/ 0 w 77"/>
              <a:gd name="T9" fmla="*/ 0 h 23"/>
              <a:gd name="T10" fmla="*/ 0 60000 65536"/>
              <a:gd name="T11" fmla="*/ 0 60000 65536"/>
              <a:gd name="T12" fmla="*/ 0 60000 65536"/>
              <a:gd name="T13" fmla="*/ 0 60000 65536"/>
              <a:gd name="T14" fmla="*/ 0 60000 65536"/>
              <a:gd name="T15" fmla="*/ 0 w 77"/>
              <a:gd name="T16" fmla="*/ 0 h 23"/>
              <a:gd name="T17" fmla="*/ 77 w 77"/>
              <a:gd name="T18" fmla="*/ 23 h 23"/>
            </a:gdLst>
            <a:ahLst/>
            <a:cxnLst>
              <a:cxn ang="T10">
                <a:pos x="T0" y="T1"/>
              </a:cxn>
              <a:cxn ang="T11">
                <a:pos x="T2" y="T3"/>
              </a:cxn>
              <a:cxn ang="T12">
                <a:pos x="T4" y="T5"/>
              </a:cxn>
              <a:cxn ang="T13">
                <a:pos x="T6" y="T7"/>
              </a:cxn>
              <a:cxn ang="T14">
                <a:pos x="T8" y="T9"/>
              </a:cxn>
            </a:cxnLst>
            <a:rect l="T15" t="T16" r="T17" b="T18"/>
            <a:pathLst>
              <a:path w="77" h="23">
                <a:moveTo>
                  <a:pt x="0" y="0"/>
                </a:moveTo>
                <a:lnTo>
                  <a:pt x="77" y="6"/>
                </a:lnTo>
                <a:lnTo>
                  <a:pt x="77" y="23"/>
                </a:lnTo>
                <a:lnTo>
                  <a:pt x="0" y="17"/>
                </a:lnTo>
                <a:lnTo>
                  <a:pt x="0" y="0"/>
                </a:lnTo>
                <a:close/>
              </a:path>
            </a:pathLst>
          </a:custGeom>
          <a:solidFill>
            <a:srgbClr val="00008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816" name="Rectangle 53"/>
          <p:cNvSpPr>
            <a:spLocks noChangeArrowheads="1"/>
          </p:cNvSpPr>
          <p:nvPr/>
        </p:nvSpPr>
        <p:spPr bwMode="auto">
          <a:xfrm>
            <a:off x="3582988" y="5057775"/>
            <a:ext cx="74612" cy="26988"/>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2817" name="Rectangle 54"/>
          <p:cNvSpPr>
            <a:spLocks noChangeArrowheads="1"/>
          </p:cNvSpPr>
          <p:nvPr/>
        </p:nvSpPr>
        <p:spPr bwMode="auto">
          <a:xfrm>
            <a:off x="3768725" y="5067300"/>
            <a:ext cx="9525" cy="26988"/>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2818" name="Freeform 55"/>
          <p:cNvSpPr>
            <a:spLocks/>
          </p:cNvSpPr>
          <p:nvPr/>
        </p:nvSpPr>
        <p:spPr bwMode="auto">
          <a:xfrm>
            <a:off x="3778250" y="5067300"/>
            <a:ext cx="185738" cy="46038"/>
          </a:xfrm>
          <a:custGeom>
            <a:avLst/>
            <a:gdLst>
              <a:gd name="T0" fmla="*/ 0 w 117"/>
              <a:gd name="T1" fmla="*/ 0 h 29"/>
              <a:gd name="T2" fmla="*/ 185738 w 117"/>
              <a:gd name="T3" fmla="*/ 17463 h 29"/>
              <a:gd name="T4" fmla="*/ 185738 w 117"/>
              <a:gd name="T5" fmla="*/ 46038 h 29"/>
              <a:gd name="T6" fmla="*/ 0 w 117"/>
              <a:gd name="T7" fmla="*/ 26988 h 29"/>
              <a:gd name="T8" fmla="*/ 0 w 117"/>
              <a:gd name="T9" fmla="*/ 0 h 29"/>
              <a:gd name="T10" fmla="*/ 0 60000 65536"/>
              <a:gd name="T11" fmla="*/ 0 60000 65536"/>
              <a:gd name="T12" fmla="*/ 0 60000 65536"/>
              <a:gd name="T13" fmla="*/ 0 60000 65536"/>
              <a:gd name="T14" fmla="*/ 0 60000 65536"/>
              <a:gd name="T15" fmla="*/ 0 w 117"/>
              <a:gd name="T16" fmla="*/ 0 h 29"/>
              <a:gd name="T17" fmla="*/ 117 w 117"/>
              <a:gd name="T18" fmla="*/ 29 h 29"/>
            </a:gdLst>
            <a:ahLst/>
            <a:cxnLst>
              <a:cxn ang="T10">
                <a:pos x="T0" y="T1"/>
              </a:cxn>
              <a:cxn ang="T11">
                <a:pos x="T2" y="T3"/>
              </a:cxn>
              <a:cxn ang="T12">
                <a:pos x="T4" y="T5"/>
              </a:cxn>
              <a:cxn ang="T13">
                <a:pos x="T6" y="T7"/>
              </a:cxn>
              <a:cxn ang="T14">
                <a:pos x="T8" y="T9"/>
              </a:cxn>
            </a:cxnLst>
            <a:rect l="T15" t="T16" r="T17" b="T18"/>
            <a:pathLst>
              <a:path w="117" h="29">
                <a:moveTo>
                  <a:pt x="0" y="0"/>
                </a:moveTo>
                <a:lnTo>
                  <a:pt x="117" y="11"/>
                </a:lnTo>
                <a:lnTo>
                  <a:pt x="117" y="29"/>
                </a:lnTo>
                <a:lnTo>
                  <a:pt x="0" y="17"/>
                </a:lnTo>
                <a:lnTo>
                  <a:pt x="0" y="0"/>
                </a:lnTo>
                <a:close/>
              </a:path>
            </a:pathLst>
          </a:custGeom>
          <a:solidFill>
            <a:srgbClr val="00008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819" name="Freeform 56"/>
          <p:cNvSpPr>
            <a:spLocks/>
          </p:cNvSpPr>
          <p:nvPr/>
        </p:nvSpPr>
        <p:spPr bwMode="auto">
          <a:xfrm>
            <a:off x="4075113" y="5094288"/>
            <a:ext cx="195262" cy="46037"/>
          </a:xfrm>
          <a:custGeom>
            <a:avLst/>
            <a:gdLst>
              <a:gd name="T0" fmla="*/ 0 w 123"/>
              <a:gd name="T1" fmla="*/ 0 h 29"/>
              <a:gd name="T2" fmla="*/ 195262 w 123"/>
              <a:gd name="T3" fmla="*/ 19050 h 29"/>
              <a:gd name="T4" fmla="*/ 195262 w 123"/>
              <a:gd name="T5" fmla="*/ 46037 h 29"/>
              <a:gd name="T6" fmla="*/ 0 w 123"/>
              <a:gd name="T7" fmla="*/ 28575 h 29"/>
              <a:gd name="T8" fmla="*/ 0 w 123"/>
              <a:gd name="T9" fmla="*/ 0 h 29"/>
              <a:gd name="T10" fmla="*/ 0 60000 65536"/>
              <a:gd name="T11" fmla="*/ 0 60000 65536"/>
              <a:gd name="T12" fmla="*/ 0 60000 65536"/>
              <a:gd name="T13" fmla="*/ 0 60000 65536"/>
              <a:gd name="T14" fmla="*/ 0 60000 65536"/>
              <a:gd name="T15" fmla="*/ 0 w 123"/>
              <a:gd name="T16" fmla="*/ 0 h 29"/>
              <a:gd name="T17" fmla="*/ 123 w 123"/>
              <a:gd name="T18" fmla="*/ 29 h 29"/>
            </a:gdLst>
            <a:ahLst/>
            <a:cxnLst>
              <a:cxn ang="T10">
                <a:pos x="T0" y="T1"/>
              </a:cxn>
              <a:cxn ang="T11">
                <a:pos x="T2" y="T3"/>
              </a:cxn>
              <a:cxn ang="T12">
                <a:pos x="T4" y="T5"/>
              </a:cxn>
              <a:cxn ang="T13">
                <a:pos x="T6" y="T7"/>
              </a:cxn>
              <a:cxn ang="T14">
                <a:pos x="T8" y="T9"/>
              </a:cxn>
            </a:cxnLst>
            <a:rect l="T15" t="T16" r="T17" b="T18"/>
            <a:pathLst>
              <a:path w="123" h="29">
                <a:moveTo>
                  <a:pt x="0" y="0"/>
                </a:moveTo>
                <a:lnTo>
                  <a:pt x="123" y="12"/>
                </a:lnTo>
                <a:lnTo>
                  <a:pt x="123" y="29"/>
                </a:lnTo>
                <a:lnTo>
                  <a:pt x="0" y="18"/>
                </a:lnTo>
                <a:lnTo>
                  <a:pt x="0" y="0"/>
                </a:lnTo>
                <a:close/>
              </a:path>
            </a:pathLst>
          </a:custGeom>
          <a:solidFill>
            <a:srgbClr val="00008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820" name="Freeform 57"/>
          <p:cNvSpPr>
            <a:spLocks/>
          </p:cNvSpPr>
          <p:nvPr/>
        </p:nvSpPr>
        <p:spPr bwMode="auto">
          <a:xfrm>
            <a:off x="4383088" y="5122863"/>
            <a:ext cx="195262" cy="36512"/>
          </a:xfrm>
          <a:custGeom>
            <a:avLst/>
            <a:gdLst>
              <a:gd name="T0" fmla="*/ 0 w 123"/>
              <a:gd name="T1" fmla="*/ 0 h 23"/>
              <a:gd name="T2" fmla="*/ 195262 w 123"/>
              <a:gd name="T3" fmla="*/ 9525 h 23"/>
              <a:gd name="T4" fmla="*/ 195262 w 123"/>
              <a:gd name="T5" fmla="*/ 36512 h 23"/>
              <a:gd name="T6" fmla="*/ 0 w 123"/>
              <a:gd name="T7" fmla="*/ 26987 h 23"/>
              <a:gd name="T8" fmla="*/ 0 w 123"/>
              <a:gd name="T9" fmla="*/ 0 h 23"/>
              <a:gd name="T10" fmla="*/ 0 60000 65536"/>
              <a:gd name="T11" fmla="*/ 0 60000 65536"/>
              <a:gd name="T12" fmla="*/ 0 60000 65536"/>
              <a:gd name="T13" fmla="*/ 0 60000 65536"/>
              <a:gd name="T14" fmla="*/ 0 60000 65536"/>
              <a:gd name="T15" fmla="*/ 0 w 123"/>
              <a:gd name="T16" fmla="*/ 0 h 23"/>
              <a:gd name="T17" fmla="*/ 123 w 123"/>
              <a:gd name="T18" fmla="*/ 23 h 23"/>
            </a:gdLst>
            <a:ahLst/>
            <a:cxnLst>
              <a:cxn ang="T10">
                <a:pos x="T0" y="T1"/>
              </a:cxn>
              <a:cxn ang="T11">
                <a:pos x="T2" y="T3"/>
              </a:cxn>
              <a:cxn ang="T12">
                <a:pos x="T4" y="T5"/>
              </a:cxn>
              <a:cxn ang="T13">
                <a:pos x="T6" y="T7"/>
              </a:cxn>
              <a:cxn ang="T14">
                <a:pos x="T8" y="T9"/>
              </a:cxn>
            </a:cxnLst>
            <a:rect l="T15" t="T16" r="T17" b="T18"/>
            <a:pathLst>
              <a:path w="123" h="23">
                <a:moveTo>
                  <a:pt x="0" y="0"/>
                </a:moveTo>
                <a:lnTo>
                  <a:pt x="123" y="6"/>
                </a:lnTo>
                <a:lnTo>
                  <a:pt x="123" y="23"/>
                </a:lnTo>
                <a:lnTo>
                  <a:pt x="0" y="17"/>
                </a:lnTo>
                <a:lnTo>
                  <a:pt x="0" y="0"/>
                </a:lnTo>
                <a:close/>
              </a:path>
            </a:pathLst>
          </a:custGeom>
          <a:solidFill>
            <a:srgbClr val="00008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821" name="Rectangle 58"/>
          <p:cNvSpPr>
            <a:spLocks noChangeArrowheads="1"/>
          </p:cNvSpPr>
          <p:nvPr/>
        </p:nvSpPr>
        <p:spPr bwMode="auto">
          <a:xfrm>
            <a:off x="4689475" y="5140325"/>
            <a:ext cx="74613" cy="28575"/>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2822" name="Freeform 59"/>
          <p:cNvSpPr>
            <a:spLocks/>
          </p:cNvSpPr>
          <p:nvPr/>
        </p:nvSpPr>
        <p:spPr bwMode="auto">
          <a:xfrm>
            <a:off x="4764088" y="5140325"/>
            <a:ext cx="120650" cy="38100"/>
          </a:xfrm>
          <a:custGeom>
            <a:avLst/>
            <a:gdLst>
              <a:gd name="T0" fmla="*/ 0 w 76"/>
              <a:gd name="T1" fmla="*/ 0 h 24"/>
              <a:gd name="T2" fmla="*/ 120650 w 76"/>
              <a:gd name="T3" fmla="*/ 9525 h 24"/>
              <a:gd name="T4" fmla="*/ 120650 w 76"/>
              <a:gd name="T5" fmla="*/ 38100 h 24"/>
              <a:gd name="T6" fmla="*/ 0 w 76"/>
              <a:gd name="T7" fmla="*/ 28575 h 24"/>
              <a:gd name="T8" fmla="*/ 0 w 76"/>
              <a:gd name="T9" fmla="*/ 0 h 24"/>
              <a:gd name="T10" fmla="*/ 0 60000 65536"/>
              <a:gd name="T11" fmla="*/ 0 60000 65536"/>
              <a:gd name="T12" fmla="*/ 0 60000 65536"/>
              <a:gd name="T13" fmla="*/ 0 60000 65536"/>
              <a:gd name="T14" fmla="*/ 0 60000 65536"/>
              <a:gd name="T15" fmla="*/ 0 w 76"/>
              <a:gd name="T16" fmla="*/ 0 h 24"/>
              <a:gd name="T17" fmla="*/ 76 w 76"/>
              <a:gd name="T18" fmla="*/ 24 h 24"/>
            </a:gdLst>
            <a:ahLst/>
            <a:cxnLst>
              <a:cxn ang="T10">
                <a:pos x="T0" y="T1"/>
              </a:cxn>
              <a:cxn ang="T11">
                <a:pos x="T2" y="T3"/>
              </a:cxn>
              <a:cxn ang="T12">
                <a:pos x="T4" y="T5"/>
              </a:cxn>
              <a:cxn ang="T13">
                <a:pos x="T6" y="T7"/>
              </a:cxn>
              <a:cxn ang="T14">
                <a:pos x="T8" y="T9"/>
              </a:cxn>
            </a:cxnLst>
            <a:rect l="T15" t="T16" r="T17" b="T18"/>
            <a:pathLst>
              <a:path w="76" h="24">
                <a:moveTo>
                  <a:pt x="0" y="0"/>
                </a:moveTo>
                <a:lnTo>
                  <a:pt x="76" y="6"/>
                </a:lnTo>
                <a:lnTo>
                  <a:pt x="76" y="24"/>
                </a:lnTo>
                <a:lnTo>
                  <a:pt x="0" y="18"/>
                </a:lnTo>
                <a:lnTo>
                  <a:pt x="0" y="0"/>
                </a:lnTo>
                <a:close/>
              </a:path>
            </a:pathLst>
          </a:custGeom>
          <a:solidFill>
            <a:srgbClr val="00008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823" name="Freeform 60"/>
          <p:cNvSpPr>
            <a:spLocks/>
          </p:cNvSpPr>
          <p:nvPr/>
        </p:nvSpPr>
        <p:spPr bwMode="auto">
          <a:xfrm>
            <a:off x="4997450" y="5149850"/>
            <a:ext cx="157163" cy="38100"/>
          </a:xfrm>
          <a:custGeom>
            <a:avLst/>
            <a:gdLst>
              <a:gd name="T0" fmla="*/ 0 w 99"/>
              <a:gd name="T1" fmla="*/ 0 h 24"/>
              <a:gd name="T2" fmla="*/ 157163 w 99"/>
              <a:gd name="T3" fmla="*/ 9525 h 24"/>
              <a:gd name="T4" fmla="*/ 157163 w 99"/>
              <a:gd name="T5" fmla="*/ 38100 h 24"/>
              <a:gd name="T6" fmla="*/ 0 w 99"/>
              <a:gd name="T7" fmla="*/ 28575 h 24"/>
              <a:gd name="T8" fmla="*/ 0 w 99"/>
              <a:gd name="T9" fmla="*/ 0 h 24"/>
              <a:gd name="T10" fmla="*/ 0 60000 65536"/>
              <a:gd name="T11" fmla="*/ 0 60000 65536"/>
              <a:gd name="T12" fmla="*/ 0 60000 65536"/>
              <a:gd name="T13" fmla="*/ 0 60000 65536"/>
              <a:gd name="T14" fmla="*/ 0 60000 65536"/>
              <a:gd name="T15" fmla="*/ 0 w 99"/>
              <a:gd name="T16" fmla="*/ 0 h 24"/>
              <a:gd name="T17" fmla="*/ 99 w 99"/>
              <a:gd name="T18" fmla="*/ 24 h 24"/>
            </a:gdLst>
            <a:ahLst/>
            <a:cxnLst>
              <a:cxn ang="T10">
                <a:pos x="T0" y="T1"/>
              </a:cxn>
              <a:cxn ang="T11">
                <a:pos x="T2" y="T3"/>
              </a:cxn>
              <a:cxn ang="T12">
                <a:pos x="T4" y="T5"/>
              </a:cxn>
              <a:cxn ang="T13">
                <a:pos x="T6" y="T7"/>
              </a:cxn>
              <a:cxn ang="T14">
                <a:pos x="T8" y="T9"/>
              </a:cxn>
            </a:cxnLst>
            <a:rect l="T15" t="T16" r="T17" b="T18"/>
            <a:pathLst>
              <a:path w="99" h="24">
                <a:moveTo>
                  <a:pt x="0" y="0"/>
                </a:moveTo>
                <a:lnTo>
                  <a:pt x="99" y="6"/>
                </a:lnTo>
                <a:lnTo>
                  <a:pt x="99" y="24"/>
                </a:lnTo>
                <a:lnTo>
                  <a:pt x="0" y="18"/>
                </a:lnTo>
                <a:lnTo>
                  <a:pt x="0" y="0"/>
                </a:lnTo>
                <a:close/>
              </a:path>
            </a:pathLst>
          </a:custGeom>
          <a:solidFill>
            <a:srgbClr val="00008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824" name="Rectangle 61"/>
          <p:cNvSpPr>
            <a:spLocks noChangeArrowheads="1"/>
          </p:cNvSpPr>
          <p:nvPr/>
        </p:nvSpPr>
        <p:spPr bwMode="auto">
          <a:xfrm>
            <a:off x="5154613" y="5159375"/>
            <a:ext cx="38100" cy="28575"/>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2825" name="Freeform 62"/>
          <p:cNvSpPr>
            <a:spLocks/>
          </p:cNvSpPr>
          <p:nvPr/>
        </p:nvSpPr>
        <p:spPr bwMode="auto">
          <a:xfrm>
            <a:off x="5303838" y="5159375"/>
            <a:ext cx="195262" cy="38100"/>
          </a:xfrm>
          <a:custGeom>
            <a:avLst/>
            <a:gdLst>
              <a:gd name="T0" fmla="*/ 0 w 123"/>
              <a:gd name="T1" fmla="*/ 0 h 24"/>
              <a:gd name="T2" fmla="*/ 195262 w 123"/>
              <a:gd name="T3" fmla="*/ 9525 h 24"/>
              <a:gd name="T4" fmla="*/ 195262 w 123"/>
              <a:gd name="T5" fmla="*/ 38100 h 24"/>
              <a:gd name="T6" fmla="*/ 0 w 123"/>
              <a:gd name="T7" fmla="*/ 28575 h 24"/>
              <a:gd name="T8" fmla="*/ 0 w 123"/>
              <a:gd name="T9" fmla="*/ 0 h 24"/>
              <a:gd name="T10" fmla="*/ 0 60000 65536"/>
              <a:gd name="T11" fmla="*/ 0 60000 65536"/>
              <a:gd name="T12" fmla="*/ 0 60000 65536"/>
              <a:gd name="T13" fmla="*/ 0 60000 65536"/>
              <a:gd name="T14" fmla="*/ 0 60000 65536"/>
              <a:gd name="T15" fmla="*/ 0 w 123"/>
              <a:gd name="T16" fmla="*/ 0 h 24"/>
              <a:gd name="T17" fmla="*/ 123 w 123"/>
              <a:gd name="T18" fmla="*/ 24 h 24"/>
            </a:gdLst>
            <a:ahLst/>
            <a:cxnLst>
              <a:cxn ang="T10">
                <a:pos x="T0" y="T1"/>
              </a:cxn>
              <a:cxn ang="T11">
                <a:pos x="T2" y="T3"/>
              </a:cxn>
              <a:cxn ang="T12">
                <a:pos x="T4" y="T5"/>
              </a:cxn>
              <a:cxn ang="T13">
                <a:pos x="T6" y="T7"/>
              </a:cxn>
              <a:cxn ang="T14">
                <a:pos x="T8" y="T9"/>
              </a:cxn>
            </a:cxnLst>
            <a:rect l="T15" t="T16" r="T17" b="T18"/>
            <a:pathLst>
              <a:path w="123" h="24">
                <a:moveTo>
                  <a:pt x="0" y="0"/>
                </a:moveTo>
                <a:lnTo>
                  <a:pt x="123" y="6"/>
                </a:lnTo>
                <a:lnTo>
                  <a:pt x="123" y="24"/>
                </a:lnTo>
                <a:lnTo>
                  <a:pt x="0" y="18"/>
                </a:lnTo>
                <a:lnTo>
                  <a:pt x="0" y="0"/>
                </a:lnTo>
                <a:close/>
              </a:path>
            </a:pathLst>
          </a:custGeom>
          <a:solidFill>
            <a:srgbClr val="00008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826" name="Freeform 63"/>
          <p:cNvSpPr>
            <a:spLocks/>
          </p:cNvSpPr>
          <p:nvPr/>
        </p:nvSpPr>
        <p:spPr bwMode="auto">
          <a:xfrm>
            <a:off x="5610225" y="5168900"/>
            <a:ext cx="196850" cy="36513"/>
          </a:xfrm>
          <a:custGeom>
            <a:avLst/>
            <a:gdLst>
              <a:gd name="T0" fmla="*/ 0 w 124"/>
              <a:gd name="T1" fmla="*/ 0 h 23"/>
              <a:gd name="T2" fmla="*/ 196850 w 124"/>
              <a:gd name="T3" fmla="*/ 9525 h 23"/>
              <a:gd name="T4" fmla="*/ 196850 w 124"/>
              <a:gd name="T5" fmla="*/ 36513 h 23"/>
              <a:gd name="T6" fmla="*/ 0 w 124"/>
              <a:gd name="T7" fmla="*/ 28575 h 23"/>
              <a:gd name="T8" fmla="*/ 0 w 124"/>
              <a:gd name="T9" fmla="*/ 0 h 23"/>
              <a:gd name="T10" fmla="*/ 0 60000 65536"/>
              <a:gd name="T11" fmla="*/ 0 60000 65536"/>
              <a:gd name="T12" fmla="*/ 0 60000 65536"/>
              <a:gd name="T13" fmla="*/ 0 60000 65536"/>
              <a:gd name="T14" fmla="*/ 0 60000 65536"/>
              <a:gd name="T15" fmla="*/ 0 w 124"/>
              <a:gd name="T16" fmla="*/ 0 h 23"/>
              <a:gd name="T17" fmla="*/ 124 w 124"/>
              <a:gd name="T18" fmla="*/ 23 h 23"/>
            </a:gdLst>
            <a:ahLst/>
            <a:cxnLst>
              <a:cxn ang="T10">
                <a:pos x="T0" y="T1"/>
              </a:cxn>
              <a:cxn ang="T11">
                <a:pos x="T2" y="T3"/>
              </a:cxn>
              <a:cxn ang="T12">
                <a:pos x="T4" y="T5"/>
              </a:cxn>
              <a:cxn ang="T13">
                <a:pos x="T6" y="T7"/>
              </a:cxn>
              <a:cxn ang="T14">
                <a:pos x="T8" y="T9"/>
              </a:cxn>
            </a:cxnLst>
            <a:rect l="T15" t="T16" r="T17" b="T18"/>
            <a:pathLst>
              <a:path w="124" h="23">
                <a:moveTo>
                  <a:pt x="0" y="0"/>
                </a:moveTo>
                <a:lnTo>
                  <a:pt x="124" y="6"/>
                </a:lnTo>
                <a:lnTo>
                  <a:pt x="124" y="23"/>
                </a:lnTo>
                <a:lnTo>
                  <a:pt x="0" y="18"/>
                </a:lnTo>
                <a:lnTo>
                  <a:pt x="0" y="0"/>
                </a:lnTo>
                <a:close/>
              </a:path>
            </a:pathLst>
          </a:custGeom>
          <a:solidFill>
            <a:srgbClr val="00008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827" name="Rectangle 64"/>
          <p:cNvSpPr>
            <a:spLocks noChangeArrowheads="1"/>
          </p:cNvSpPr>
          <p:nvPr/>
        </p:nvSpPr>
        <p:spPr bwMode="auto">
          <a:xfrm>
            <a:off x="5918200" y="5178425"/>
            <a:ext cx="19050" cy="26988"/>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2828" name="Rectangle 65"/>
          <p:cNvSpPr>
            <a:spLocks noChangeArrowheads="1"/>
          </p:cNvSpPr>
          <p:nvPr/>
        </p:nvSpPr>
        <p:spPr bwMode="auto">
          <a:xfrm>
            <a:off x="5937250" y="5178425"/>
            <a:ext cx="176213" cy="26988"/>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2829" name="Rectangle 66"/>
          <p:cNvSpPr>
            <a:spLocks noChangeArrowheads="1"/>
          </p:cNvSpPr>
          <p:nvPr/>
        </p:nvSpPr>
        <p:spPr bwMode="auto">
          <a:xfrm>
            <a:off x="6224588" y="5178425"/>
            <a:ext cx="112712" cy="26988"/>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2830" name="Rectangle 67"/>
          <p:cNvSpPr>
            <a:spLocks noChangeArrowheads="1"/>
          </p:cNvSpPr>
          <p:nvPr/>
        </p:nvSpPr>
        <p:spPr bwMode="auto">
          <a:xfrm>
            <a:off x="6337300" y="5178425"/>
            <a:ext cx="82550" cy="26988"/>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2831" name="Rectangle 68"/>
          <p:cNvSpPr>
            <a:spLocks noChangeArrowheads="1"/>
          </p:cNvSpPr>
          <p:nvPr/>
        </p:nvSpPr>
        <p:spPr bwMode="auto">
          <a:xfrm>
            <a:off x="6532563" y="5187950"/>
            <a:ext cx="195262" cy="26988"/>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2832" name="Freeform 69"/>
          <p:cNvSpPr>
            <a:spLocks/>
          </p:cNvSpPr>
          <p:nvPr/>
        </p:nvSpPr>
        <p:spPr bwMode="auto">
          <a:xfrm>
            <a:off x="1619250" y="4573588"/>
            <a:ext cx="5108575" cy="427037"/>
          </a:xfrm>
          <a:custGeom>
            <a:avLst/>
            <a:gdLst>
              <a:gd name="T0" fmla="*/ 0 w 549"/>
              <a:gd name="T1" fmla="*/ 148535 h 46"/>
              <a:gd name="T2" fmla="*/ 195410 w 549"/>
              <a:gd name="T3" fmla="*/ 120684 h 46"/>
              <a:gd name="T4" fmla="*/ 390820 w 549"/>
              <a:gd name="T5" fmla="*/ 148535 h 46"/>
              <a:gd name="T6" fmla="*/ 586230 w 549"/>
              <a:gd name="T7" fmla="*/ 111401 h 46"/>
              <a:gd name="T8" fmla="*/ 781640 w 549"/>
              <a:gd name="T9" fmla="*/ 74267 h 46"/>
              <a:gd name="T10" fmla="*/ 977050 w 549"/>
              <a:gd name="T11" fmla="*/ 46417 h 46"/>
              <a:gd name="T12" fmla="*/ 1172460 w 549"/>
              <a:gd name="T13" fmla="*/ 18567 h 46"/>
              <a:gd name="T14" fmla="*/ 1367870 w 549"/>
              <a:gd name="T15" fmla="*/ 9283 h 46"/>
              <a:gd name="T16" fmla="*/ 1572585 w 549"/>
              <a:gd name="T17" fmla="*/ 0 h 46"/>
              <a:gd name="T18" fmla="*/ 1767995 w 549"/>
              <a:gd name="T19" fmla="*/ 9283 h 46"/>
              <a:gd name="T20" fmla="*/ 1963405 w 549"/>
              <a:gd name="T21" fmla="*/ 27850 h 46"/>
              <a:gd name="T22" fmla="*/ 2158815 w 549"/>
              <a:gd name="T23" fmla="*/ 55700 h 46"/>
              <a:gd name="T24" fmla="*/ 2354224 w 549"/>
              <a:gd name="T25" fmla="*/ 92834 h 46"/>
              <a:gd name="T26" fmla="*/ 2745045 w 549"/>
              <a:gd name="T27" fmla="*/ 167101 h 46"/>
              <a:gd name="T28" fmla="*/ 3145170 w 549"/>
              <a:gd name="T29" fmla="*/ 250652 h 46"/>
              <a:gd name="T30" fmla="*/ 3535990 w 549"/>
              <a:gd name="T31" fmla="*/ 306353 h 46"/>
              <a:gd name="T32" fmla="*/ 3926809 w 549"/>
              <a:gd name="T33" fmla="*/ 343486 h 46"/>
              <a:gd name="T34" fmla="*/ 4317629 w 549"/>
              <a:gd name="T35" fmla="*/ 389903 h 46"/>
              <a:gd name="T36" fmla="*/ 4717754 w 549"/>
              <a:gd name="T37" fmla="*/ 408470 h 46"/>
              <a:gd name="T38" fmla="*/ 5108575 w 549"/>
              <a:gd name="T39" fmla="*/ 427037 h 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49"/>
              <a:gd name="T61" fmla="*/ 0 h 46"/>
              <a:gd name="T62" fmla="*/ 549 w 549"/>
              <a:gd name="T63" fmla="*/ 46 h 4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49" h="46">
                <a:moveTo>
                  <a:pt x="0" y="16"/>
                </a:moveTo>
                <a:lnTo>
                  <a:pt x="21" y="13"/>
                </a:lnTo>
                <a:lnTo>
                  <a:pt x="42" y="16"/>
                </a:lnTo>
                <a:lnTo>
                  <a:pt x="63" y="12"/>
                </a:lnTo>
                <a:lnTo>
                  <a:pt x="84" y="8"/>
                </a:lnTo>
                <a:lnTo>
                  <a:pt x="105" y="5"/>
                </a:lnTo>
                <a:lnTo>
                  <a:pt x="126" y="2"/>
                </a:lnTo>
                <a:lnTo>
                  <a:pt x="147" y="1"/>
                </a:lnTo>
                <a:lnTo>
                  <a:pt x="169" y="0"/>
                </a:lnTo>
                <a:lnTo>
                  <a:pt x="190" y="1"/>
                </a:lnTo>
                <a:lnTo>
                  <a:pt x="211" y="3"/>
                </a:lnTo>
                <a:lnTo>
                  <a:pt x="232" y="6"/>
                </a:lnTo>
                <a:lnTo>
                  <a:pt x="253" y="10"/>
                </a:lnTo>
                <a:lnTo>
                  <a:pt x="295" y="18"/>
                </a:lnTo>
                <a:lnTo>
                  <a:pt x="338" y="27"/>
                </a:lnTo>
                <a:lnTo>
                  <a:pt x="380" y="33"/>
                </a:lnTo>
                <a:lnTo>
                  <a:pt x="422" y="37"/>
                </a:lnTo>
                <a:lnTo>
                  <a:pt x="464" y="42"/>
                </a:lnTo>
                <a:lnTo>
                  <a:pt x="507" y="44"/>
                </a:lnTo>
                <a:lnTo>
                  <a:pt x="549" y="46"/>
                </a:lnTo>
              </a:path>
            </a:pathLst>
          </a:custGeom>
          <a:noFill/>
          <a:ln w="28575">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2833" name="Freeform 70"/>
          <p:cNvSpPr>
            <a:spLocks/>
          </p:cNvSpPr>
          <p:nvPr/>
        </p:nvSpPr>
        <p:spPr bwMode="auto">
          <a:xfrm>
            <a:off x="1619250" y="5075238"/>
            <a:ext cx="5108575" cy="242887"/>
          </a:xfrm>
          <a:custGeom>
            <a:avLst/>
            <a:gdLst>
              <a:gd name="T0" fmla="*/ 0 w 549"/>
              <a:gd name="T1" fmla="*/ 0 h 26"/>
              <a:gd name="T2" fmla="*/ 195410 w 549"/>
              <a:gd name="T3" fmla="*/ 28025 h 26"/>
              <a:gd name="T4" fmla="*/ 390820 w 549"/>
              <a:gd name="T5" fmla="*/ 37367 h 26"/>
              <a:gd name="T6" fmla="*/ 586230 w 549"/>
              <a:gd name="T7" fmla="*/ 56051 h 26"/>
              <a:gd name="T8" fmla="*/ 781640 w 549"/>
              <a:gd name="T9" fmla="*/ 65393 h 26"/>
              <a:gd name="T10" fmla="*/ 977050 w 549"/>
              <a:gd name="T11" fmla="*/ 84076 h 26"/>
              <a:gd name="T12" fmla="*/ 1172460 w 549"/>
              <a:gd name="T13" fmla="*/ 93418 h 26"/>
              <a:gd name="T14" fmla="*/ 1367870 w 549"/>
              <a:gd name="T15" fmla="*/ 102760 h 26"/>
              <a:gd name="T16" fmla="*/ 1572585 w 549"/>
              <a:gd name="T17" fmla="*/ 112102 h 26"/>
              <a:gd name="T18" fmla="*/ 1767995 w 549"/>
              <a:gd name="T19" fmla="*/ 121444 h 26"/>
              <a:gd name="T20" fmla="*/ 1963405 w 549"/>
              <a:gd name="T21" fmla="*/ 130785 h 26"/>
              <a:gd name="T22" fmla="*/ 2158815 w 549"/>
              <a:gd name="T23" fmla="*/ 140127 h 26"/>
              <a:gd name="T24" fmla="*/ 2354224 w 549"/>
              <a:gd name="T25" fmla="*/ 149469 h 26"/>
              <a:gd name="T26" fmla="*/ 2745045 w 549"/>
              <a:gd name="T27" fmla="*/ 168153 h 26"/>
              <a:gd name="T28" fmla="*/ 3145170 w 549"/>
              <a:gd name="T29" fmla="*/ 186836 h 26"/>
              <a:gd name="T30" fmla="*/ 3535990 w 549"/>
              <a:gd name="T31" fmla="*/ 196178 h 26"/>
              <a:gd name="T32" fmla="*/ 3926809 w 549"/>
              <a:gd name="T33" fmla="*/ 214862 h 26"/>
              <a:gd name="T34" fmla="*/ 4317629 w 549"/>
              <a:gd name="T35" fmla="*/ 224203 h 26"/>
              <a:gd name="T36" fmla="*/ 4717754 w 549"/>
              <a:gd name="T37" fmla="*/ 233545 h 26"/>
              <a:gd name="T38" fmla="*/ 5108575 w 549"/>
              <a:gd name="T39" fmla="*/ 242887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49"/>
              <a:gd name="T61" fmla="*/ 0 h 26"/>
              <a:gd name="T62" fmla="*/ 549 w 549"/>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49" h="26">
                <a:moveTo>
                  <a:pt x="0" y="0"/>
                </a:moveTo>
                <a:lnTo>
                  <a:pt x="21" y="3"/>
                </a:lnTo>
                <a:lnTo>
                  <a:pt x="42" y="4"/>
                </a:lnTo>
                <a:lnTo>
                  <a:pt x="63" y="6"/>
                </a:lnTo>
                <a:lnTo>
                  <a:pt x="84" y="7"/>
                </a:lnTo>
                <a:lnTo>
                  <a:pt x="105" y="9"/>
                </a:lnTo>
                <a:lnTo>
                  <a:pt x="126" y="10"/>
                </a:lnTo>
                <a:lnTo>
                  <a:pt x="147" y="11"/>
                </a:lnTo>
                <a:lnTo>
                  <a:pt x="169" y="12"/>
                </a:lnTo>
                <a:lnTo>
                  <a:pt x="190" y="13"/>
                </a:lnTo>
                <a:lnTo>
                  <a:pt x="211" y="14"/>
                </a:lnTo>
                <a:lnTo>
                  <a:pt x="232" y="15"/>
                </a:lnTo>
                <a:lnTo>
                  <a:pt x="253" y="16"/>
                </a:lnTo>
                <a:lnTo>
                  <a:pt x="295" y="18"/>
                </a:lnTo>
                <a:lnTo>
                  <a:pt x="338" y="20"/>
                </a:lnTo>
                <a:lnTo>
                  <a:pt x="380" y="21"/>
                </a:lnTo>
                <a:lnTo>
                  <a:pt x="422" y="23"/>
                </a:lnTo>
                <a:lnTo>
                  <a:pt x="464" y="24"/>
                </a:lnTo>
                <a:lnTo>
                  <a:pt x="507" y="25"/>
                </a:lnTo>
                <a:lnTo>
                  <a:pt x="549" y="26"/>
                </a:lnTo>
              </a:path>
            </a:pathLst>
          </a:custGeom>
          <a:noFill/>
          <a:ln w="28575">
            <a:solidFill>
              <a:srgbClr val="969696"/>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2834" name="Freeform 71"/>
          <p:cNvSpPr>
            <a:spLocks/>
          </p:cNvSpPr>
          <p:nvPr/>
        </p:nvSpPr>
        <p:spPr bwMode="auto">
          <a:xfrm>
            <a:off x="1619250" y="3959225"/>
            <a:ext cx="5108575" cy="465138"/>
          </a:xfrm>
          <a:custGeom>
            <a:avLst/>
            <a:gdLst>
              <a:gd name="T0" fmla="*/ 0 w 549"/>
              <a:gd name="T1" fmla="*/ 0 h 50"/>
              <a:gd name="T2" fmla="*/ 195410 w 549"/>
              <a:gd name="T3" fmla="*/ 46514 h 50"/>
              <a:gd name="T4" fmla="*/ 390820 w 549"/>
              <a:gd name="T5" fmla="*/ 83725 h 50"/>
              <a:gd name="T6" fmla="*/ 586230 w 549"/>
              <a:gd name="T7" fmla="*/ 111633 h 50"/>
              <a:gd name="T8" fmla="*/ 781640 w 549"/>
              <a:gd name="T9" fmla="*/ 130239 h 50"/>
              <a:gd name="T10" fmla="*/ 977050 w 549"/>
              <a:gd name="T11" fmla="*/ 158147 h 50"/>
              <a:gd name="T12" fmla="*/ 1172460 w 549"/>
              <a:gd name="T13" fmla="*/ 176752 h 50"/>
              <a:gd name="T14" fmla="*/ 1367870 w 549"/>
              <a:gd name="T15" fmla="*/ 195358 h 50"/>
              <a:gd name="T16" fmla="*/ 1572585 w 549"/>
              <a:gd name="T17" fmla="*/ 213963 h 50"/>
              <a:gd name="T18" fmla="*/ 1767995 w 549"/>
              <a:gd name="T19" fmla="*/ 232569 h 50"/>
              <a:gd name="T20" fmla="*/ 1963405 w 549"/>
              <a:gd name="T21" fmla="*/ 251175 h 50"/>
              <a:gd name="T22" fmla="*/ 2158815 w 549"/>
              <a:gd name="T23" fmla="*/ 269780 h 50"/>
              <a:gd name="T24" fmla="*/ 2354224 w 549"/>
              <a:gd name="T25" fmla="*/ 288386 h 50"/>
              <a:gd name="T26" fmla="*/ 2745045 w 549"/>
              <a:gd name="T27" fmla="*/ 325597 h 50"/>
              <a:gd name="T28" fmla="*/ 3145170 w 549"/>
              <a:gd name="T29" fmla="*/ 353505 h 50"/>
              <a:gd name="T30" fmla="*/ 3535990 w 549"/>
              <a:gd name="T31" fmla="*/ 381413 h 50"/>
              <a:gd name="T32" fmla="*/ 3926809 w 549"/>
              <a:gd name="T33" fmla="*/ 409321 h 50"/>
              <a:gd name="T34" fmla="*/ 4317629 w 549"/>
              <a:gd name="T35" fmla="*/ 427927 h 50"/>
              <a:gd name="T36" fmla="*/ 4717754 w 549"/>
              <a:gd name="T37" fmla="*/ 446532 h 50"/>
              <a:gd name="T38" fmla="*/ 5108575 w 549"/>
              <a:gd name="T39" fmla="*/ 465138 h 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49"/>
              <a:gd name="T61" fmla="*/ 0 h 50"/>
              <a:gd name="T62" fmla="*/ 549 w 549"/>
              <a:gd name="T63" fmla="*/ 50 h 5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49" h="50">
                <a:moveTo>
                  <a:pt x="0" y="0"/>
                </a:moveTo>
                <a:lnTo>
                  <a:pt x="21" y="5"/>
                </a:lnTo>
                <a:lnTo>
                  <a:pt x="42" y="9"/>
                </a:lnTo>
                <a:lnTo>
                  <a:pt x="63" y="12"/>
                </a:lnTo>
                <a:lnTo>
                  <a:pt x="84" y="14"/>
                </a:lnTo>
                <a:lnTo>
                  <a:pt x="105" y="17"/>
                </a:lnTo>
                <a:lnTo>
                  <a:pt x="126" y="19"/>
                </a:lnTo>
                <a:lnTo>
                  <a:pt x="147" y="21"/>
                </a:lnTo>
                <a:lnTo>
                  <a:pt x="169" y="23"/>
                </a:lnTo>
                <a:lnTo>
                  <a:pt x="190" y="25"/>
                </a:lnTo>
                <a:lnTo>
                  <a:pt x="211" y="27"/>
                </a:lnTo>
                <a:lnTo>
                  <a:pt x="232" y="29"/>
                </a:lnTo>
                <a:lnTo>
                  <a:pt x="253" y="31"/>
                </a:lnTo>
                <a:lnTo>
                  <a:pt x="295" y="35"/>
                </a:lnTo>
                <a:lnTo>
                  <a:pt x="338" y="38"/>
                </a:lnTo>
                <a:lnTo>
                  <a:pt x="380" y="41"/>
                </a:lnTo>
                <a:lnTo>
                  <a:pt x="422" y="44"/>
                </a:lnTo>
                <a:lnTo>
                  <a:pt x="464" y="46"/>
                </a:lnTo>
                <a:lnTo>
                  <a:pt x="507" y="48"/>
                </a:lnTo>
                <a:lnTo>
                  <a:pt x="549" y="50"/>
                </a:lnTo>
              </a:path>
            </a:pathLst>
          </a:custGeom>
          <a:noFill/>
          <a:ln w="28575">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2835" name="Freeform 72"/>
          <p:cNvSpPr>
            <a:spLocks/>
          </p:cNvSpPr>
          <p:nvPr/>
        </p:nvSpPr>
        <p:spPr bwMode="auto">
          <a:xfrm>
            <a:off x="1619250" y="4322763"/>
            <a:ext cx="5108575" cy="446087"/>
          </a:xfrm>
          <a:custGeom>
            <a:avLst/>
            <a:gdLst>
              <a:gd name="T0" fmla="*/ 0 w 549"/>
              <a:gd name="T1" fmla="*/ 0 h 48"/>
              <a:gd name="T2" fmla="*/ 195410 w 549"/>
              <a:gd name="T3" fmla="*/ 27880 h 48"/>
              <a:gd name="T4" fmla="*/ 390820 w 549"/>
              <a:gd name="T5" fmla="*/ 46467 h 48"/>
              <a:gd name="T6" fmla="*/ 586230 w 549"/>
              <a:gd name="T7" fmla="*/ 74348 h 48"/>
              <a:gd name="T8" fmla="*/ 781640 w 549"/>
              <a:gd name="T9" fmla="*/ 92935 h 48"/>
              <a:gd name="T10" fmla="*/ 977050 w 549"/>
              <a:gd name="T11" fmla="*/ 102228 h 48"/>
              <a:gd name="T12" fmla="*/ 1172460 w 549"/>
              <a:gd name="T13" fmla="*/ 120815 h 48"/>
              <a:gd name="T14" fmla="*/ 1367870 w 549"/>
              <a:gd name="T15" fmla="*/ 139402 h 48"/>
              <a:gd name="T16" fmla="*/ 1572585 w 549"/>
              <a:gd name="T17" fmla="*/ 157989 h 48"/>
              <a:gd name="T18" fmla="*/ 1767995 w 549"/>
              <a:gd name="T19" fmla="*/ 167283 h 48"/>
              <a:gd name="T20" fmla="*/ 1963405 w 549"/>
              <a:gd name="T21" fmla="*/ 185870 h 48"/>
              <a:gd name="T22" fmla="*/ 2158815 w 549"/>
              <a:gd name="T23" fmla="*/ 195163 h 48"/>
              <a:gd name="T24" fmla="*/ 2354224 w 549"/>
              <a:gd name="T25" fmla="*/ 213750 h 48"/>
              <a:gd name="T26" fmla="*/ 2745045 w 549"/>
              <a:gd name="T27" fmla="*/ 250924 h 48"/>
              <a:gd name="T28" fmla="*/ 3145170 w 549"/>
              <a:gd name="T29" fmla="*/ 278804 h 48"/>
              <a:gd name="T30" fmla="*/ 3535990 w 549"/>
              <a:gd name="T31" fmla="*/ 315978 h 48"/>
              <a:gd name="T32" fmla="*/ 3926809 w 549"/>
              <a:gd name="T33" fmla="*/ 353152 h 48"/>
              <a:gd name="T34" fmla="*/ 4317629 w 549"/>
              <a:gd name="T35" fmla="*/ 381033 h 48"/>
              <a:gd name="T36" fmla="*/ 4717754 w 549"/>
              <a:gd name="T37" fmla="*/ 418207 h 48"/>
              <a:gd name="T38" fmla="*/ 5108575 w 549"/>
              <a:gd name="T39" fmla="*/ 446087 h 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49"/>
              <a:gd name="T61" fmla="*/ 0 h 48"/>
              <a:gd name="T62" fmla="*/ 549 w 549"/>
              <a:gd name="T63" fmla="*/ 48 h 4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49" h="48">
                <a:moveTo>
                  <a:pt x="0" y="0"/>
                </a:moveTo>
                <a:lnTo>
                  <a:pt x="21" y="3"/>
                </a:lnTo>
                <a:lnTo>
                  <a:pt x="42" y="5"/>
                </a:lnTo>
                <a:lnTo>
                  <a:pt x="63" y="8"/>
                </a:lnTo>
                <a:lnTo>
                  <a:pt x="84" y="10"/>
                </a:lnTo>
                <a:lnTo>
                  <a:pt x="105" y="11"/>
                </a:lnTo>
                <a:lnTo>
                  <a:pt x="126" y="13"/>
                </a:lnTo>
                <a:lnTo>
                  <a:pt x="147" y="15"/>
                </a:lnTo>
                <a:lnTo>
                  <a:pt x="169" y="17"/>
                </a:lnTo>
                <a:lnTo>
                  <a:pt x="190" y="18"/>
                </a:lnTo>
                <a:lnTo>
                  <a:pt x="211" y="20"/>
                </a:lnTo>
                <a:lnTo>
                  <a:pt x="232" y="21"/>
                </a:lnTo>
                <a:lnTo>
                  <a:pt x="253" y="23"/>
                </a:lnTo>
                <a:lnTo>
                  <a:pt x="295" y="27"/>
                </a:lnTo>
                <a:lnTo>
                  <a:pt x="338" y="30"/>
                </a:lnTo>
                <a:lnTo>
                  <a:pt x="380" y="34"/>
                </a:lnTo>
                <a:lnTo>
                  <a:pt x="422" y="38"/>
                </a:lnTo>
                <a:lnTo>
                  <a:pt x="464" y="41"/>
                </a:lnTo>
                <a:lnTo>
                  <a:pt x="507" y="45"/>
                </a:lnTo>
                <a:lnTo>
                  <a:pt x="549" y="48"/>
                </a:lnTo>
              </a:path>
            </a:pathLst>
          </a:custGeom>
          <a:noFill/>
          <a:ln w="28575">
            <a:solidFill>
              <a:srgbClr val="3366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2836" name="Freeform 73"/>
          <p:cNvSpPr>
            <a:spLocks/>
          </p:cNvSpPr>
          <p:nvPr/>
        </p:nvSpPr>
        <p:spPr bwMode="auto">
          <a:xfrm>
            <a:off x="1619250" y="1231900"/>
            <a:ext cx="5108575" cy="1601788"/>
          </a:xfrm>
          <a:custGeom>
            <a:avLst/>
            <a:gdLst>
              <a:gd name="T0" fmla="*/ 0 w 549"/>
              <a:gd name="T1" fmla="*/ 1601788 h 172"/>
              <a:gd name="T2" fmla="*/ 195410 w 549"/>
              <a:gd name="T3" fmla="*/ 1536599 h 172"/>
              <a:gd name="T4" fmla="*/ 390820 w 549"/>
              <a:gd name="T5" fmla="*/ 1471410 h 172"/>
              <a:gd name="T6" fmla="*/ 586230 w 549"/>
              <a:gd name="T7" fmla="*/ 1406221 h 172"/>
              <a:gd name="T8" fmla="*/ 781640 w 549"/>
              <a:gd name="T9" fmla="*/ 1350345 h 172"/>
              <a:gd name="T10" fmla="*/ 977050 w 549"/>
              <a:gd name="T11" fmla="*/ 1294468 h 172"/>
              <a:gd name="T12" fmla="*/ 1172460 w 549"/>
              <a:gd name="T13" fmla="*/ 1238592 h 172"/>
              <a:gd name="T14" fmla="*/ 1367870 w 549"/>
              <a:gd name="T15" fmla="*/ 1173403 h 172"/>
              <a:gd name="T16" fmla="*/ 1572585 w 549"/>
              <a:gd name="T17" fmla="*/ 1117526 h 172"/>
              <a:gd name="T18" fmla="*/ 1767995 w 549"/>
              <a:gd name="T19" fmla="*/ 1052337 h 172"/>
              <a:gd name="T20" fmla="*/ 1963405 w 549"/>
              <a:gd name="T21" fmla="*/ 996461 h 172"/>
              <a:gd name="T22" fmla="*/ 2158815 w 549"/>
              <a:gd name="T23" fmla="*/ 940585 h 172"/>
              <a:gd name="T24" fmla="*/ 2354224 w 549"/>
              <a:gd name="T25" fmla="*/ 875396 h 172"/>
              <a:gd name="T26" fmla="*/ 2745045 w 549"/>
              <a:gd name="T27" fmla="*/ 763643 h 172"/>
              <a:gd name="T28" fmla="*/ 3145170 w 549"/>
              <a:gd name="T29" fmla="*/ 642578 h 172"/>
              <a:gd name="T30" fmla="*/ 3535990 w 549"/>
              <a:gd name="T31" fmla="*/ 512200 h 172"/>
              <a:gd name="T32" fmla="*/ 3926809 w 549"/>
              <a:gd name="T33" fmla="*/ 391134 h 172"/>
              <a:gd name="T34" fmla="*/ 4317629 w 549"/>
              <a:gd name="T35" fmla="*/ 260756 h 172"/>
              <a:gd name="T36" fmla="*/ 4717754 w 549"/>
              <a:gd name="T37" fmla="*/ 130378 h 172"/>
              <a:gd name="T38" fmla="*/ 5108575 w 549"/>
              <a:gd name="T39" fmla="*/ 0 h 1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49"/>
              <a:gd name="T61" fmla="*/ 0 h 172"/>
              <a:gd name="T62" fmla="*/ 549 w 549"/>
              <a:gd name="T63" fmla="*/ 172 h 1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49" h="172">
                <a:moveTo>
                  <a:pt x="0" y="172"/>
                </a:moveTo>
                <a:lnTo>
                  <a:pt x="21" y="165"/>
                </a:lnTo>
                <a:lnTo>
                  <a:pt x="42" y="158"/>
                </a:lnTo>
                <a:lnTo>
                  <a:pt x="63" y="151"/>
                </a:lnTo>
                <a:lnTo>
                  <a:pt x="84" y="145"/>
                </a:lnTo>
                <a:lnTo>
                  <a:pt x="105" y="139"/>
                </a:lnTo>
                <a:lnTo>
                  <a:pt x="126" y="133"/>
                </a:lnTo>
                <a:lnTo>
                  <a:pt x="147" y="126"/>
                </a:lnTo>
                <a:lnTo>
                  <a:pt x="169" y="120"/>
                </a:lnTo>
                <a:lnTo>
                  <a:pt x="190" y="113"/>
                </a:lnTo>
                <a:lnTo>
                  <a:pt x="211" y="107"/>
                </a:lnTo>
                <a:lnTo>
                  <a:pt x="232" y="101"/>
                </a:lnTo>
                <a:lnTo>
                  <a:pt x="253" y="94"/>
                </a:lnTo>
                <a:lnTo>
                  <a:pt x="295" y="82"/>
                </a:lnTo>
                <a:lnTo>
                  <a:pt x="338" y="69"/>
                </a:lnTo>
                <a:lnTo>
                  <a:pt x="380" y="55"/>
                </a:lnTo>
                <a:lnTo>
                  <a:pt x="422" y="42"/>
                </a:lnTo>
                <a:lnTo>
                  <a:pt x="464" y="28"/>
                </a:lnTo>
                <a:lnTo>
                  <a:pt x="507" y="14"/>
                </a:lnTo>
                <a:lnTo>
                  <a:pt x="549" y="0"/>
                </a:lnTo>
              </a:path>
            </a:pathLst>
          </a:custGeom>
          <a:noFill/>
          <a:ln w="28575">
            <a:solidFill>
              <a:srgbClr val="089DD5"/>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2837" name="Freeform 74"/>
          <p:cNvSpPr>
            <a:spLocks/>
          </p:cNvSpPr>
          <p:nvPr/>
        </p:nvSpPr>
        <p:spPr bwMode="auto">
          <a:xfrm>
            <a:off x="1619250" y="2860675"/>
            <a:ext cx="195263" cy="55563"/>
          </a:xfrm>
          <a:custGeom>
            <a:avLst/>
            <a:gdLst>
              <a:gd name="T0" fmla="*/ 0 w 123"/>
              <a:gd name="T1" fmla="*/ 28575 h 35"/>
              <a:gd name="T2" fmla="*/ 195263 w 123"/>
              <a:gd name="T3" fmla="*/ 0 h 35"/>
              <a:gd name="T4" fmla="*/ 195263 w 123"/>
              <a:gd name="T5" fmla="*/ 28575 h 35"/>
              <a:gd name="T6" fmla="*/ 0 w 123"/>
              <a:gd name="T7" fmla="*/ 55563 h 35"/>
              <a:gd name="T8" fmla="*/ 0 w 123"/>
              <a:gd name="T9" fmla="*/ 28575 h 35"/>
              <a:gd name="T10" fmla="*/ 0 60000 65536"/>
              <a:gd name="T11" fmla="*/ 0 60000 65536"/>
              <a:gd name="T12" fmla="*/ 0 60000 65536"/>
              <a:gd name="T13" fmla="*/ 0 60000 65536"/>
              <a:gd name="T14" fmla="*/ 0 60000 65536"/>
              <a:gd name="T15" fmla="*/ 0 w 123"/>
              <a:gd name="T16" fmla="*/ 0 h 35"/>
              <a:gd name="T17" fmla="*/ 123 w 123"/>
              <a:gd name="T18" fmla="*/ 35 h 35"/>
            </a:gdLst>
            <a:ahLst/>
            <a:cxnLst>
              <a:cxn ang="T10">
                <a:pos x="T0" y="T1"/>
              </a:cxn>
              <a:cxn ang="T11">
                <a:pos x="T2" y="T3"/>
              </a:cxn>
              <a:cxn ang="T12">
                <a:pos x="T4" y="T5"/>
              </a:cxn>
              <a:cxn ang="T13">
                <a:pos x="T6" y="T7"/>
              </a:cxn>
              <a:cxn ang="T14">
                <a:pos x="T8" y="T9"/>
              </a:cxn>
            </a:cxnLst>
            <a:rect l="T15" t="T16" r="T17" b="T18"/>
            <a:pathLst>
              <a:path w="123" h="35">
                <a:moveTo>
                  <a:pt x="0" y="18"/>
                </a:moveTo>
                <a:lnTo>
                  <a:pt x="123" y="0"/>
                </a:lnTo>
                <a:lnTo>
                  <a:pt x="123" y="18"/>
                </a:lnTo>
                <a:lnTo>
                  <a:pt x="0" y="35"/>
                </a:lnTo>
                <a:lnTo>
                  <a:pt x="0" y="1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838" name="Freeform 75"/>
          <p:cNvSpPr>
            <a:spLocks/>
          </p:cNvSpPr>
          <p:nvPr/>
        </p:nvSpPr>
        <p:spPr bwMode="auto">
          <a:xfrm>
            <a:off x="1916113" y="2824163"/>
            <a:ext cx="93662" cy="46037"/>
          </a:xfrm>
          <a:custGeom>
            <a:avLst/>
            <a:gdLst>
              <a:gd name="T0" fmla="*/ 0 w 59"/>
              <a:gd name="T1" fmla="*/ 19050 h 29"/>
              <a:gd name="T2" fmla="*/ 84137 w 59"/>
              <a:gd name="T3" fmla="*/ 0 h 29"/>
              <a:gd name="T4" fmla="*/ 93662 w 59"/>
              <a:gd name="T5" fmla="*/ 26987 h 29"/>
              <a:gd name="T6" fmla="*/ 9525 w 59"/>
              <a:gd name="T7" fmla="*/ 46037 h 29"/>
              <a:gd name="T8" fmla="*/ 0 w 59"/>
              <a:gd name="T9" fmla="*/ 19050 h 29"/>
              <a:gd name="T10" fmla="*/ 0 60000 65536"/>
              <a:gd name="T11" fmla="*/ 0 60000 65536"/>
              <a:gd name="T12" fmla="*/ 0 60000 65536"/>
              <a:gd name="T13" fmla="*/ 0 60000 65536"/>
              <a:gd name="T14" fmla="*/ 0 60000 65536"/>
              <a:gd name="T15" fmla="*/ 0 w 59"/>
              <a:gd name="T16" fmla="*/ 0 h 29"/>
              <a:gd name="T17" fmla="*/ 59 w 59"/>
              <a:gd name="T18" fmla="*/ 29 h 29"/>
            </a:gdLst>
            <a:ahLst/>
            <a:cxnLst>
              <a:cxn ang="T10">
                <a:pos x="T0" y="T1"/>
              </a:cxn>
              <a:cxn ang="T11">
                <a:pos x="T2" y="T3"/>
              </a:cxn>
              <a:cxn ang="T12">
                <a:pos x="T4" y="T5"/>
              </a:cxn>
              <a:cxn ang="T13">
                <a:pos x="T6" y="T7"/>
              </a:cxn>
              <a:cxn ang="T14">
                <a:pos x="T8" y="T9"/>
              </a:cxn>
            </a:cxnLst>
            <a:rect l="T15" t="T16" r="T17" b="T18"/>
            <a:pathLst>
              <a:path w="59" h="29">
                <a:moveTo>
                  <a:pt x="0" y="12"/>
                </a:moveTo>
                <a:lnTo>
                  <a:pt x="53" y="0"/>
                </a:lnTo>
                <a:lnTo>
                  <a:pt x="59" y="17"/>
                </a:lnTo>
                <a:lnTo>
                  <a:pt x="6" y="29"/>
                </a:lnTo>
                <a:lnTo>
                  <a:pt x="0" y="1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839" name="Freeform 76"/>
          <p:cNvSpPr>
            <a:spLocks/>
          </p:cNvSpPr>
          <p:nvPr/>
        </p:nvSpPr>
        <p:spPr bwMode="auto">
          <a:xfrm>
            <a:off x="2009775" y="2805113"/>
            <a:ext cx="111125" cy="46037"/>
          </a:xfrm>
          <a:custGeom>
            <a:avLst/>
            <a:gdLst>
              <a:gd name="T0" fmla="*/ 0 w 70"/>
              <a:gd name="T1" fmla="*/ 19050 h 29"/>
              <a:gd name="T2" fmla="*/ 111125 w 70"/>
              <a:gd name="T3" fmla="*/ 0 h 29"/>
              <a:gd name="T4" fmla="*/ 111125 w 70"/>
              <a:gd name="T5" fmla="*/ 28575 h 29"/>
              <a:gd name="T6" fmla="*/ 0 w 70"/>
              <a:gd name="T7" fmla="*/ 46037 h 29"/>
              <a:gd name="T8" fmla="*/ 0 w 70"/>
              <a:gd name="T9" fmla="*/ 19050 h 29"/>
              <a:gd name="T10" fmla="*/ 0 60000 65536"/>
              <a:gd name="T11" fmla="*/ 0 60000 65536"/>
              <a:gd name="T12" fmla="*/ 0 60000 65536"/>
              <a:gd name="T13" fmla="*/ 0 60000 65536"/>
              <a:gd name="T14" fmla="*/ 0 60000 65536"/>
              <a:gd name="T15" fmla="*/ 0 w 70"/>
              <a:gd name="T16" fmla="*/ 0 h 29"/>
              <a:gd name="T17" fmla="*/ 70 w 70"/>
              <a:gd name="T18" fmla="*/ 29 h 29"/>
            </a:gdLst>
            <a:ahLst/>
            <a:cxnLst>
              <a:cxn ang="T10">
                <a:pos x="T0" y="T1"/>
              </a:cxn>
              <a:cxn ang="T11">
                <a:pos x="T2" y="T3"/>
              </a:cxn>
              <a:cxn ang="T12">
                <a:pos x="T4" y="T5"/>
              </a:cxn>
              <a:cxn ang="T13">
                <a:pos x="T6" y="T7"/>
              </a:cxn>
              <a:cxn ang="T14">
                <a:pos x="T8" y="T9"/>
              </a:cxn>
            </a:cxnLst>
            <a:rect l="T15" t="T16" r="T17" b="T18"/>
            <a:pathLst>
              <a:path w="70" h="29">
                <a:moveTo>
                  <a:pt x="0" y="12"/>
                </a:moveTo>
                <a:lnTo>
                  <a:pt x="70" y="0"/>
                </a:lnTo>
                <a:lnTo>
                  <a:pt x="70" y="18"/>
                </a:lnTo>
                <a:lnTo>
                  <a:pt x="0" y="29"/>
                </a:lnTo>
                <a:lnTo>
                  <a:pt x="0" y="1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840" name="Freeform 77"/>
          <p:cNvSpPr>
            <a:spLocks/>
          </p:cNvSpPr>
          <p:nvPr/>
        </p:nvSpPr>
        <p:spPr bwMode="auto">
          <a:xfrm>
            <a:off x="2233613" y="2749550"/>
            <a:ext cx="166687" cy="55563"/>
          </a:xfrm>
          <a:custGeom>
            <a:avLst/>
            <a:gdLst>
              <a:gd name="T0" fmla="*/ 0 w 105"/>
              <a:gd name="T1" fmla="*/ 26988 h 35"/>
              <a:gd name="T2" fmla="*/ 166687 w 105"/>
              <a:gd name="T3" fmla="*/ 0 h 35"/>
              <a:gd name="T4" fmla="*/ 166687 w 105"/>
              <a:gd name="T5" fmla="*/ 26988 h 35"/>
              <a:gd name="T6" fmla="*/ 0 w 105"/>
              <a:gd name="T7" fmla="*/ 55563 h 35"/>
              <a:gd name="T8" fmla="*/ 0 w 105"/>
              <a:gd name="T9" fmla="*/ 26988 h 35"/>
              <a:gd name="T10" fmla="*/ 0 60000 65536"/>
              <a:gd name="T11" fmla="*/ 0 60000 65536"/>
              <a:gd name="T12" fmla="*/ 0 60000 65536"/>
              <a:gd name="T13" fmla="*/ 0 60000 65536"/>
              <a:gd name="T14" fmla="*/ 0 60000 65536"/>
              <a:gd name="T15" fmla="*/ 0 w 105"/>
              <a:gd name="T16" fmla="*/ 0 h 35"/>
              <a:gd name="T17" fmla="*/ 105 w 105"/>
              <a:gd name="T18" fmla="*/ 35 h 35"/>
            </a:gdLst>
            <a:ahLst/>
            <a:cxnLst>
              <a:cxn ang="T10">
                <a:pos x="T0" y="T1"/>
              </a:cxn>
              <a:cxn ang="T11">
                <a:pos x="T2" y="T3"/>
              </a:cxn>
              <a:cxn ang="T12">
                <a:pos x="T4" y="T5"/>
              </a:cxn>
              <a:cxn ang="T13">
                <a:pos x="T6" y="T7"/>
              </a:cxn>
              <a:cxn ang="T14">
                <a:pos x="T8" y="T9"/>
              </a:cxn>
            </a:cxnLst>
            <a:rect l="T15" t="T16" r="T17" b="T18"/>
            <a:pathLst>
              <a:path w="105" h="35">
                <a:moveTo>
                  <a:pt x="0" y="17"/>
                </a:moveTo>
                <a:lnTo>
                  <a:pt x="105" y="0"/>
                </a:lnTo>
                <a:lnTo>
                  <a:pt x="105" y="17"/>
                </a:lnTo>
                <a:lnTo>
                  <a:pt x="0" y="35"/>
                </a:lnTo>
                <a:lnTo>
                  <a:pt x="0" y="1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841" name="Freeform 78"/>
          <p:cNvSpPr>
            <a:spLocks/>
          </p:cNvSpPr>
          <p:nvPr/>
        </p:nvSpPr>
        <p:spPr bwMode="auto">
          <a:xfrm>
            <a:off x="2390775" y="2740025"/>
            <a:ext cx="38100" cy="36513"/>
          </a:xfrm>
          <a:custGeom>
            <a:avLst/>
            <a:gdLst>
              <a:gd name="T0" fmla="*/ 0 w 24"/>
              <a:gd name="T1" fmla="*/ 9525 h 23"/>
              <a:gd name="T2" fmla="*/ 28575 w 24"/>
              <a:gd name="T3" fmla="*/ 0 h 23"/>
              <a:gd name="T4" fmla="*/ 38100 w 24"/>
              <a:gd name="T5" fmla="*/ 28575 h 23"/>
              <a:gd name="T6" fmla="*/ 9525 w 24"/>
              <a:gd name="T7" fmla="*/ 36513 h 23"/>
              <a:gd name="T8" fmla="*/ 0 w 24"/>
              <a:gd name="T9" fmla="*/ 9525 h 23"/>
              <a:gd name="T10" fmla="*/ 0 60000 65536"/>
              <a:gd name="T11" fmla="*/ 0 60000 65536"/>
              <a:gd name="T12" fmla="*/ 0 60000 65536"/>
              <a:gd name="T13" fmla="*/ 0 60000 65536"/>
              <a:gd name="T14" fmla="*/ 0 60000 65536"/>
              <a:gd name="T15" fmla="*/ 0 w 24"/>
              <a:gd name="T16" fmla="*/ 0 h 23"/>
              <a:gd name="T17" fmla="*/ 24 w 24"/>
              <a:gd name="T18" fmla="*/ 23 h 23"/>
            </a:gdLst>
            <a:ahLst/>
            <a:cxnLst>
              <a:cxn ang="T10">
                <a:pos x="T0" y="T1"/>
              </a:cxn>
              <a:cxn ang="T11">
                <a:pos x="T2" y="T3"/>
              </a:cxn>
              <a:cxn ang="T12">
                <a:pos x="T4" y="T5"/>
              </a:cxn>
              <a:cxn ang="T13">
                <a:pos x="T6" y="T7"/>
              </a:cxn>
              <a:cxn ang="T14">
                <a:pos x="T8" y="T9"/>
              </a:cxn>
            </a:cxnLst>
            <a:rect l="T15" t="T16" r="T17" b="T18"/>
            <a:pathLst>
              <a:path w="24" h="23">
                <a:moveTo>
                  <a:pt x="0" y="6"/>
                </a:moveTo>
                <a:lnTo>
                  <a:pt x="18" y="0"/>
                </a:lnTo>
                <a:lnTo>
                  <a:pt x="24" y="18"/>
                </a:lnTo>
                <a:lnTo>
                  <a:pt x="6" y="23"/>
                </a:lnTo>
                <a:lnTo>
                  <a:pt x="0"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842" name="Freeform 79"/>
          <p:cNvSpPr>
            <a:spLocks/>
          </p:cNvSpPr>
          <p:nvPr/>
        </p:nvSpPr>
        <p:spPr bwMode="auto">
          <a:xfrm>
            <a:off x="2540000" y="2711450"/>
            <a:ext cx="55563" cy="38100"/>
          </a:xfrm>
          <a:custGeom>
            <a:avLst/>
            <a:gdLst>
              <a:gd name="T0" fmla="*/ 0 w 35"/>
              <a:gd name="T1" fmla="*/ 9525 h 24"/>
              <a:gd name="T2" fmla="*/ 55563 w 35"/>
              <a:gd name="T3" fmla="*/ 0 h 24"/>
              <a:gd name="T4" fmla="*/ 55563 w 35"/>
              <a:gd name="T5" fmla="*/ 28575 h 24"/>
              <a:gd name="T6" fmla="*/ 0 w 35"/>
              <a:gd name="T7" fmla="*/ 38100 h 24"/>
              <a:gd name="T8" fmla="*/ 0 w 35"/>
              <a:gd name="T9" fmla="*/ 9525 h 24"/>
              <a:gd name="T10" fmla="*/ 0 60000 65536"/>
              <a:gd name="T11" fmla="*/ 0 60000 65536"/>
              <a:gd name="T12" fmla="*/ 0 60000 65536"/>
              <a:gd name="T13" fmla="*/ 0 60000 65536"/>
              <a:gd name="T14" fmla="*/ 0 60000 65536"/>
              <a:gd name="T15" fmla="*/ 0 w 35"/>
              <a:gd name="T16" fmla="*/ 0 h 24"/>
              <a:gd name="T17" fmla="*/ 35 w 35"/>
              <a:gd name="T18" fmla="*/ 24 h 24"/>
            </a:gdLst>
            <a:ahLst/>
            <a:cxnLst>
              <a:cxn ang="T10">
                <a:pos x="T0" y="T1"/>
              </a:cxn>
              <a:cxn ang="T11">
                <a:pos x="T2" y="T3"/>
              </a:cxn>
              <a:cxn ang="T12">
                <a:pos x="T4" y="T5"/>
              </a:cxn>
              <a:cxn ang="T13">
                <a:pos x="T6" y="T7"/>
              </a:cxn>
              <a:cxn ang="T14">
                <a:pos x="T8" y="T9"/>
              </a:cxn>
            </a:cxnLst>
            <a:rect l="T15" t="T16" r="T17" b="T18"/>
            <a:pathLst>
              <a:path w="35" h="24">
                <a:moveTo>
                  <a:pt x="0" y="6"/>
                </a:moveTo>
                <a:lnTo>
                  <a:pt x="35" y="0"/>
                </a:lnTo>
                <a:lnTo>
                  <a:pt x="35" y="18"/>
                </a:lnTo>
                <a:lnTo>
                  <a:pt x="0" y="24"/>
                </a:lnTo>
                <a:lnTo>
                  <a:pt x="0"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843" name="Freeform 80"/>
          <p:cNvSpPr>
            <a:spLocks/>
          </p:cNvSpPr>
          <p:nvPr/>
        </p:nvSpPr>
        <p:spPr bwMode="auto">
          <a:xfrm>
            <a:off x="2595563" y="2693988"/>
            <a:ext cx="139700" cy="46037"/>
          </a:xfrm>
          <a:custGeom>
            <a:avLst/>
            <a:gdLst>
              <a:gd name="T0" fmla="*/ 0 w 88"/>
              <a:gd name="T1" fmla="*/ 17462 h 29"/>
              <a:gd name="T2" fmla="*/ 139700 w 88"/>
              <a:gd name="T3" fmla="*/ 0 h 29"/>
              <a:gd name="T4" fmla="*/ 139700 w 88"/>
              <a:gd name="T5" fmla="*/ 26987 h 29"/>
              <a:gd name="T6" fmla="*/ 0 w 88"/>
              <a:gd name="T7" fmla="*/ 46037 h 29"/>
              <a:gd name="T8" fmla="*/ 0 w 88"/>
              <a:gd name="T9" fmla="*/ 17462 h 29"/>
              <a:gd name="T10" fmla="*/ 0 60000 65536"/>
              <a:gd name="T11" fmla="*/ 0 60000 65536"/>
              <a:gd name="T12" fmla="*/ 0 60000 65536"/>
              <a:gd name="T13" fmla="*/ 0 60000 65536"/>
              <a:gd name="T14" fmla="*/ 0 60000 65536"/>
              <a:gd name="T15" fmla="*/ 0 w 88"/>
              <a:gd name="T16" fmla="*/ 0 h 29"/>
              <a:gd name="T17" fmla="*/ 88 w 88"/>
              <a:gd name="T18" fmla="*/ 29 h 29"/>
            </a:gdLst>
            <a:ahLst/>
            <a:cxnLst>
              <a:cxn ang="T10">
                <a:pos x="T0" y="T1"/>
              </a:cxn>
              <a:cxn ang="T11">
                <a:pos x="T2" y="T3"/>
              </a:cxn>
              <a:cxn ang="T12">
                <a:pos x="T4" y="T5"/>
              </a:cxn>
              <a:cxn ang="T13">
                <a:pos x="T6" y="T7"/>
              </a:cxn>
              <a:cxn ang="T14">
                <a:pos x="T8" y="T9"/>
              </a:cxn>
            </a:cxnLst>
            <a:rect l="T15" t="T16" r="T17" b="T18"/>
            <a:pathLst>
              <a:path w="88" h="29">
                <a:moveTo>
                  <a:pt x="0" y="11"/>
                </a:moveTo>
                <a:lnTo>
                  <a:pt x="88" y="0"/>
                </a:lnTo>
                <a:lnTo>
                  <a:pt x="88" y="17"/>
                </a:lnTo>
                <a:lnTo>
                  <a:pt x="0" y="29"/>
                </a:lnTo>
                <a:lnTo>
                  <a:pt x="0" y="1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844" name="Freeform 81"/>
          <p:cNvSpPr>
            <a:spLocks/>
          </p:cNvSpPr>
          <p:nvPr/>
        </p:nvSpPr>
        <p:spPr bwMode="auto">
          <a:xfrm>
            <a:off x="2847975" y="2655888"/>
            <a:ext cx="139700" cy="47625"/>
          </a:xfrm>
          <a:custGeom>
            <a:avLst/>
            <a:gdLst>
              <a:gd name="T0" fmla="*/ 0 w 88"/>
              <a:gd name="T1" fmla="*/ 19050 h 30"/>
              <a:gd name="T2" fmla="*/ 139700 w 88"/>
              <a:gd name="T3" fmla="*/ 0 h 30"/>
              <a:gd name="T4" fmla="*/ 139700 w 88"/>
              <a:gd name="T5" fmla="*/ 28575 h 30"/>
              <a:gd name="T6" fmla="*/ 0 w 88"/>
              <a:gd name="T7" fmla="*/ 47625 h 30"/>
              <a:gd name="T8" fmla="*/ 0 w 88"/>
              <a:gd name="T9" fmla="*/ 19050 h 30"/>
              <a:gd name="T10" fmla="*/ 0 60000 65536"/>
              <a:gd name="T11" fmla="*/ 0 60000 65536"/>
              <a:gd name="T12" fmla="*/ 0 60000 65536"/>
              <a:gd name="T13" fmla="*/ 0 60000 65536"/>
              <a:gd name="T14" fmla="*/ 0 60000 65536"/>
              <a:gd name="T15" fmla="*/ 0 w 88"/>
              <a:gd name="T16" fmla="*/ 0 h 30"/>
              <a:gd name="T17" fmla="*/ 88 w 88"/>
              <a:gd name="T18" fmla="*/ 30 h 30"/>
            </a:gdLst>
            <a:ahLst/>
            <a:cxnLst>
              <a:cxn ang="T10">
                <a:pos x="T0" y="T1"/>
              </a:cxn>
              <a:cxn ang="T11">
                <a:pos x="T2" y="T3"/>
              </a:cxn>
              <a:cxn ang="T12">
                <a:pos x="T4" y="T5"/>
              </a:cxn>
              <a:cxn ang="T13">
                <a:pos x="T6" y="T7"/>
              </a:cxn>
              <a:cxn ang="T14">
                <a:pos x="T8" y="T9"/>
              </a:cxn>
            </a:cxnLst>
            <a:rect l="T15" t="T16" r="T17" b="T18"/>
            <a:pathLst>
              <a:path w="88" h="30">
                <a:moveTo>
                  <a:pt x="0" y="12"/>
                </a:moveTo>
                <a:lnTo>
                  <a:pt x="88" y="0"/>
                </a:lnTo>
                <a:lnTo>
                  <a:pt x="88" y="18"/>
                </a:lnTo>
                <a:lnTo>
                  <a:pt x="0" y="30"/>
                </a:lnTo>
                <a:lnTo>
                  <a:pt x="0" y="1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845" name="Freeform 82"/>
          <p:cNvSpPr>
            <a:spLocks/>
          </p:cNvSpPr>
          <p:nvPr/>
        </p:nvSpPr>
        <p:spPr bwMode="auto">
          <a:xfrm>
            <a:off x="2987675" y="2646363"/>
            <a:ext cx="55563" cy="38100"/>
          </a:xfrm>
          <a:custGeom>
            <a:avLst/>
            <a:gdLst>
              <a:gd name="T0" fmla="*/ 0 w 35"/>
              <a:gd name="T1" fmla="*/ 9525 h 24"/>
              <a:gd name="T2" fmla="*/ 55563 w 35"/>
              <a:gd name="T3" fmla="*/ 0 h 24"/>
              <a:gd name="T4" fmla="*/ 55563 w 35"/>
              <a:gd name="T5" fmla="*/ 28575 h 24"/>
              <a:gd name="T6" fmla="*/ 0 w 35"/>
              <a:gd name="T7" fmla="*/ 38100 h 24"/>
              <a:gd name="T8" fmla="*/ 0 w 35"/>
              <a:gd name="T9" fmla="*/ 9525 h 24"/>
              <a:gd name="T10" fmla="*/ 0 60000 65536"/>
              <a:gd name="T11" fmla="*/ 0 60000 65536"/>
              <a:gd name="T12" fmla="*/ 0 60000 65536"/>
              <a:gd name="T13" fmla="*/ 0 60000 65536"/>
              <a:gd name="T14" fmla="*/ 0 60000 65536"/>
              <a:gd name="T15" fmla="*/ 0 w 35"/>
              <a:gd name="T16" fmla="*/ 0 h 24"/>
              <a:gd name="T17" fmla="*/ 35 w 35"/>
              <a:gd name="T18" fmla="*/ 24 h 24"/>
            </a:gdLst>
            <a:ahLst/>
            <a:cxnLst>
              <a:cxn ang="T10">
                <a:pos x="T0" y="T1"/>
              </a:cxn>
              <a:cxn ang="T11">
                <a:pos x="T2" y="T3"/>
              </a:cxn>
              <a:cxn ang="T12">
                <a:pos x="T4" y="T5"/>
              </a:cxn>
              <a:cxn ang="T13">
                <a:pos x="T6" y="T7"/>
              </a:cxn>
              <a:cxn ang="T14">
                <a:pos x="T8" y="T9"/>
              </a:cxn>
            </a:cxnLst>
            <a:rect l="T15" t="T16" r="T17" b="T18"/>
            <a:pathLst>
              <a:path w="35" h="24">
                <a:moveTo>
                  <a:pt x="0" y="6"/>
                </a:moveTo>
                <a:lnTo>
                  <a:pt x="35" y="0"/>
                </a:lnTo>
                <a:lnTo>
                  <a:pt x="35" y="18"/>
                </a:lnTo>
                <a:lnTo>
                  <a:pt x="0" y="24"/>
                </a:lnTo>
                <a:lnTo>
                  <a:pt x="0"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846" name="Freeform 83"/>
          <p:cNvSpPr>
            <a:spLocks/>
          </p:cNvSpPr>
          <p:nvPr/>
        </p:nvSpPr>
        <p:spPr bwMode="auto">
          <a:xfrm>
            <a:off x="3144838" y="2628900"/>
            <a:ext cx="46037" cy="36513"/>
          </a:xfrm>
          <a:custGeom>
            <a:avLst/>
            <a:gdLst>
              <a:gd name="T0" fmla="*/ 0 w 29"/>
              <a:gd name="T1" fmla="*/ 9525 h 23"/>
              <a:gd name="T2" fmla="*/ 38100 w 29"/>
              <a:gd name="T3" fmla="*/ 0 h 23"/>
              <a:gd name="T4" fmla="*/ 46037 w 29"/>
              <a:gd name="T5" fmla="*/ 26988 h 23"/>
              <a:gd name="T6" fmla="*/ 9525 w 29"/>
              <a:gd name="T7" fmla="*/ 36513 h 23"/>
              <a:gd name="T8" fmla="*/ 0 w 29"/>
              <a:gd name="T9" fmla="*/ 9525 h 23"/>
              <a:gd name="T10" fmla="*/ 0 60000 65536"/>
              <a:gd name="T11" fmla="*/ 0 60000 65536"/>
              <a:gd name="T12" fmla="*/ 0 60000 65536"/>
              <a:gd name="T13" fmla="*/ 0 60000 65536"/>
              <a:gd name="T14" fmla="*/ 0 60000 65536"/>
              <a:gd name="T15" fmla="*/ 0 w 29"/>
              <a:gd name="T16" fmla="*/ 0 h 23"/>
              <a:gd name="T17" fmla="*/ 29 w 29"/>
              <a:gd name="T18" fmla="*/ 23 h 23"/>
            </a:gdLst>
            <a:ahLst/>
            <a:cxnLst>
              <a:cxn ang="T10">
                <a:pos x="T0" y="T1"/>
              </a:cxn>
              <a:cxn ang="T11">
                <a:pos x="T2" y="T3"/>
              </a:cxn>
              <a:cxn ang="T12">
                <a:pos x="T4" y="T5"/>
              </a:cxn>
              <a:cxn ang="T13">
                <a:pos x="T6" y="T7"/>
              </a:cxn>
              <a:cxn ang="T14">
                <a:pos x="T8" y="T9"/>
              </a:cxn>
            </a:cxnLst>
            <a:rect l="T15" t="T16" r="T17" b="T18"/>
            <a:pathLst>
              <a:path w="29" h="23">
                <a:moveTo>
                  <a:pt x="0" y="6"/>
                </a:moveTo>
                <a:lnTo>
                  <a:pt x="24" y="0"/>
                </a:lnTo>
                <a:lnTo>
                  <a:pt x="29" y="17"/>
                </a:lnTo>
                <a:lnTo>
                  <a:pt x="6" y="23"/>
                </a:lnTo>
                <a:lnTo>
                  <a:pt x="0"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847" name="Freeform 84"/>
          <p:cNvSpPr>
            <a:spLocks/>
          </p:cNvSpPr>
          <p:nvPr/>
        </p:nvSpPr>
        <p:spPr bwMode="auto">
          <a:xfrm>
            <a:off x="3190875" y="2609850"/>
            <a:ext cx="158750" cy="46038"/>
          </a:xfrm>
          <a:custGeom>
            <a:avLst/>
            <a:gdLst>
              <a:gd name="T0" fmla="*/ 0 w 100"/>
              <a:gd name="T1" fmla="*/ 19050 h 29"/>
              <a:gd name="T2" fmla="*/ 158750 w 100"/>
              <a:gd name="T3" fmla="*/ 0 h 29"/>
              <a:gd name="T4" fmla="*/ 158750 w 100"/>
              <a:gd name="T5" fmla="*/ 28575 h 29"/>
              <a:gd name="T6" fmla="*/ 0 w 100"/>
              <a:gd name="T7" fmla="*/ 46038 h 29"/>
              <a:gd name="T8" fmla="*/ 0 w 100"/>
              <a:gd name="T9" fmla="*/ 19050 h 29"/>
              <a:gd name="T10" fmla="*/ 0 60000 65536"/>
              <a:gd name="T11" fmla="*/ 0 60000 65536"/>
              <a:gd name="T12" fmla="*/ 0 60000 65536"/>
              <a:gd name="T13" fmla="*/ 0 60000 65536"/>
              <a:gd name="T14" fmla="*/ 0 60000 65536"/>
              <a:gd name="T15" fmla="*/ 0 w 100"/>
              <a:gd name="T16" fmla="*/ 0 h 29"/>
              <a:gd name="T17" fmla="*/ 100 w 100"/>
              <a:gd name="T18" fmla="*/ 29 h 29"/>
            </a:gdLst>
            <a:ahLst/>
            <a:cxnLst>
              <a:cxn ang="T10">
                <a:pos x="T0" y="T1"/>
              </a:cxn>
              <a:cxn ang="T11">
                <a:pos x="T2" y="T3"/>
              </a:cxn>
              <a:cxn ang="T12">
                <a:pos x="T4" y="T5"/>
              </a:cxn>
              <a:cxn ang="T13">
                <a:pos x="T6" y="T7"/>
              </a:cxn>
              <a:cxn ang="T14">
                <a:pos x="T8" y="T9"/>
              </a:cxn>
            </a:cxnLst>
            <a:rect l="T15" t="T16" r="T17" b="T18"/>
            <a:pathLst>
              <a:path w="100" h="29">
                <a:moveTo>
                  <a:pt x="0" y="12"/>
                </a:moveTo>
                <a:lnTo>
                  <a:pt x="100" y="0"/>
                </a:lnTo>
                <a:lnTo>
                  <a:pt x="100" y="18"/>
                </a:lnTo>
                <a:lnTo>
                  <a:pt x="0" y="29"/>
                </a:lnTo>
                <a:lnTo>
                  <a:pt x="0" y="1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848" name="Freeform 85"/>
          <p:cNvSpPr>
            <a:spLocks/>
          </p:cNvSpPr>
          <p:nvPr/>
        </p:nvSpPr>
        <p:spPr bwMode="auto">
          <a:xfrm>
            <a:off x="3460750" y="2581275"/>
            <a:ext cx="122238" cy="47625"/>
          </a:xfrm>
          <a:custGeom>
            <a:avLst/>
            <a:gdLst>
              <a:gd name="T0" fmla="*/ 0 w 77"/>
              <a:gd name="T1" fmla="*/ 19050 h 30"/>
              <a:gd name="T2" fmla="*/ 122238 w 77"/>
              <a:gd name="T3" fmla="*/ 0 h 30"/>
              <a:gd name="T4" fmla="*/ 122238 w 77"/>
              <a:gd name="T5" fmla="*/ 28575 h 30"/>
              <a:gd name="T6" fmla="*/ 0 w 77"/>
              <a:gd name="T7" fmla="*/ 47625 h 30"/>
              <a:gd name="T8" fmla="*/ 0 w 77"/>
              <a:gd name="T9" fmla="*/ 19050 h 30"/>
              <a:gd name="T10" fmla="*/ 0 60000 65536"/>
              <a:gd name="T11" fmla="*/ 0 60000 65536"/>
              <a:gd name="T12" fmla="*/ 0 60000 65536"/>
              <a:gd name="T13" fmla="*/ 0 60000 65536"/>
              <a:gd name="T14" fmla="*/ 0 60000 65536"/>
              <a:gd name="T15" fmla="*/ 0 w 77"/>
              <a:gd name="T16" fmla="*/ 0 h 30"/>
              <a:gd name="T17" fmla="*/ 77 w 77"/>
              <a:gd name="T18" fmla="*/ 30 h 30"/>
            </a:gdLst>
            <a:ahLst/>
            <a:cxnLst>
              <a:cxn ang="T10">
                <a:pos x="T0" y="T1"/>
              </a:cxn>
              <a:cxn ang="T11">
                <a:pos x="T2" y="T3"/>
              </a:cxn>
              <a:cxn ang="T12">
                <a:pos x="T4" y="T5"/>
              </a:cxn>
              <a:cxn ang="T13">
                <a:pos x="T6" y="T7"/>
              </a:cxn>
              <a:cxn ang="T14">
                <a:pos x="T8" y="T9"/>
              </a:cxn>
            </a:cxnLst>
            <a:rect l="T15" t="T16" r="T17" b="T18"/>
            <a:pathLst>
              <a:path w="77" h="30">
                <a:moveTo>
                  <a:pt x="0" y="12"/>
                </a:moveTo>
                <a:lnTo>
                  <a:pt x="77" y="0"/>
                </a:lnTo>
                <a:lnTo>
                  <a:pt x="77" y="18"/>
                </a:lnTo>
                <a:lnTo>
                  <a:pt x="0" y="30"/>
                </a:lnTo>
                <a:lnTo>
                  <a:pt x="0" y="1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849" name="Freeform 86"/>
          <p:cNvSpPr>
            <a:spLocks/>
          </p:cNvSpPr>
          <p:nvPr/>
        </p:nvSpPr>
        <p:spPr bwMode="auto">
          <a:xfrm>
            <a:off x="3582988" y="2573338"/>
            <a:ext cx="74612" cy="36512"/>
          </a:xfrm>
          <a:custGeom>
            <a:avLst/>
            <a:gdLst>
              <a:gd name="T0" fmla="*/ 0 w 47"/>
              <a:gd name="T1" fmla="*/ 7937 h 23"/>
              <a:gd name="T2" fmla="*/ 74612 w 47"/>
              <a:gd name="T3" fmla="*/ 0 h 23"/>
              <a:gd name="T4" fmla="*/ 74612 w 47"/>
              <a:gd name="T5" fmla="*/ 26987 h 23"/>
              <a:gd name="T6" fmla="*/ 0 w 47"/>
              <a:gd name="T7" fmla="*/ 36512 h 23"/>
              <a:gd name="T8" fmla="*/ 0 w 47"/>
              <a:gd name="T9" fmla="*/ 7937 h 23"/>
              <a:gd name="T10" fmla="*/ 0 60000 65536"/>
              <a:gd name="T11" fmla="*/ 0 60000 65536"/>
              <a:gd name="T12" fmla="*/ 0 60000 65536"/>
              <a:gd name="T13" fmla="*/ 0 60000 65536"/>
              <a:gd name="T14" fmla="*/ 0 60000 65536"/>
              <a:gd name="T15" fmla="*/ 0 w 47"/>
              <a:gd name="T16" fmla="*/ 0 h 23"/>
              <a:gd name="T17" fmla="*/ 47 w 47"/>
              <a:gd name="T18" fmla="*/ 23 h 23"/>
            </a:gdLst>
            <a:ahLst/>
            <a:cxnLst>
              <a:cxn ang="T10">
                <a:pos x="T0" y="T1"/>
              </a:cxn>
              <a:cxn ang="T11">
                <a:pos x="T2" y="T3"/>
              </a:cxn>
              <a:cxn ang="T12">
                <a:pos x="T4" y="T5"/>
              </a:cxn>
              <a:cxn ang="T13">
                <a:pos x="T6" y="T7"/>
              </a:cxn>
              <a:cxn ang="T14">
                <a:pos x="T8" y="T9"/>
              </a:cxn>
            </a:cxnLst>
            <a:rect l="T15" t="T16" r="T17" b="T18"/>
            <a:pathLst>
              <a:path w="47" h="23">
                <a:moveTo>
                  <a:pt x="0" y="5"/>
                </a:moveTo>
                <a:lnTo>
                  <a:pt x="47" y="0"/>
                </a:lnTo>
                <a:lnTo>
                  <a:pt x="47" y="17"/>
                </a:lnTo>
                <a:lnTo>
                  <a:pt x="0" y="23"/>
                </a:lnTo>
                <a:lnTo>
                  <a:pt x="0"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850" name="Rectangle 87"/>
          <p:cNvSpPr>
            <a:spLocks noChangeArrowheads="1"/>
          </p:cNvSpPr>
          <p:nvPr/>
        </p:nvSpPr>
        <p:spPr bwMode="auto">
          <a:xfrm>
            <a:off x="3768725" y="2563813"/>
            <a:ext cx="9525" cy="269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2851" name="Freeform 88"/>
          <p:cNvSpPr>
            <a:spLocks/>
          </p:cNvSpPr>
          <p:nvPr/>
        </p:nvSpPr>
        <p:spPr bwMode="auto">
          <a:xfrm>
            <a:off x="3778250" y="2535238"/>
            <a:ext cx="185738" cy="55562"/>
          </a:xfrm>
          <a:custGeom>
            <a:avLst/>
            <a:gdLst>
              <a:gd name="T0" fmla="*/ 0 w 117"/>
              <a:gd name="T1" fmla="*/ 28575 h 35"/>
              <a:gd name="T2" fmla="*/ 185738 w 117"/>
              <a:gd name="T3" fmla="*/ 0 h 35"/>
              <a:gd name="T4" fmla="*/ 185738 w 117"/>
              <a:gd name="T5" fmla="*/ 28575 h 35"/>
              <a:gd name="T6" fmla="*/ 0 w 117"/>
              <a:gd name="T7" fmla="*/ 55562 h 35"/>
              <a:gd name="T8" fmla="*/ 0 w 117"/>
              <a:gd name="T9" fmla="*/ 28575 h 35"/>
              <a:gd name="T10" fmla="*/ 0 60000 65536"/>
              <a:gd name="T11" fmla="*/ 0 60000 65536"/>
              <a:gd name="T12" fmla="*/ 0 60000 65536"/>
              <a:gd name="T13" fmla="*/ 0 60000 65536"/>
              <a:gd name="T14" fmla="*/ 0 60000 65536"/>
              <a:gd name="T15" fmla="*/ 0 w 117"/>
              <a:gd name="T16" fmla="*/ 0 h 35"/>
              <a:gd name="T17" fmla="*/ 117 w 117"/>
              <a:gd name="T18" fmla="*/ 35 h 35"/>
            </a:gdLst>
            <a:ahLst/>
            <a:cxnLst>
              <a:cxn ang="T10">
                <a:pos x="T0" y="T1"/>
              </a:cxn>
              <a:cxn ang="T11">
                <a:pos x="T2" y="T3"/>
              </a:cxn>
              <a:cxn ang="T12">
                <a:pos x="T4" y="T5"/>
              </a:cxn>
              <a:cxn ang="T13">
                <a:pos x="T6" y="T7"/>
              </a:cxn>
              <a:cxn ang="T14">
                <a:pos x="T8" y="T9"/>
              </a:cxn>
            </a:cxnLst>
            <a:rect l="T15" t="T16" r="T17" b="T18"/>
            <a:pathLst>
              <a:path w="117" h="35">
                <a:moveTo>
                  <a:pt x="0" y="18"/>
                </a:moveTo>
                <a:lnTo>
                  <a:pt x="117" y="0"/>
                </a:lnTo>
                <a:lnTo>
                  <a:pt x="117" y="18"/>
                </a:lnTo>
                <a:lnTo>
                  <a:pt x="0" y="35"/>
                </a:lnTo>
                <a:lnTo>
                  <a:pt x="0" y="1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852" name="Freeform 89"/>
          <p:cNvSpPr>
            <a:spLocks/>
          </p:cNvSpPr>
          <p:nvPr/>
        </p:nvSpPr>
        <p:spPr bwMode="auto">
          <a:xfrm>
            <a:off x="4075113" y="2489200"/>
            <a:ext cx="195262" cy="55563"/>
          </a:xfrm>
          <a:custGeom>
            <a:avLst/>
            <a:gdLst>
              <a:gd name="T0" fmla="*/ 0 w 123"/>
              <a:gd name="T1" fmla="*/ 26988 h 35"/>
              <a:gd name="T2" fmla="*/ 195262 w 123"/>
              <a:gd name="T3" fmla="*/ 0 h 35"/>
              <a:gd name="T4" fmla="*/ 195262 w 123"/>
              <a:gd name="T5" fmla="*/ 26988 h 35"/>
              <a:gd name="T6" fmla="*/ 0 w 123"/>
              <a:gd name="T7" fmla="*/ 55563 h 35"/>
              <a:gd name="T8" fmla="*/ 0 w 123"/>
              <a:gd name="T9" fmla="*/ 26988 h 35"/>
              <a:gd name="T10" fmla="*/ 0 60000 65536"/>
              <a:gd name="T11" fmla="*/ 0 60000 65536"/>
              <a:gd name="T12" fmla="*/ 0 60000 65536"/>
              <a:gd name="T13" fmla="*/ 0 60000 65536"/>
              <a:gd name="T14" fmla="*/ 0 60000 65536"/>
              <a:gd name="T15" fmla="*/ 0 w 123"/>
              <a:gd name="T16" fmla="*/ 0 h 35"/>
              <a:gd name="T17" fmla="*/ 123 w 123"/>
              <a:gd name="T18" fmla="*/ 35 h 35"/>
            </a:gdLst>
            <a:ahLst/>
            <a:cxnLst>
              <a:cxn ang="T10">
                <a:pos x="T0" y="T1"/>
              </a:cxn>
              <a:cxn ang="T11">
                <a:pos x="T2" y="T3"/>
              </a:cxn>
              <a:cxn ang="T12">
                <a:pos x="T4" y="T5"/>
              </a:cxn>
              <a:cxn ang="T13">
                <a:pos x="T6" y="T7"/>
              </a:cxn>
              <a:cxn ang="T14">
                <a:pos x="T8" y="T9"/>
              </a:cxn>
            </a:cxnLst>
            <a:rect l="T15" t="T16" r="T17" b="T18"/>
            <a:pathLst>
              <a:path w="123" h="35">
                <a:moveTo>
                  <a:pt x="0" y="17"/>
                </a:moveTo>
                <a:lnTo>
                  <a:pt x="123" y="0"/>
                </a:lnTo>
                <a:lnTo>
                  <a:pt x="123" y="17"/>
                </a:lnTo>
                <a:lnTo>
                  <a:pt x="0" y="35"/>
                </a:lnTo>
                <a:lnTo>
                  <a:pt x="0" y="1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853" name="Freeform 90"/>
          <p:cNvSpPr>
            <a:spLocks/>
          </p:cNvSpPr>
          <p:nvPr/>
        </p:nvSpPr>
        <p:spPr bwMode="auto">
          <a:xfrm>
            <a:off x="4383088" y="2441575"/>
            <a:ext cx="195262" cy="57150"/>
          </a:xfrm>
          <a:custGeom>
            <a:avLst/>
            <a:gdLst>
              <a:gd name="T0" fmla="*/ 0 w 123"/>
              <a:gd name="T1" fmla="*/ 28575 h 36"/>
              <a:gd name="T2" fmla="*/ 195262 w 123"/>
              <a:gd name="T3" fmla="*/ 0 h 36"/>
              <a:gd name="T4" fmla="*/ 195262 w 123"/>
              <a:gd name="T5" fmla="*/ 28575 h 36"/>
              <a:gd name="T6" fmla="*/ 0 w 123"/>
              <a:gd name="T7" fmla="*/ 57150 h 36"/>
              <a:gd name="T8" fmla="*/ 0 w 123"/>
              <a:gd name="T9" fmla="*/ 28575 h 36"/>
              <a:gd name="T10" fmla="*/ 0 60000 65536"/>
              <a:gd name="T11" fmla="*/ 0 60000 65536"/>
              <a:gd name="T12" fmla="*/ 0 60000 65536"/>
              <a:gd name="T13" fmla="*/ 0 60000 65536"/>
              <a:gd name="T14" fmla="*/ 0 60000 65536"/>
              <a:gd name="T15" fmla="*/ 0 w 123"/>
              <a:gd name="T16" fmla="*/ 0 h 36"/>
              <a:gd name="T17" fmla="*/ 123 w 123"/>
              <a:gd name="T18" fmla="*/ 36 h 36"/>
            </a:gdLst>
            <a:ahLst/>
            <a:cxnLst>
              <a:cxn ang="T10">
                <a:pos x="T0" y="T1"/>
              </a:cxn>
              <a:cxn ang="T11">
                <a:pos x="T2" y="T3"/>
              </a:cxn>
              <a:cxn ang="T12">
                <a:pos x="T4" y="T5"/>
              </a:cxn>
              <a:cxn ang="T13">
                <a:pos x="T6" y="T7"/>
              </a:cxn>
              <a:cxn ang="T14">
                <a:pos x="T8" y="T9"/>
              </a:cxn>
            </a:cxnLst>
            <a:rect l="T15" t="T16" r="T17" b="T18"/>
            <a:pathLst>
              <a:path w="123" h="36">
                <a:moveTo>
                  <a:pt x="0" y="18"/>
                </a:moveTo>
                <a:lnTo>
                  <a:pt x="123" y="0"/>
                </a:lnTo>
                <a:lnTo>
                  <a:pt x="123" y="18"/>
                </a:lnTo>
                <a:lnTo>
                  <a:pt x="0" y="36"/>
                </a:lnTo>
                <a:lnTo>
                  <a:pt x="0" y="1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854" name="Freeform 91"/>
          <p:cNvSpPr>
            <a:spLocks/>
          </p:cNvSpPr>
          <p:nvPr/>
        </p:nvSpPr>
        <p:spPr bwMode="auto">
          <a:xfrm>
            <a:off x="4689475" y="2424113"/>
            <a:ext cx="74613" cy="36512"/>
          </a:xfrm>
          <a:custGeom>
            <a:avLst/>
            <a:gdLst>
              <a:gd name="T0" fmla="*/ 0 w 47"/>
              <a:gd name="T1" fmla="*/ 9525 h 23"/>
              <a:gd name="T2" fmla="*/ 74613 w 47"/>
              <a:gd name="T3" fmla="*/ 0 h 23"/>
              <a:gd name="T4" fmla="*/ 74613 w 47"/>
              <a:gd name="T5" fmla="*/ 26987 h 23"/>
              <a:gd name="T6" fmla="*/ 0 w 47"/>
              <a:gd name="T7" fmla="*/ 36512 h 23"/>
              <a:gd name="T8" fmla="*/ 0 w 47"/>
              <a:gd name="T9" fmla="*/ 9525 h 23"/>
              <a:gd name="T10" fmla="*/ 0 60000 65536"/>
              <a:gd name="T11" fmla="*/ 0 60000 65536"/>
              <a:gd name="T12" fmla="*/ 0 60000 65536"/>
              <a:gd name="T13" fmla="*/ 0 60000 65536"/>
              <a:gd name="T14" fmla="*/ 0 60000 65536"/>
              <a:gd name="T15" fmla="*/ 0 w 47"/>
              <a:gd name="T16" fmla="*/ 0 h 23"/>
              <a:gd name="T17" fmla="*/ 47 w 47"/>
              <a:gd name="T18" fmla="*/ 23 h 23"/>
            </a:gdLst>
            <a:ahLst/>
            <a:cxnLst>
              <a:cxn ang="T10">
                <a:pos x="T0" y="T1"/>
              </a:cxn>
              <a:cxn ang="T11">
                <a:pos x="T2" y="T3"/>
              </a:cxn>
              <a:cxn ang="T12">
                <a:pos x="T4" y="T5"/>
              </a:cxn>
              <a:cxn ang="T13">
                <a:pos x="T6" y="T7"/>
              </a:cxn>
              <a:cxn ang="T14">
                <a:pos x="T8" y="T9"/>
              </a:cxn>
            </a:cxnLst>
            <a:rect l="T15" t="T16" r="T17" b="T18"/>
            <a:pathLst>
              <a:path w="47" h="23">
                <a:moveTo>
                  <a:pt x="0" y="6"/>
                </a:moveTo>
                <a:lnTo>
                  <a:pt x="47" y="0"/>
                </a:lnTo>
                <a:lnTo>
                  <a:pt x="47" y="17"/>
                </a:lnTo>
                <a:lnTo>
                  <a:pt x="0" y="23"/>
                </a:lnTo>
                <a:lnTo>
                  <a:pt x="0"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855" name="Freeform 92"/>
          <p:cNvSpPr>
            <a:spLocks/>
          </p:cNvSpPr>
          <p:nvPr/>
        </p:nvSpPr>
        <p:spPr bwMode="auto">
          <a:xfrm>
            <a:off x="4764088" y="2405063"/>
            <a:ext cx="120650" cy="46037"/>
          </a:xfrm>
          <a:custGeom>
            <a:avLst/>
            <a:gdLst>
              <a:gd name="T0" fmla="*/ 0 w 76"/>
              <a:gd name="T1" fmla="*/ 19050 h 29"/>
              <a:gd name="T2" fmla="*/ 120650 w 76"/>
              <a:gd name="T3" fmla="*/ 0 h 29"/>
              <a:gd name="T4" fmla="*/ 120650 w 76"/>
              <a:gd name="T5" fmla="*/ 28575 h 29"/>
              <a:gd name="T6" fmla="*/ 0 w 76"/>
              <a:gd name="T7" fmla="*/ 46037 h 29"/>
              <a:gd name="T8" fmla="*/ 0 w 76"/>
              <a:gd name="T9" fmla="*/ 19050 h 29"/>
              <a:gd name="T10" fmla="*/ 0 60000 65536"/>
              <a:gd name="T11" fmla="*/ 0 60000 65536"/>
              <a:gd name="T12" fmla="*/ 0 60000 65536"/>
              <a:gd name="T13" fmla="*/ 0 60000 65536"/>
              <a:gd name="T14" fmla="*/ 0 60000 65536"/>
              <a:gd name="T15" fmla="*/ 0 w 76"/>
              <a:gd name="T16" fmla="*/ 0 h 29"/>
              <a:gd name="T17" fmla="*/ 76 w 76"/>
              <a:gd name="T18" fmla="*/ 29 h 29"/>
            </a:gdLst>
            <a:ahLst/>
            <a:cxnLst>
              <a:cxn ang="T10">
                <a:pos x="T0" y="T1"/>
              </a:cxn>
              <a:cxn ang="T11">
                <a:pos x="T2" y="T3"/>
              </a:cxn>
              <a:cxn ang="T12">
                <a:pos x="T4" y="T5"/>
              </a:cxn>
              <a:cxn ang="T13">
                <a:pos x="T6" y="T7"/>
              </a:cxn>
              <a:cxn ang="T14">
                <a:pos x="T8" y="T9"/>
              </a:cxn>
            </a:cxnLst>
            <a:rect l="T15" t="T16" r="T17" b="T18"/>
            <a:pathLst>
              <a:path w="76" h="29">
                <a:moveTo>
                  <a:pt x="0" y="12"/>
                </a:moveTo>
                <a:lnTo>
                  <a:pt x="76" y="0"/>
                </a:lnTo>
                <a:lnTo>
                  <a:pt x="76" y="18"/>
                </a:lnTo>
                <a:lnTo>
                  <a:pt x="0" y="29"/>
                </a:lnTo>
                <a:lnTo>
                  <a:pt x="0" y="1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856" name="Freeform 93"/>
          <p:cNvSpPr>
            <a:spLocks/>
          </p:cNvSpPr>
          <p:nvPr/>
        </p:nvSpPr>
        <p:spPr bwMode="auto">
          <a:xfrm>
            <a:off x="4987925" y="2359025"/>
            <a:ext cx="166688" cy="55563"/>
          </a:xfrm>
          <a:custGeom>
            <a:avLst/>
            <a:gdLst>
              <a:gd name="T0" fmla="*/ 0 w 105"/>
              <a:gd name="T1" fmla="*/ 26988 h 35"/>
              <a:gd name="T2" fmla="*/ 157163 w 105"/>
              <a:gd name="T3" fmla="*/ 0 h 35"/>
              <a:gd name="T4" fmla="*/ 166688 w 105"/>
              <a:gd name="T5" fmla="*/ 26988 h 35"/>
              <a:gd name="T6" fmla="*/ 9525 w 105"/>
              <a:gd name="T7" fmla="*/ 55563 h 35"/>
              <a:gd name="T8" fmla="*/ 0 w 105"/>
              <a:gd name="T9" fmla="*/ 26988 h 35"/>
              <a:gd name="T10" fmla="*/ 0 60000 65536"/>
              <a:gd name="T11" fmla="*/ 0 60000 65536"/>
              <a:gd name="T12" fmla="*/ 0 60000 65536"/>
              <a:gd name="T13" fmla="*/ 0 60000 65536"/>
              <a:gd name="T14" fmla="*/ 0 60000 65536"/>
              <a:gd name="T15" fmla="*/ 0 w 105"/>
              <a:gd name="T16" fmla="*/ 0 h 35"/>
              <a:gd name="T17" fmla="*/ 105 w 105"/>
              <a:gd name="T18" fmla="*/ 35 h 35"/>
            </a:gdLst>
            <a:ahLst/>
            <a:cxnLst>
              <a:cxn ang="T10">
                <a:pos x="T0" y="T1"/>
              </a:cxn>
              <a:cxn ang="T11">
                <a:pos x="T2" y="T3"/>
              </a:cxn>
              <a:cxn ang="T12">
                <a:pos x="T4" y="T5"/>
              </a:cxn>
              <a:cxn ang="T13">
                <a:pos x="T6" y="T7"/>
              </a:cxn>
              <a:cxn ang="T14">
                <a:pos x="T8" y="T9"/>
              </a:cxn>
            </a:cxnLst>
            <a:rect l="T15" t="T16" r="T17" b="T18"/>
            <a:pathLst>
              <a:path w="105" h="35">
                <a:moveTo>
                  <a:pt x="0" y="17"/>
                </a:moveTo>
                <a:lnTo>
                  <a:pt x="99" y="0"/>
                </a:lnTo>
                <a:lnTo>
                  <a:pt x="105" y="17"/>
                </a:lnTo>
                <a:lnTo>
                  <a:pt x="6" y="35"/>
                </a:lnTo>
                <a:lnTo>
                  <a:pt x="0" y="1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857" name="Freeform 94"/>
          <p:cNvSpPr>
            <a:spLocks/>
          </p:cNvSpPr>
          <p:nvPr/>
        </p:nvSpPr>
        <p:spPr bwMode="auto">
          <a:xfrm>
            <a:off x="5145088" y="2349500"/>
            <a:ext cx="47625" cy="36513"/>
          </a:xfrm>
          <a:custGeom>
            <a:avLst/>
            <a:gdLst>
              <a:gd name="T0" fmla="*/ 0 w 30"/>
              <a:gd name="T1" fmla="*/ 9525 h 23"/>
              <a:gd name="T2" fmla="*/ 38100 w 30"/>
              <a:gd name="T3" fmla="*/ 0 h 23"/>
              <a:gd name="T4" fmla="*/ 47625 w 30"/>
              <a:gd name="T5" fmla="*/ 26988 h 23"/>
              <a:gd name="T6" fmla="*/ 9525 w 30"/>
              <a:gd name="T7" fmla="*/ 36513 h 23"/>
              <a:gd name="T8" fmla="*/ 0 w 30"/>
              <a:gd name="T9" fmla="*/ 9525 h 23"/>
              <a:gd name="T10" fmla="*/ 0 60000 65536"/>
              <a:gd name="T11" fmla="*/ 0 60000 65536"/>
              <a:gd name="T12" fmla="*/ 0 60000 65536"/>
              <a:gd name="T13" fmla="*/ 0 60000 65536"/>
              <a:gd name="T14" fmla="*/ 0 60000 65536"/>
              <a:gd name="T15" fmla="*/ 0 w 30"/>
              <a:gd name="T16" fmla="*/ 0 h 23"/>
              <a:gd name="T17" fmla="*/ 30 w 30"/>
              <a:gd name="T18" fmla="*/ 23 h 23"/>
            </a:gdLst>
            <a:ahLst/>
            <a:cxnLst>
              <a:cxn ang="T10">
                <a:pos x="T0" y="T1"/>
              </a:cxn>
              <a:cxn ang="T11">
                <a:pos x="T2" y="T3"/>
              </a:cxn>
              <a:cxn ang="T12">
                <a:pos x="T4" y="T5"/>
              </a:cxn>
              <a:cxn ang="T13">
                <a:pos x="T6" y="T7"/>
              </a:cxn>
              <a:cxn ang="T14">
                <a:pos x="T8" y="T9"/>
              </a:cxn>
            </a:cxnLst>
            <a:rect l="T15" t="T16" r="T17" b="T18"/>
            <a:pathLst>
              <a:path w="30" h="23">
                <a:moveTo>
                  <a:pt x="0" y="6"/>
                </a:moveTo>
                <a:lnTo>
                  <a:pt x="24" y="0"/>
                </a:lnTo>
                <a:lnTo>
                  <a:pt x="30" y="17"/>
                </a:lnTo>
                <a:lnTo>
                  <a:pt x="6" y="23"/>
                </a:lnTo>
                <a:lnTo>
                  <a:pt x="0"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858" name="Freeform 95"/>
          <p:cNvSpPr>
            <a:spLocks/>
          </p:cNvSpPr>
          <p:nvPr/>
        </p:nvSpPr>
        <p:spPr bwMode="auto">
          <a:xfrm>
            <a:off x="5294313" y="2293938"/>
            <a:ext cx="204787" cy="65087"/>
          </a:xfrm>
          <a:custGeom>
            <a:avLst/>
            <a:gdLst>
              <a:gd name="T0" fmla="*/ 0 w 129"/>
              <a:gd name="T1" fmla="*/ 36512 h 41"/>
              <a:gd name="T2" fmla="*/ 195262 w 129"/>
              <a:gd name="T3" fmla="*/ 0 h 41"/>
              <a:gd name="T4" fmla="*/ 204787 w 129"/>
              <a:gd name="T5" fmla="*/ 26987 h 41"/>
              <a:gd name="T6" fmla="*/ 9525 w 129"/>
              <a:gd name="T7" fmla="*/ 65087 h 41"/>
              <a:gd name="T8" fmla="*/ 0 w 129"/>
              <a:gd name="T9" fmla="*/ 36512 h 41"/>
              <a:gd name="T10" fmla="*/ 0 60000 65536"/>
              <a:gd name="T11" fmla="*/ 0 60000 65536"/>
              <a:gd name="T12" fmla="*/ 0 60000 65536"/>
              <a:gd name="T13" fmla="*/ 0 60000 65536"/>
              <a:gd name="T14" fmla="*/ 0 60000 65536"/>
              <a:gd name="T15" fmla="*/ 0 w 129"/>
              <a:gd name="T16" fmla="*/ 0 h 41"/>
              <a:gd name="T17" fmla="*/ 129 w 129"/>
              <a:gd name="T18" fmla="*/ 41 h 41"/>
            </a:gdLst>
            <a:ahLst/>
            <a:cxnLst>
              <a:cxn ang="T10">
                <a:pos x="T0" y="T1"/>
              </a:cxn>
              <a:cxn ang="T11">
                <a:pos x="T2" y="T3"/>
              </a:cxn>
              <a:cxn ang="T12">
                <a:pos x="T4" y="T5"/>
              </a:cxn>
              <a:cxn ang="T13">
                <a:pos x="T6" y="T7"/>
              </a:cxn>
              <a:cxn ang="T14">
                <a:pos x="T8" y="T9"/>
              </a:cxn>
            </a:cxnLst>
            <a:rect l="T15" t="T16" r="T17" b="T18"/>
            <a:pathLst>
              <a:path w="129" h="41">
                <a:moveTo>
                  <a:pt x="0" y="23"/>
                </a:moveTo>
                <a:lnTo>
                  <a:pt x="123" y="0"/>
                </a:lnTo>
                <a:lnTo>
                  <a:pt x="129" y="17"/>
                </a:lnTo>
                <a:lnTo>
                  <a:pt x="6" y="41"/>
                </a:lnTo>
                <a:lnTo>
                  <a:pt x="0" y="2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859" name="Freeform 96"/>
          <p:cNvSpPr>
            <a:spLocks/>
          </p:cNvSpPr>
          <p:nvPr/>
        </p:nvSpPr>
        <p:spPr bwMode="auto">
          <a:xfrm>
            <a:off x="5602288" y="2236788"/>
            <a:ext cx="204787" cy="66675"/>
          </a:xfrm>
          <a:custGeom>
            <a:avLst/>
            <a:gdLst>
              <a:gd name="T0" fmla="*/ 0 w 129"/>
              <a:gd name="T1" fmla="*/ 38100 h 42"/>
              <a:gd name="T2" fmla="*/ 195262 w 129"/>
              <a:gd name="T3" fmla="*/ 0 h 42"/>
              <a:gd name="T4" fmla="*/ 204787 w 129"/>
              <a:gd name="T5" fmla="*/ 28575 h 42"/>
              <a:gd name="T6" fmla="*/ 7937 w 129"/>
              <a:gd name="T7" fmla="*/ 66675 h 42"/>
              <a:gd name="T8" fmla="*/ 0 w 129"/>
              <a:gd name="T9" fmla="*/ 38100 h 42"/>
              <a:gd name="T10" fmla="*/ 0 60000 65536"/>
              <a:gd name="T11" fmla="*/ 0 60000 65536"/>
              <a:gd name="T12" fmla="*/ 0 60000 65536"/>
              <a:gd name="T13" fmla="*/ 0 60000 65536"/>
              <a:gd name="T14" fmla="*/ 0 60000 65536"/>
              <a:gd name="T15" fmla="*/ 0 w 129"/>
              <a:gd name="T16" fmla="*/ 0 h 42"/>
              <a:gd name="T17" fmla="*/ 129 w 129"/>
              <a:gd name="T18" fmla="*/ 42 h 42"/>
            </a:gdLst>
            <a:ahLst/>
            <a:cxnLst>
              <a:cxn ang="T10">
                <a:pos x="T0" y="T1"/>
              </a:cxn>
              <a:cxn ang="T11">
                <a:pos x="T2" y="T3"/>
              </a:cxn>
              <a:cxn ang="T12">
                <a:pos x="T4" y="T5"/>
              </a:cxn>
              <a:cxn ang="T13">
                <a:pos x="T6" y="T7"/>
              </a:cxn>
              <a:cxn ang="T14">
                <a:pos x="T8" y="T9"/>
              </a:cxn>
            </a:cxnLst>
            <a:rect l="T15" t="T16" r="T17" b="T18"/>
            <a:pathLst>
              <a:path w="129" h="42">
                <a:moveTo>
                  <a:pt x="0" y="24"/>
                </a:moveTo>
                <a:lnTo>
                  <a:pt x="123" y="0"/>
                </a:lnTo>
                <a:lnTo>
                  <a:pt x="129" y="18"/>
                </a:lnTo>
                <a:lnTo>
                  <a:pt x="5" y="42"/>
                </a:lnTo>
                <a:lnTo>
                  <a:pt x="0" y="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860" name="Rectangle 97"/>
          <p:cNvSpPr>
            <a:spLocks noChangeArrowheads="1"/>
          </p:cNvSpPr>
          <p:nvPr/>
        </p:nvSpPr>
        <p:spPr bwMode="auto">
          <a:xfrm>
            <a:off x="5918200" y="2209800"/>
            <a:ext cx="19050" cy="269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2861" name="Freeform 98"/>
          <p:cNvSpPr>
            <a:spLocks/>
          </p:cNvSpPr>
          <p:nvPr/>
        </p:nvSpPr>
        <p:spPr bwMode="auto">
          <a:xfrm>
            <a:off x="5927725" y="2171700"/>
            <a:ext cx="185738" cy="65088"/>
          </a:xfrm>
          <a:custGeom>
            <a:avLst/>
            <a:gdLst>
              <a:gd name="T0" fmla="*/ 0 w 117"/>
              <a:gd name="T1" fmla="*/ 38100 h 41"/>
              <a:gd name="T2" fmla="*/ 176213 w 117"/>
              <a:gd name="T3" fmla="*/ 0 h 41"/>
              <a:gd name="T4" fmla="*/ 185738 w 117"/>
              <a:gd name="T5" fmla="*/ 28575 h 41"/>
              <a:gd name="T6" fmla="*/ 9525 w 117"/>
              <a:gd name="T7" fmla="*/ 65088 h 41"/>
              <a:gd name="T8" fmla="*/ 0 w 117"/>
              <a:gd name="T9" fmla="*/ 38100 h 41"/>
              <a:gd name="T10" fmla="*/ 0 60000 65536"/>
              <a:gd name="T11" fmla="*/ 0 60000 65536"/>
              <a:gd name="T12" fmla="*/ 0 60000 65536"/>
              <a:gd name="T13" fmla="*/ 0 60000 65536"/>
              <a:gd name="T14" fmla="*/ 0 60000 65536"/>
              <a:gd name="T15" fmla="*/ 0 w 117"/>
              <a:gd name="T16" fmla="*/ 0 h 41"/>
              <a:gd name="T17" fmla="*/ 117 w 117"/>
              <a:gd name="T18" fmla="*/ 41 h 41"/>
            </a:gdLst>
            <a:ahLst/>
            <a:cxnLst>
              <a:cxn ang="T10">
                <a:pos x="T0" y="T1"/>
              </a:cxn>
              <a:cxn ang="T11">
                <a:pos x="T2" y="T3"/>
              </a:cxn>
              <a:cxn ang="T12">
                <a:pos x="T4" y="T5"/>
              </a:cxn>
              <a:cxn ang="T13">
                <a:pos x="T6" y="T7"/>
              </a:cxn>
              <a:cxn ang="T14">
                <a:pos x="T8" y="T9"/>
              </a:cxn>
            </a:cxnLst>
            <a:rect l="T15" t="T16" r="T17" b="T18"/>
            <a:pathLst>
              <a:path w="117" h="41">
                <a:moveTo>
                  <a:pt x="0" y="24"/>
                </a:moveTo>
                <a:lnTo>
                  <a:pt x="111" y="0"/>
                </a:lnTo>
                <a:lnTo>
                  <a:pt x="117" y="18"/>
                </a:lnTo>
                <a:lnTo>
                  <a:pt x="6" y="41"/>
                </a:lnTo>
                <a:lnTo>
                  <a:pt x="0" y="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862" name="Freeform 99"/>
          <p:cNvSpPr>
            <a:spLocks/>
          </p:cNvSpPr>
          <p:nvPr/>
        </p:nvSpPr>
        <p:spPr bwMode="auto">
          <a:xfrm>
            <a:off x="6207125" y="2116138"/>
            <a:ext cx="130175" cy="55562"/>
          </a:xfrm>
          <a:custGeom>
            <a:avLst/>
            <a:gdLst>
              <a:gd name="T0" fmla="*/ 0 w 82"/>
              <a:gd name="T1" fmla="*/ 28575 h 35"/>
              <a:gd name="T2" fmla="*/ 120650 w 82"/>
              <a:gd name="T3" fmla="*/ 0 h 35"/>
              <a:gd name="T4" fmla="*/ 130175 w 82"/>
              <a:gd name="T5" fmla="*/ 28575 h 35"/>
              <a:gd name="T6" fmla="*/ 7938 w 82"/>
              <a:gd name="T7" fmla="*/ 55562 h 35"/>
              <a:gd name="T8" fmla="*/ 0 w 82"/>
              <a:gd name="T9" fmla="*/ 28575 h 35"/>
              <a:gd name="T10" fmla="*/ 0 60000 65536"/>
              <a:gd name="T11" fmla="*/ 0 60000 65536"/>
              <a:gd name="T12" fmla="*/ 0 60000 65536"/>
              <a:gd name="T13" fmla="*/ 0 60000 65536"/>
              <a:gd name="T14" fmla="*/ 0 60000 65536"/>
              <a:gd name="T15" fmla="*/ 0 w 82"/>
              <a:gd name="T16" fmla="*/ 0 h 35"/>
              <a:gd name="T17" fmla="*/ 82 w 82"/>
              <a:gd name="T18" fmla="*/ 35 h 35"/>
            </a:gdLst>
            <a:ahLst/>
            <a:cxnLst>
              <a:cxn ang="T10">
                <a:pos x="T0" y="T1"/>
              </a:cxn>
              <a:cxn ang="T11">
                <a:pos x="T2" y="T3"/>
              </a:cxn>
              <a:cxn ang="T12">
                <a:pos x="T4" y="T5"/>
              </a:cxn>
              <a:cxn ang="T13">
                <a:pos x="T6" y="T7"/>
              </a:cxn>
              <a:cxn ang="T14">
                <a:pos x="T8" y="T9"/>
              </a:cxn>
            </a:cxnLst>
            <a:rect l="T15" t="T16" r="T17" b="T18"/>
            <a:pathLst>
              <a:path w="82" h="35">
                <a:moveTo>
                  <a:pt x="0" y="18"/>
                </a:moveTo>
                <a:lnTo>
                  <a:pt x="76" y="0"/>
                </a:lnTo>
                <a:lnTo>
                  <a:pt x="82" y="18"/>
                </a:lnTo>
                <a:lnTo>
                  <a:pt x="5" y="35"/>
                </a:lnTo>
                <a:lnTo>
                  <a:pt x="0" y="1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863" name="Freeform 100"/>
          <p:cNvSpPr>
            <a:spLocks/>
          </p:cNvSpPr>
          <p:nvPr/>
        </p:nvSpPr>
        <p:spPr bwMode="auto">
          <a:xfrm>
            <a:off x="6327775" y="2098675"/>
            <a:ext cx="84138" cy="46038"/>
          </a:xfrm>
          <a:custGeom>
            <a:avLst/>
            <a:gdLst>
              <a:gd name="T0" fmla="*/ 0 w 53"/>
              <a:gd name="T1" fmla="*/ 17463 h 29"/>
              <a:gd name="T2" fmla="*/ 74613 w 53"/>
              <a:gd name="T3" fmla="*/ 0 h 29"/>
              <a:gd name="T4" fmla="*/ 84138 w 53"/>
              <a:gd name="T5" fmla="*/ 26988 h 29"/>
              <a:gd name="T6" fmla="*/ 9525 w 53"/>
              <a:gd name="T7" fmla="*/ 46038 h 29"/>
              <a:gd name="T8" fmla="*/ 0 w 53"/>
              <a:gd name="T9" fmla="*/ 17463 h 29"/>
              <a:gd name="T10" fmla="*/ 0 60000 65536"/>
              <a:gd name="T11" fmla="*/ 0 60000 65536"/>
              <a:gd name="T12" fmla="*/ 0 60000 65536"/>
              <a:gd name="T13" fmla="*/ 0 60000 65536"/>
              <a:gd name="T14" fmla="*/ 0 60000 65536"/>
              <a:gd name="T15" fmla="*/ 0 w 53"/>
              <a:gd name="T16" fmla="*/ 0 h 29"/>
              <a:gd name="T17" fmla="*/ 53 w 53"/>
              <a:gd name="T18" fmla="*/ 29 h 29"/>
            </a:gdLst>
            <a:ahLst/>
            <a:cxnLst>
              <a:cxn ang="T10">
                <a:pos x="T0" y="T1"/>
              </a:cxn>
              <a:cxn ang="T11">
                <a:pos x="T2" y="T3"/>
              </a:cxn>
              <a:cxn ang="T12">
                <a:pos x="T4" y="T5"/>
              </a:cxn>
              <a:cxn ang="T13">
                <a:pos x="T6" y="T7"/>
              </a:cxn>
              <a:cxn ang="T14">
                <a:pos x="T8" y="T9"/>
              </a:cxn>
            </a:cxnLst>
            <a:rect l="T15" t="T16" r="T17" b="T18"/>
            <a:pathLst>
              <a:path w="53" h="29">
                <a:moveTo>
                  <a:pt x="0" y="11"/>
                </a:moveTo>
                <a:lnTo>
                  <a:pt x="47" y="0"/>
                </a:lnTo>
                <a:lnTo>
                  <a:pt x="53" y="17"/>
                </a:lnTo>
                <a:lnTo>
                  <a:pt x="6" y="29"/>
                </a:lnTo>
                <a:lnTo>
                  <a:pt x="0" y="1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864" name="Freeform 101"/>
          <p:cNvSpPr>
            <a:spLocks/>
          </p:cNvSpPr>
          <p:nvPr/>
        </p:nvSpPr>
        <p:spPr bwMode="auto">
          <a:xfrm>
            <a:off x="6513513" y="2033588"/>
            <a:ext cx="204787" cy="73025"/>
          </a:xfrm>
          <a:custGeom>
            <a:avLst/>
            <a:gdLst>
              <a:gd name="T0" fmla="*/ 0 w 129"/>
              <a:gd name="T1" fmla="*/ 46037 h 46"/>
              <a:gd name="T2" fmla="*/ 195262 w 129"/>
              <a:gd name="T3" fmla="*/ 0 h 46"/>
              <a:gd name="T4" fmla="*/ 204787 w 129"/>
              <a:gd name="T5" fmla="*/ 26988 h 46"/>
              <a:gd name="T6" fmla="*/ 9525 w 129"/>
              <a:gd name="T7" fmla="*/ 73025 h 46"/>
              <a:gd name="T8" fmla="*/ 0 w 129"/>
              <a:gd name="T9" fmla="*/ 46037 h 46"/>
              <a:gd name="T10" fmla="*/ 0 60000 65536"/>
              <a:gd name="T11" fmla="*/ 0 60000 65536"/>
              <a:gd name="T12" fmla="*/ 0 60000 65536"/>
              <a:gd name="T13" fmla="*/ 0 60000 65536"/>
              <a:gd name="T14" fmla="*/ 0 60000 65536"/>
              <a:gd name="T15" fmla="*/ 0 w 129"/>
              <a:gd name="T16" fmla="*/ 0 h 46"/>
              <a:gd name="T17" fmla="*/ 129 w 129"/>
              <a:gd name="T18" fmla="*/ 46 h 46"/>
            </a:gdLst>
            <a:ahLst/>
            <a:cxnLst>
              <a:cxn ang="T10">
                <a:pos x="T0" y="T1"/>
              </a:cxn>
              <a:cxn ang="T11">
                <a:pos x="T2" y="T3"/>
              </a:cxn>
              <a:cxn ang="T12">
                <a:pos x="T4" y="T5"/>
              </a:cxn>
              <a:cxn ang="T13">
                <a:pos x="T6" y="T7"/>
              </a:cxn>
              <a:cxn ang="T14">
                <a:pos x="T8" y="T9"/>
              </a:cxn>
            </a:cxnLst>
            <a:rect l="T15" t="T16" r="T17" b="T18"/>
            <a:pathLst>
              <a:path w="129" h="46">
                <a:moveTo>
                  <a:pt x="0" y="29"/>
                </a:moveTo>
                <a:lnTo>
                  <a:pt x="123" y="0"/>
                </a:lnTo>
                <a:lnTo>
                  <a:pt x="129" y="17"/>
                </a:lnTo>
                <a:lnTo>
                  <a:pt x="6" y="46"/>
                </a:lnTo>
                <a:lnTo>
                  <a:pt x="0" y="2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865" name="Freeform 102"/>
          <p:cNvSpPr>
            <a:spLocks/>
          </p:cNvSpPr>
          <p:nvPr/>
        </p:nvSpPr>
        <p:spPr bwMode="auto">
          <a:xfrm>
            <a:off x="1619250" y="2544763"/>
            <a:ext cx="5108575" cy="893762"/>
          </a:xfrm>
          <a:custGeom>
            <a:avLst/>
            <a:gdLst>
              <a:gd name="T0" fmla="*/ 0 w 549"/>
              <a:gd name="T1" fmla="*/ 893762 h 96"/>
              <a:gd name="T2" fmla="*/ 195410 w 549"/>
              <a:gd name="T3" fmla="*/ 865832 h 96"/>
              <a:gd name="T4" fmla="*/ 390820 w 549"/>
              <a:gd name="T5" fmla="*/ 837902 h 96"/>
              <a:gd name="T6" fmla="*/ 586230 w 549"/>
              <a:gd name="T7" fmla="*/ 809972 h 96"/>
              <a:gd name="T8" fmla="*/ 781640 w 549"/>
              <a:gd name="T9" fmla="*/ 782042 h 96"/>
              <a:gd name="T10" fmla="*/ 977050 w 549"/>
              <a:gd name="T11" fmla="*/ 744802 h 96"/>
              <a:gd name="T12" fmla="*/ 1172460 w 549"/>
              <a:gd name="T13" fmla="*/ 716872 h 96"/>
              <a:gd name="T14" fmla="*/ 1367870 w 549"/>
              <a:gd name="T15" fmla="*/ 688942 h 96"/>
              <a:gd name="T16" fmla="*/ 1572585 w 549"/>
              <a:gd name="T17" fmla="*/ 661012 h 96"/>
              <a:gd name="T18" fmla="*/ 1767995 w 549"/>
              <a:gd name="T19" fmla="*/ 633081 h 96"/>
              <a:gd name="T20" fmla="*/ 1963405 w 549"/>
              <a:gd name="T21" fmla="*/ 605151 h 96"/>
              <a:gd name="T22" fmla="*/ 2158815 w 549"/>
              <a:gd name="T23" fmla="*/ 577221 h 96"/>
              <a:gd name="T24" fmla="*/ 2354224 w 549"/>
              <a:gd name="T25" fmla="*/ 549291 h 96"/>
              <a:gd name="T26" fmla="*/ 2745045 w 549"/>
              <a:gd name="T27" fmla="*/ 484121 h 96"/>
              <a:gd name="T28" fmla="*/ 3145170 w 549"/>
              <a:gd name="T29" fmla="*/ 428261 h 96"/>
              <a:gd name="T30" fmla="*/ 3535990 w 549"/>
              <a:gd name="T31" fmla="*/ 353781 h 96"/>
              <a:gd name="T32" fmla="*/ 3926809 w 549"/>
              <a:gd name="T33" fmla="*/ 279301 h 96"/>
              <a:gd name="T34" fmla="*/ 4317629 w 549"/>
              <a:gd name="T35" fmla="*/ 195510 h 96"/>
              <a:gd name="T36" fmla="*/ 4717754 w 549"/>
              <a:gd name="T37" fmla="*/ 93100 h 96"/>
              <a:gd name="T38" fmla="*/ 5108575 w 549"/>
              <a:gd name="T39" fmla="*/ 0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49"/>
              <a:gd name="T61" fmla="*/ 0 h 96"/>
              <a:gd name="T62" fmla="*/ 549 w 549"/>
              <a:gd name="T63" fmla="*/ 96 h 9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49" h="96">
                <a:moveTo>
                  <a:pt x="0" y="96"/>
                </a:moveTo>
                <a:lnTo>
                  <a:pt x="21" y="93"/>
                </a:lnTo>
                <a:lnTo>
                  <a:pt x="42" y="90"/>
                </a:lnTo>
                <a:lnTo>
                  <a:pt x="63" y="87"/>
                </a:lnTo>
                <a:lnTo>
                  <a:pt x="84" y="84"/>
                </a:lnTo>
                <a:lnTo>
                  <a:pt x="105" y="80"/>
                </a:lnTo>
                <a:lnTo>
                  <a:pt x="126" y="77"/>
                </a:lnTo>
                <a:lnTo>
                  <a:pt x="147" y="74"/>
                </a:lnTo>
                <a:lnTo>
                  <a:pt x="169" y="71"/>
                </a:lnTo>
                <a:lnTo>
                  <a:pt x="190" y="68"/>
                </a:lnTo>
                <a:lnTo>
                  <a:pt x="211" y="65"/>
                </a:lnTo>
                <a:lnTo>
                  <a:pt x="232" y="62"/>
                </a:lnTo>
                <a:lnTo>
                  <a:pt x="253" y="59"/>
                </a:lnTo>
                <a:lnTo>
                  <a:pt x="295" y="52"/>
                </a:lnTo>
                <a:lnTo>
                  <a:pt x="338" y="46"/>
                </a:lnTo>
                <a:lnTo>
                  <a:pt x="380" y="38"/>
                </a:lnTo>
                <a:lnTo>
                  <a:pt x="422" y="30"/>
                </a:lnTo>
                <a:lnTo>
                  <a:pt x="464" y="21"/>
                </a:lnTo>
                <a:lnTo>
                  <a:pt x="507" y="10"/>
                </a:lnTo>
                <a:lnTo>
                  <a:pt x="549" y="0"/>
                </a:lnTo>
              </a:path>
            </a:pathLst>
          </a:custGeom>
          <a:noFill/>
          <a:ln w="28575">
            <a:solidFill>
              <a:srgbClr val="0000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2866" name="Freeform 103"/>
          <p:cNvSpPr>
            <a:spLocks/>
          </p:cNvSpPr>
          <p:nvPr/>
        </p:nvSpPr>
        <p:spPr bwMode="auto">
          <a:xfrm>
            <a:off x="1600200" y="4964113"/>
            <a:ext cx="223838" cy="46037"/>
          </a:xfrm>
          <a:custGeom>
            <a:avLst/>
            <a:gdLst>
              <a:gd name="T0" fmla="*/ 0 w 141"/>
              <a:gd name="T1" fmla="*/ 19050 h 29"/>
              <a:gd name="T2" fmla="*/ 214313 w 141"/>
              <a:gd name="T3" fmla="*/ 0 h 29"/>
              <a:gd name="T4" fmla="*/ 223838 w 141"/>
              <a:gd name="T5" fmla="*/ 28575 h 29"/>
              <a:gd name="T6" fmla="*/ 9525 w 141"/>
              <a:gd name="T7" fmla="*/ 46037 h 29"/>
              <a:gd name="T8" fmla="*/ 0 w 141"/>
              <a:gd name="T9" fmla="*/ 19050 h 29"/>
              <a:gd name="T10" fmla="*/ 0 60000 65536"/>
              <a:gd name="T11" fmla="*/ 0 60000 65536"/>
              <a:gd name="T12" fmla="*/ 0 60000 65536"/>
              <a:gd name="T13" fmla="*/ 0 60000 65536"/>
              <a:gd name="T14" fmla="*/ 0 60000 65536"/>
              <a:gd name="T15" fmla="*/ 0 w 141"/>
              <a:gd name="T16" fmla="*/ 0 h 29"/>
              <a:gd name="T17" fmla="*/ 141 w 141"/>
              <a:gd name="T18" fmla="*/ 29 h 29"/>
            </a:gdLst>
            <a:ahLst/>
            <a:cxnLst>
              <a:cxn ang="T10">
                <a:pos x="T0" y="T1"/>
              </a:cxn>
              <a:cxn ang="T11">
                <a:pos x="T2" y="T3"/>
              </a:cxn>
              <a:cxn ang="T12">
                <a:pos x="T4" y="T5"/>
              </a:cxn>
              <a:cxn ang="T13">
                <a:pos x="T6" y="T7"/>
              </a:cxn>
              <a:cxn ang="T14">
                <a:pos x="T8" y="T9"/>
              </a:cxn>
            </a:cxnLst>
            <a:rect l="T15" t="T16" r="T17" b="T18"/>
            <a:pathLst>
              <a:path w="141" h="29">
                <a:moveTo>
                  <a:pt x="0" y="12"/>
                </a:moveTo>
                <a:lnTo>
                  <a:pt x="135" y="0"/>
                </a:lnTo>
                <a:lnTo>
                  <a:pt x="141" y="18"/>
                </a:lnTo>
                <a:lnTo>
                  <a:pt x="6" y="29"/>
                </a:lnTo>
                <a:lnTo>
                  <a:pt x="0" y="1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867" name="Freeform 104"/>
          <p:cNvSpPr>
            <a:spLocks/>
          </p:cNvSpPr>
          <p:nvPr/>
        </p:nvSpPr>
        <p:spPr bwMode="auto">
          <a:xfrm>
            <a:off x="1795463" y="4945063"/>
            <a:ext cx="223837" cy="47625"/>
          </a:xfrm>
          <a:custGeom>
            <a:avLst/>
            <a:gdLst>
              <a:gd name="T0" fmla="*/ 0 w 141"/>
              <a:gd name="T1" fmla="*/ 19050 h 30"/>
              <a:gd name="T2" fmla="*/ 214312 w 141"/>
              <a:gd name="T3" fmla="*/ 0 h 30"/>
              <a:gd name="T4" fmla="*/ 223837 w 141"/>
              <a:gd name="T5" fmla="*/ 28575 h 30"/>
              <a:gd name="T6" fmla="*/ 9525 w 141"/>
              <a:gd name="T7" fmla="*/ 47625 h 30"/>
              <a:gd name="T8" fmla="*/ 0 w 141"/>
              <a:gd name="T9" fmla="*/ 19050 h 30"/>
              <a:gd name="T10" fmla="*/ 0 60000 65536"/>
              <a:gd name="T11" fmla="*/ 0 60000 65536"/>
              <a:gd name="T12" fmla="*/ 0 60000 65536"/>
              <a:gd name="T13" fmla="*/ 0 60000 65536"/>
              <a:gd name="T14" fmla="*/ 0 60000 65536"/>
              <a:gd name="T15" fmla="*/ 0 w 141"/>
              <a:gd name="T16" fmla="*/ 0 h 30"/>
              <a:gd name="T17" fmla="*/ 141 w 141"/>
              <a:gd name="T18" fmla="*/ 30 h 30"/>
            </a:gdLst>
            <a:ahLst/>
            <a:cxnLst>
              <a:cxn ang="T10">
                <a:pos x="T0" y="T1"/>
              </a:cxn>
              <a:cxn ang="T11">
                <a:pos x="T2" y="T3"/>
              </a:cxn>
              <a:cxn ang="T12">
                <a:pos x="T4" y="T5"/>
              </a:cxn>
              <a:cxn ang="T13">
                <a:pos x="T6" y="T7"/>
              </a:cxn>
              <a:cxn ang="T14">
                <a:pos x="T8" y="T9"/>
              </a:cxn>
            </a:cxnLst>
            <a:rect l="T15" t="T16" r="T17" b="T18"/>
            <a:pathLst>
              <a:path w="141" h="30">
                <a:moveTo>
                  <a:pt x="0" y="12"/>
                </a:moveTo>
                <a:lnTo>
                  <a:pt x="135" y="0"/>
                </a:lnTo>
                <a:lnTo>
                  <a:pt x="141" y="18"/>
                </a:lnTo>
                <a:lnTo>
                  <a:pt x="6" y="30"/>
                </a:lnTo>
                <a:lnTo>
                  <a:pt x="0" y="1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868" name="Freeform 105"/>
          <p:cNvSpPr>
            <a:spLocks/>
          </p:cNvSpPr>
          <p:nvPr/>
        </p:nvSpPr>
        <p:spPr bwMode="auto">
          <a:xfrm>
            <a:off x="1990725" y="4935538"/>
            <a:ext cx="223838" cy="38100"/>
          </a:xfrm>
          <a:custGeom>
            <a:avLst/>
            <a:gdLst>
              <a:gd name="T0" fmla="*/ 0 w 141"/>
              <a:gd name="T1" fmla="*/ 9525 h 24"/>
              <a:gd name="T2" fmla="*/ 214313 w 141"/>
              <a:gd name="T3" fmla="*/ 0 h 24"/>
              <a:gd name="T4" fmla="*/ 223838 w 141"/>
              <a:gd name="T5" fmla="*/ 28575 h 24"/>
              <a:gd name="T6" fmla="*/ 9525 w 141"/>
              <a:gd name="T7" fmla="*/ 38100 h 24"/>
              <a:gd name="T8" fmla="*/ 0 w 141"/>
              <a:gd name="T9" fmla="*/ 9525 h 24"/>
              <a:gd name="T10" fmla="*/ 0 60000 65536"/>
              <a:gd name="T11" fmla="*/ 0 60000 65536"/>
              <a:gd name="T12" fmla="*/ 0 60000 65536"/>
              <a:gd name="T13" fmla="*/ 0 60000 65536"/>
              <a:gd name="T14" fmla="*/ 0 60000 65536"/>
              <a:gd name="T15" fmla="*/ 0 w 141"/>
              <a:gd name="T16" fmla="*/ 0 h 24"/>
              <a:gd name="T17" fmla="*/ 141 w 141"/>
              <a:gd name="T18" fmla="*/ 24 h 24"/>
            </a:gdLst>
            <a:ahLst/>
            <a:cxnLst>
              <a:cxn ang="T10">
                <a:pos x="T0" y="T1"/>
              </a:cxn>
              <a:cxn ang="T11">
                <a:pos x="T2" y="T3"/>
              </a:cxn>
              <a:cxn ang="T12">
                <a:pos x="T4" y="T5"/>
              </a:cxn>
              <a:cxn ang="T13">
                <a:pos x="T6" y="T7"/>
              </a:cxn>
              <a:cxn ang="T14">
                <a:pos x="T8" y="T9"/>
              </a:cxn>
            </a:cxnLst>
            <a:rect l="T15" t="T16" r="T17" b="T18"/>
            <a:pathLst>
              <a:path w="141" h="24">
                <a:moveTo>
                  <a:pt x="0" y="6"/>
                </a:moveTo>
                <a:lnTo>
                  <a:pt x="135" y="0"/>
                </a:lnTo>
                <a:lnTo>
                  <a:pt x="141" y="18"/>
                </a:lnTo>
                <a:lnTo>
                  <a:pt x="6" y="24"/>
                </a:lnTo>
                <a:lnTo>
                  <a:pt x="0" y="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869" name="Freeform 106"/>
          <p:cNvSpPr>
            <a:spLocks/>
          </p:cNvSpPr>
          <p:nvPr/>
        </p:nvSpPr>
        <p:spPr bwMode="auto">
          <a:xfrm>
            <a:off x="2185988" y="4918075"/>
            <a:ext cx="223837" cy="46038"/>
          </a:xfrm>
          <a:custGeom>
            <a:avLst/>
            <a:gdLst>
              <a:gd name="T0" fmla="*/ 0 w 141"/>
              <a:gd name="T1" fmla="*/ 17463 h 29"/>
              <a:gd name="T2" fmla="*/ 214312 w 141"/>
              <a:gd name="T3" fmla="*/ 0 h 29"/>
              <a:gd name="T4" fmla="*/ 223837 w 141"/>
              <a:gd name="T5" fmla="*/ 26988 h 29"/>
              <a:gd name="T6" fmla="*/ 9525 w 141"/>
              <a:gd name="T7" fmla="*/ 46038 h 29"/>
              <a:gd name="T8" fmla="*/ 0 w 141"/>
              <a:gd name="T9" fmla="*/ 17463 h 29"/>
              <a:gd name="T10" fmla="*/ 0 60000 65536"/>
              <a:gd name="T11" fmla="*/ 0 60000 65536"/>
              <a:gd name="T12" fmla="*/ 0 60000 65536"/>
              <a:gd name="T13" fmla="*/ 0 60000 65536"/>
              <a:gd name="T14" fmla="*/ 0 60000 65536"/>
              <a:gd name="T15" fmla="*/ 0 w 141"/>
              <a:gd name="T16" fmla="*/ 0 h 29"/>
              <a:gd name="T17" fmla="*/ 141 w 141"/>
              <a:gd name="T18" fmla="*/ 29 h 29"/>
            </a:gdLst>
            <a:ahLst/>
            <a:cxnLst>
              <a:cxn ang="T10">
                <a:pos x="T0" y="T1"/>
              </a:cxn>
              <a:cxn ang="T11">
                <a:pos x="T2" y="T3"/>
              </a:cxn>
              <a:cxn ang="T12">
                <a:pos x="T4" y="T5"/>
              </a:cxn>
              <a:cxn ang="T13">
                <a:pos x="T6" y="T7"/>
              </a:cxn>
              <a:cxn ang="T14">
                <a:pos x="T8" y="T9"/>
              </a:cxn>
            </a:cxnLst>
            <a:rect l="T15" t="T16" r="T17" b="T18"/>
            <a:pathLst>
              <a:path w="141" h="29">
                <a:moveTo>
                  <a:pt x="0" y="11"/>
                </a:moveTo>
                <a:lnTo>
                  <a:pt x="135" y="0"/>
                </a:lnTo>
                <a:lnTo>
                  <a:pt x="141" y="17"/>
                </a:lnTo>
                <a:lnTo>
                  <a:pt x="6" y="29"/>
                </a:lnTo>
                <a:lnTo>
                  <a:pt x="0" y="1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870" name="Freeform 107"/>
          <p:cNvSpPr>
            <a:spLocks/>
          </p:cNvSpPr>
          <p:nvPr/>
        </p:nvSpPr>
        <p:spPr bwMode="auto">
          <a:xfrm>
            <a:off x="2382838" y="4908550"/>
            <a:ext cx="222250" cy="36513"/>
          </a:xfrm>
          <a:custGeom>
            <a:avLst/>
            <a:gdLst>
              <a:gd name="T0" fmla="*/ 0 w 140"/>
              <a:gd name="T1" fmla="*/ 9525 h 23"/>
              <a:gd name="T2" fmla="*/ 212725 w 140"/>
              <a:gd name="T3" fmla="*/ 0 h 23"/>
              <a:gd name="T4" fmla="*/ 222250 w 140"/>
              <a:gd name="T5" fmla="*/ 26988 h 23"/>
              <a:gd name="T6" fmla="*/ 7937 w 140"/>
              <a:gd name="T7" fmla="*/ 36513 h 23"/>
              <a:gd name="T8" fmla="*/ 0 w 140"/>
              <a:gd name="T9" fmla="*/ 9525 h 23"/>
              <a:gd name="T10" fmla="*/ 0 60000 65536"/>
              <a:gd name="T11" fmla="*/ 0 60000 65536"/>
              <a:gd name="T12" fmla="*/ 0 60000 65536"/>
              <a:gd name="T13" fmla="*/ 0 60000 65536"/>
              <a:gd name="T14" fmla="*/ 0 60000 65536"/>
              <a:gd name="T15" fmla="*/ 0 w 140"/>
              <a:gd name="T16" fmla="*/ 0 h 23"/>
              <a:gd name="T17" fmla="*/ 140 w 140"/>
              <a:gd name="T18" fmla="*/ 23 h 23"/>
            </a:gdLst>
            <a:ahLst/>
            <a:cxnLst>
              <a:cxn ang="T10">
                <a:pos x="T0" y="T1"/>
              </a:cxn>
              <a:cxn ang="T11">
                <a:pos x="T2" y="T3"/>
              </a:cxn>
              <a:cxn ang="T12">
                <a:pos x="T4" y="T5"/>
              </a:cxn>
              <a:cxn ang="T13">
                <a:pos x="T6" y="T7"/>
              </a:cxn>
              <a:cxn ang="T14">
                <a:pos x="T8" y="T9"/>
              </a:cxn>
            </a:cxnLst>
            <a:rect l="T15" t="T16" r="T17" b="T18"/>
            <a:pathLst>
              <a:path w="140" h="23">
                <a:moveTo>
                  <a:pt x="0" y="6"/>
                </a:moveTo>
                <a:lnTo>
                  <a:pt x="134" y="0"/>
                </a:lnTo>
                <a:lnTo>
                  <a:pt x="140" y="17"/>
                </a:lnTo>
                <a:lnTo>
                  <a:pt x="5" y="23"/>
                </a:lnTo>
                <a:lnTo>
                  <a:pt x="0" y="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871" name="Freeform 108"/>
          <p:cNvSpPr>
            <a:spLocks/>
          </p:cNvSpPr>
          <p:nvPr/>
        </p:nvSpPr>
        <p:spPr bwMode="auto">
          <a:xfrm>
            <a:off x="2578100" y="4899025"/>
            <a:ext cx="222250" cy="36513"/>
          </a:xfrm>
          <a:custGeom>
            <a:avLst/>
            <a:gdLst>
              <a:gd name="T0" fmla="*/ 0 w 140"/>
              <a:gd name="T1" fmla="*/ 9525 h 23"/>
              <a:gd name="T2" fmla="*/ 212725 w 140"/>
              <a:gd name="T3" fmla="*/ 0 h 23"/>
              <a:gd name="T4" fmla="*/ 222250 w 140"/>
              <a:gd name="T5" fmla="*/ 28575 h 23"/>
              <a:gd name="T6" fmla="*/ 7937 w 140"/>
              <a:gd name="T7" fmla="*/ 36513 h 23"/>
              <a:gd name="T8" fmla="*/ 0 w 140"/>
              <a:gd name="T9" fmla="*/ 9525 h 23"/>
              <a:gd name="T10" fmla="*/ 0 60000 65536"/>
              <a:gd name="T11" fmla="*/ 0 60000 65536"/>
              <a:gd name="T12" fmla="*/ 0 60000 65536"/>
              <a:gd name="T13" fmla="*/ 0 60000 65536"/>
              <a:gd name="T14" fmla="*/ 0 60000 65536"/>
              <a:gd name="T15" fmla="*/ 0 w 140"/>
              <a:gd name="T16" fmla="*/ 0 h 23"/>
              <a:gd name="T17" fmla="*/ 140 w 140"/>
              <a:gd name="T18" fmla="*/ 23 h 23"/>
            </a:gdLst>
            <a:ahLst/>
            <a:cxnLst>
              <a:cxn ang="T10">
                <a:pos x="T0" y="T1"/>
              </a:cxn>
              <a:cxn ang="T11">
                <a:pos x="T2" y="T3"/>
              </a:cxn>
              <a:cxn ang="T12">
                <a:pos x="T4" y="T5"/>
              </a:cxn>
              <a:cxn ang="T13">
                <a:pos x="T6" y="T7"/>
              </a:cxn>
              <a:cxn ang="T14">
                <a:pos x="T8" y="T9"/>
              </a:cxn>
            </a:cxnLst>
            <a:rect l="T15" t="T16" r="T17" b="T18"/>
            <a:pathLst>
              <a:path w="140" h="23">
                <a:moveTo>
                  <a:pt x="0" y="6"/>
                </a:moveTo>
                <a:lnTo>
                  <a:pt x="134" y="0"/>
                </a:lnTo>
                <a:lnTo>
                  <a:pt x="140" y="18"/>
                </a:lnTo>
                <a:lnTo>
                  <a:pt x="5" y="23"/>
                </a:lnTo>
                <a:lnTo>
                  <a:pt x="0" y="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872" name="Freeform 109"/>
          <p:cNvSpPr>
            <a:spLocks/>
          </p:cNvSpPr>
          <p:nvPr/>
        </p:nvSpPr>
        <p:spPr bwMode="auto">
          <a:xfrm>
            <a:off x="2773363" y="4879975"/>
            <a:ext cx="222250" cy="47625"/>
          </a:xfrm>
          <a:custGeom>
            <a:avLst/>
            <a:gdLst>
              <a:gd name="T0" fmla="*/ 0 w 140"/>
              <a:gd name="T1" fmla="*/ 19050 h 30"/>
              <a:gd name="T2" fmla="*/ 214313 w 140"/>
              <a:gd name="T3" fmla="*/ 0 h 30"/>
              <a:gd name="T4" fmla="*/ 222250 w 140"/>
              <a:gd name="T5" fmla="*/ 28575 h 30"/>
              <a:gd name="T6" fmla="*/ 9525 w 140"/>
              <a:gd name="T7" fmla="*/ 47625 h 30"/>
              <a:gd name="T8" fmla="*/ 0 w 140"/>
              <a:gd name="T9" fmla="*/ 19050 h 30"/>
              <a:gd name="T10" fmla="*/ 0 60000 65536"/>
              <a:gd name="T11" fmla="*/ 0 60000 65536"/>
              <a:gd name="T12" fmla="*/ 0 60000 65536"/>
              <a:gd name="T13" fmla="*/ 0 60000 65536"/>
              <a:gd name="T14" fmla="*/ 0 60000 65536"/>
              <a:gd name="T15" fmla="*/ 0 w 140"/>
              <a:gd name="T16" fmla="*/ 0 h 30"/>
              <a:gd name="T17" fmla="*/ 140 w 140"/>
              <a:gd name="T18" fmla="*/ 30 h 30"/>
            </a:gdLst>
            <a:ahLst/>
            <a:cxnLst>
              <a:cxn ang="T10">
                <a:pos x="T0" y="T1"/>
              </a:cxn>
              <a:cxn ang="T11">
                <a:pos x="T2" y="T3"/>
              </a:cxn>
              <a:cxn ang="T12">
                <a:pos x="T4" y="T5"/>
              </a:cxn>
              <a:cxn ang="T13">
                <a:pos x="T6" y="T7"/>
              </a:cxn>
              <a:cxn ang="T14">
                <a:pos x="T8" y="T9"/>
              </a:cxn>
            </a:cxnLst>
            <a:rect l="T15" t="T16" r="T17" b="T18"/>
            <a:pathLst>
              <a:path w="140" h="30">
                <a:moveTo>
                  <a:pt x="0" y="12"/>
                </a:moveTo>
                <a:lnTo>
                  <a:pt x="135" y="0"/>
                </a:lnTo>
                <a:lnTo>
                  <a:pt x="140" y="18"/>
                </a:lnTo>
                <a:lnTo>
                  <a:pt x="6" y="30"/>
                </a:lnTo>
                <a:lnTo>
                  <a:pt x="0" y="1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873" name="Freeform 110"/>
          <p:cNvSpPr>
            <a:spLocks/>
          </p:cNvSpPr>
          <p:nvPr/>
        </p:nvSpPr>
        <p:spPr bwMode="auto">
          <a:xfrm>
            <a:off x="2968625" y="4870450"/>
            <a:ext cx="231775" cy="38100"/>
          </a:xfrm>
          <a:custGeom>
            <a:avLst/>
            <a:gdLst>
              <a:gd name="T0" fmla="*/ 0 w 146"/>
              <a:gd name="T1" fmla="*/ 9525 h 24"/>
              <a:gd name="T2" fmla="*/ 222250 w 146"/>
              <a:gd name="T3" fmla="*/ 0 h 24"/>
              <a:gd name="T4" fmla="*/ 231775 w 146"/>
              <a:gd name="T5" fmla="*/ 28575 h 24"/>
              <a:gd name="T6" fmla="*/ 9525 w 146"/>
              <a:gd name="T7" fmla="*/ 38100 h 24"/>
              <a:gd name="T8" fmla="*/ 0 w 146"/>
              <a:gd name="T9" fmla="*/ 9525 h 24"/>
              <a:gd name="T10" fmla="*/ 0 60000 65536"/>
              <a:gd name="T11" fmla="*/ 0 60000 65536"/>
              <a:gd name="T12" fmla="*/ 0 60000 65536"/>
              <a:gd name="T13" fmla="*/ 0 60000 65536"/>
              <a:gd name="T14" fmla="*/ 0 60000 65536"/>
              <a:gd name="T15" fmla="*/ 0 w 146"/>
              <a:gd name="T16" fmla="*/ 0 h 24"/>
              <a:gd name="T17" fmla="*/ 146 w 146"/>
              <a:gd name="T18" fmla="*/ 24 h 24"/>
            </a:gdLst>
            <a:ahLst/>
            <a:cxnLst>
              <a:cxn ang="T10">
                <a:pos x="T0" y="T1"/>
              </a:cxn>
              <a:cxn ang="T11">
                <a:pos x="T2" y="T3"/>
              </a:cxn>
              <a:cxn ang="T12">
                <a:pos x="T4" y="T5"/>
              </a:cxn>
              <a:cxn ang="T13">
                <a:pos x="T6" y="T7"/>
              </a:cxn>
              <a:cxn ang="T14">
                <a:pos x="T8" y="T9"/>
              </a:cxn>
            </a:cxnLst>
            <a:rect l="T15" t="T16" r="T17" b="T18"/>
            <a:pathLst>
              <a:path w="146" h="24">
                <a:moveTo>
                  <a:pt x="0" y="6"/>
                </a:moveTo>
                <a:lnTo>
                  <a:pt x="140" y="0"/>
                </a:lnTo>
                <a:lnTo>
                  <a:pt x="146" y="18"/>
                </a:lnTo>
                <a:lnTo>
                  <a:pt x="6" y="24"/>
                </a:lnTo>
                <a:lnTo>
                  <a:pt x="0" y="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874" name="Freeform 111"/>
          <p:cNvSpPr>
            <a:spLocks/>
          </p:cNvSpPr>
          <p:nvPr/>
        </p:nvSpPr>
        <p:spPr bwMode="auto">
          <a:xfrm>
            <a:off x="3173413" y="4862513"/>
            <a:ext cx="222250" cy="36512"/>
          </a:xfrm>
          <a:custGeom>
            <a:avLst/>
            <a:gdLst>
              <a:gd name="T0" fmla="*/ 0 w 140"/>
              <a:gd name="T1" fmla="*/ 7937 h 23"/>
              <a:gd name="T2" fmla="*/ 214313 w 140"/>
              <a:gd name="T3" fmla="*/ 0 h 23"/>
              <a:gd name="T4" fmla="*/ 222250 w 140"/>
              <a:gd name="T5" fmla="*/ 26987 h 23"/>
              <a:gd name="T6" fmla="*/ 9525 w 140"/>
              <a:gd name="T7" fmla="*/ 36512 h 23"/>
              <a:gd name="T8" fmla="*/ 0 w 140"/>
              <a:gd name="T9" fmla="*/ 7937 h 23"/>
              <a:gd name="T10" fmla="*/ 0 60000 65536"/>
              <a:gd name="T11" fmla="*/ 0 60000 65536"/>
              <a:gd name="T12" fmla="*/ 0 60000 65536"/>
              <a:gd name="T13" fmla="*/ 0 60000 65536"/>
              <a:gd name="T14" fmla="*/ 0 60000 65536"/>
              <a:gd name="T15" fmla="*/ 0 w 140"/>
              <a:gd name="T16" fmla="*/ 0 h 23"/>
              <a:gd name="T17" fmla="*/ 140 w 140"/>
              <a:gd name="T18" fmla="*/ 23 h 23"/>
            </a:gdLst>
            <a:ahLst/>
            <a:cxnLst>
              <a:cxn ang="T10">
                <a:pos x="T0" y="T1"/>
              </a:cxn>
              <a:cxn ang="T11">
                <a:pos x="T2" y="T3"/>
              </a:cxn>
              <a:cxn ang="T12">
                <a:pos x="T4" y="T5"/>
              </a:cxn>
              <a:cxn ang="T13">
                <a:pos x="T6" y="T7"/>
              </a:cxn>
              <a:cxn ang="T14">
                <a:pos x="T8" y="T9"/>
              </a:cxn>
            </a:cxnLst>
            <a:rect l="T15" t="T16" r="T17" b="T18"/>
            <a:pathLst>
              <a:path w="140" h="23">
                <a:moveTo>
                  <a:pt x="0" y="5"/>
                </a:moveTo>
                <a:lnTo>
                  <a:pt x="135" y="0"/>
                </a:lnTo>
                <a:lnTo>
                  <a:pt x="140" y="17"/>
                </a:lnTo>
                <a:lnTo>
                  <a:pt x="6" y="23"/>
                </a:lnTo>
                <a:lnTo>
                  <a:pt x="0" y="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875" name="Freeform 112"/>
          <p:cNvSpPr>
            <a:spLocks/>
          </p:cNvSpPr>
          <p:nvPr/>
        </p:nvSpPr>
        <p:spPr bwMode="auto">
          <a:xfrm>
            <a:off x="3368675" y="4852988"/>
            <a:ext cx="223838" cy="36512"/>
          </a:xfrm>
          <a:custGeom>
            <a:avLst/>
            <a:gdLst>
              <a:gd name="T0" fmla="*/ 0 w 141"/>
              <a:gd name="T1" fmla="*/ 9525 h 23"/>
              <a:gd name="T2" fmla="*/ 214313 w 141"/>
              <a:gd name="T3" fmla="*/ 0 h 23"/>
              <a:gd name="T4" fmla="*/ 223838 w 141"/>
              <a:gd name="T5" fmla="*/ 26987 h 23"/>
              <a:gd name="T6" fmla="*/ 9525 w 141"/>
              <a:gd name="T7" fmla="*/ 36512 h 23"/>
              <a:gd name="T8" fmla="*/ 0 w 141"/>
              <a:gd name="T9" fmla="*/ 9525 h 23"/>
              <a:gd name="T10" fmla="*/ 0 60000 65536"/>
              <a:gd name="T11" fmla="*/ 0 60000 65536"/>
              <a:gd name="T12" fmla="*/ 0 60000 65536"/>
              <a:gd name="T13" fmla="*/ 0 60000 65536"/>
              <a:gd name="T14" fmla="*/ 0 60000 65536"/>
              <a:gd name="T15" fmla="*/ 0 w 141"/>
              <a:gd name="T16" fmla="*/ 0 h 23"/>
              <a:gd name="T17" fmla="*/ 141 w 141"/>
              <a:gd name="T18" fmla="*/ 23 h 23"/>
            </a:gdLst>
            <a:ahLst/>
            <a:cxnLst>
              <a:cxn ang="T10">
                <a:pos x="T0" y="T1"/>
              </a:cxn>
              <a:cxn ang="T11">
                <a:pos x="T2" y="T3"/>
              </a:cxn>
              <a:cxn ang="T12">
                <a:pos x="T4" y="T5"/>
              </a:cxn>
              <a:cxn ang="T13">
                <a:pos x="T6" y="T7"/>
              </a:cxn>
              <a:cxn ang="T14">
                <a:pos x="T8" y="T9"/>
              </a:cxn>
            </a:cxnLst>
            <a:rect l="T15" t="T16" r="T17" b="T18"/>
            <a:pathLst>
              <a:path w="141" h="23">
                <a:moveTo>
                  <a:pt x="0" y="6"/>
                </a:moveTo>
                <a:lnTo>
                  <a:pt x="135" y="0"/>
                </a:lnTo>
                <a:lnTo>
                  <a:pt x="141" y="17"/>
                </a:lnTo>
                <a:lnTo>
                  <a:pt x="6" y="23"/>
                </a:lnTo>
                <a:lnTo>
                  <a:pt x="0" y="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876" name="Freeform 113"/>
          <p:cNvSpPr>
            <a:spLocks/>
          </p:cNvSpPr>
          <p:nvPr/>
        </p:nvSpPr>
        <p:spPr bwMode="auto">
          <a:xfrm>
            <a:off x="3563938" y="4833938"/>
            <a:ext cx="223837" cy="46037"/>
          </a:xfrm>
          <a:custGeom>
            <a:avLst/>
            <a:gdLst>
              <a:gd name="T0" fmla="*/ 0 w 141"/>
              <a:gd name="T1" fmla="*/ 19050 h 29"/>
              <a:gd name="T2" fmla="*/ 214312 w 141"/>
              <a:gd name="T3" fmla="*/ 0 h 29"/>
              <a:gd name="T4" fmla="*/ 223837 w 141"/>
              <a:gd name="T5" fmla="*/ 28575 h 29"/>
              <a:gd name="T6" fmla="*/ 9525 w 141"/>
              <a:gd name="T7" fmla="*/ 46037 h 29"/>
              <a:gd name="T8" fmla="*/ 0 w 141"/>
              <a:gd name="T9" fmla="*/ 19050 h 29"/>
              <a:gd name="T10" fmla="*/ 0 60000 65536"/>
              <a:gd name="T11" fmla="*/ 0 60000 65536"/>
              <a:gd name="T12" fmla="*/ 0 60000 65536"/>
              <a:gd name="T13" fmla="*/ 0 60000 65536"/>
              <a:gd name="T14" fmla="*/ 0 60000 65536"/>
              <a:gd name="T15" fmla="*/ 0 w 141"/>
              <a:gd name="T16" fmla="*/ 0 h 29"/>
              <a:gd name="T17" fmla="*/ 141 w 141"/>
              <a:gd name="T18" fmla="*/ 29 h 29"/>
            </a:gdLst>
            <a:ahLst/>
            <a:cxnLst>
              <a:cxn ang="T10">
                <a:pos x="T0" y="T1"/>
              </a:cxn>
              <a:cxn ang="T11">
                <a:pos x="T2" y="T3"/>
              </a:cxn>
              <a:cxn ang="T12">
                <a:pos x="T4" y="T5"/>
              </a:cxn>
              <a:cxn ang="T13">
                <a:pos x="T6" y="T7"/>
              </a:cxn>
              <a:cxn ang="T14">
                <a:pos x="T8" y="T9"/>
              </a:cxn>
            </a:cxnLst>
            <a:rect l="T15" t="T16" r="T17" b="T18"/>
            <a:pathLst>
              <a:path w="141" h="29">
                <a:moveTo>
                  <a:pt x="0" y="12"/>
                </a:moveTo>
                <a:lnTo>
                  <a:pt x="135" y="0"/>
                </a:lnTo>
                <a:lnTo>
                  <a:pt x="141" y="18"/>
                </a:lnTo>
                <a:lnTo>
                  <a:pt x="6" y="29"/>
                </a:lnTo>
                <a:lnTo>
                  <a:pt x="0" y="1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877" name="Freeform 114"/>
          <p:cNvSpPr>
            <a:spLocks/>
          </p:cNvSpPr>
          <p:nvPr/>
        </p:nvSpPr>
        <p:spPr bwMode="auto">
          <a:xfrm>
            <a:off x="3759200" y="4824413"/>
            <a:ext cx="223838" cy="38100"/>
          </a:xfrm>
          <a:custGeom>
            <a:avLst/>
            <a:gdLst>
              <a:gd name="T0" fmla="*/ 0 w 141"/>
              <a:gd name="T1" fmla="*/ 9525 h 24"/>
              <a:gd name="T2" fmla="*/ 214313 w 141"/>
              <a:gd name="T3" fmla="*/ 0 h 24"/>
              <a:gd name="T4" fmla="*/ 223838 w 141"/>
              <a:gd name="T5" fmla="*/ 28575 h 24"/>
              <a:gd name="T6" fmla="*/ 9525 w 141"/>
              <a:gd name="T7" fmla="*/ 38100 h 24"/>
              <a:gd name="T8" fmla="*/ 0 w 141"/>
              <a:gd name="T9" fmla="*/ 9525 h 24"/>
              <a:gd name="T10" fmla="*/ 0 60000 65536"/>
              <a:gd name="T11" fmla="*/ 0 60000 65536"/>
              <a:gd name="T12" fmla="*/ 0 60000 65536"/>
              <a:gd name="T13" fmla="*/ 0 60000 65536"/>
              <a:gd name="T14" fmla="*/ 0 60000 65536"/>
              <a:gd name="T15" fmla="*/ 0 w 141"/>
              <a:gd name="T16" fmla="*/ 0 h 24"/>
              <a:gd name="T17" fmla="*/ 141 w 141"/>
              <a:gd name="T18" fmla="*/ 24 h 24"/>
            </a:gdLst>
            <a:ahLst/>
            <a:cxnLst>
              <a:cxn ang="T10">
                <a:pos x="T0" y="T1"/>
              </a:cxn>
              <a:cxn ang="T11">
                <a:pos x="T2" y="T3"/>
              </a:cxn>
              <a:cxn ang="T12">
                <a:pos x="T4" y="T5"/>
              </a:cxn>
              <a:cxn ang="T13">
                <a:pos x="T6" y="T7"/>
              </a:cxn>
              <a:cxn ang="T14">
                <a:pos x="T8" y="T9"/>
              </a:cxn>
            </a:cxnLst>
            <a:rect l="T15" t="T16" r="T17" b="T18"/>
            <a:pathLst>
              <a:path w="141" h="24">
                <a:moveTo>
                  <a:pt x="0" y="6"/>
                </a:moveTo>
                <a:lnTo>
                  <a:pt x="135" y="0"/>
                </a:lnTo>
                <a:lnTo>
                  <a:pt x="141" y="18"/>
                </a:lnTo>
                <a:lnTo>
                  <a:pt x="6" y="24"/>
                </a:lnTo>
                <a:lnTo>
                  <a:pt x="0" y="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878" name="Freeform 115"/>
          <p:cNvSpPr>
            <a:spLocks/>
          </p:cNvSpPr>
          <p:nvPr/>
        </p:nvSpPr>
        <p:spPr bwMode="auto">
          <a:xfrm>
            <a:off x="3954463" y="4805363"/>
            <a:ext cx="419100" cy="47625"/>
          </a:xfrm>
          <a:custGeom>
            <a:avLst/>
            <a:gdLst>
              <a:gd name="T0" fmla="*/ 0 w 264"/>
              <a:gd name="T1" fmla="*/ 19050 h 30"/>
              <a:gd name="T2" fmla="*/ 409575 w 264"/>
              <a:gd name="T3" fmla="*/ 0 h 30"/>
              <a:gd name="T4" fmla="*/ 419100 w 264"/>
              <a:gd name="T5" fmla="*/ 28575 h 30"/>
              <a:gd name="T6" fmla="*/ 9525 w 264"/>
              <a:gd name="T7" fmla="*/ 47625 h 30"/>
              <a:gd name="T8" fmla="*/ 0 w 264"/>
              <a:gd name="T9" fmla="*/ 19050 h 30"/>
              <a:gd name="T10" fmla="*/ 0 60000 65536"/>
              <a:gd name="T11" fmla="*/ 0 60000 65536"/>
              <a:gd name="T12" fmla="*/ 0 60000 65536"/>
              <a:gd name="T13" fmla="*/ 0 60000 65536"/>
              <a:gd name="T14" fmla="*/ 0 60000 65536"/>
              <a:gd name="T15" fmla="*/ 0 w 264"/>
              <a:gd name="T16" fmla="*/ 0 h 30"/>
              <a:gd name="T17" fmla="*/ 264 w 264"/>
              <a:gd name="T18" fmla="*/ 30 h 30"/>
            </a:gdLst>
            <a:ahLst/>
            <a:cxnLst>
              <a:cxn ang="T10">
                <a:pos x="T0" y="T1"/>
              </a:cxn>
              <a:cxn ang="T11">
                <a:pos x="T2" y="T3"/>
              </a:cxn>
              <a:cxn ang="T12">
                <a:pos x="T4" y="T5"/>
              </a:cxn>
              <a:cxn ang="T13">
                <a:pos x="T6" y="T7"/>
              </a:cxn>
              <a:cxn ang="T14">
                <a:pos x="T8" y="T9"/>
              </a:cxn>
            </a:cxnLst>
            <a:rect l="T15" t="T16" r="T17" b="T18"/>
            <a:pathLst>
              <a:path w="264" h="30">
                <a:moveTo>
                  <a:pt x="0" y="12"/>
                </a:moveTo>
                <a:lnTo>
                  <a:pt x="258" y="0"/>
                </a:lnTo>
                <a:lnTo>
                  <a:pt x="264" y="18"/>
                </a:lnTo>
                <a:lnTo>
                  <a:pt x="6" y="30"/>
                </a:lnTo>
                <a:lnTo>
                  <a:pt x="0" y="1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879" name="Freeform 116"/>
          <p:cNvSpPr>
            <a:spLocks/>
          </p:cNvSpPr>
          <p:nvPr/>
        </p:nvSpPr>
        <p:spPr bwMode="auto">
          <a:xfrm>
            <a:off x="4344988" y="4778375"/>
            <a:ext cx="428625" cy="55563"/>
          </a:xfrm>
          <a:custGeom>
            <a:avLst/>
            <a:gdLst>
              <a:gd name="T0" fmla="*/ 0 w 270"/>
              <a:gd name="T1" fmla="*/ 26988 h 35"/>
              <a:gd name="T2" fmla="*/ 419100 w 270"/>
              <a:gd name="T3" fmla="*/ 0 h 35"/>
              <a:gd name="T4" fmla="*/ 428625 w 270"/>
              <a:gd name="T5" fmla="*/ 26988 h 35"/>
              <a:gd name="T6" fmla="*/ 9525 w 270"/>
              <a:gd name="T7" fmla="*/ 55563 h 35"/>
              <a:gd name="T8" fmla="*/ 0 w 270"/>
              <a:gd name="T9" fmla="*/ 26988 h 35"/>
              <a:gd name="T10" fmla="*/ 0 60000 65536"/>
              <a:gd name="T11" fmla="*/ 0 60000 65536"/>
              <a:gd name="T12" fmla="*/ 0 60000 65536"/>
              <a:gd name="T13" fmla="*/ 0 60000 65536"/>
              <a:gd name="T14" fmla="*/ 0 60000 65536"/>
              <a:gd name="T15" fmla="*/ 0 w 270"/>
              <a:gd name="T16" fmla="*/ 0 h 35"/>
              <a:gd name="T17" fmla="*/ 270 w 270"/>
              <a:gd name="T18" fmla="*/ 35 h 35"/>
            </a:gdLst>
            <a:ahLst/>
            <a:cxnLst>
              <a:cxn ang="T10">
                <a:pos x="T0" y="T1"/>
              </a:cxn>
              <a:cxn ang="T11">
                <a:pos x="T2" y="T3"/>
              </a:cxn>
              <a:cxn ang="T12">
                <a:pos x="T4" y="T5"/>
              </a:cxn>
              <a:cxn ang="T13">
                <a:pos x="T6" y="T7"/>
              </a:cxn>
              <a:cxn ang="T14">
                <a:pos x="T8" y="T9"/>
              </a:cxn>
            </a:cxnLst>
            <a:rect l="T15" t="T16" r="T17" b="T18"/>
            <a:pathLst>
              <a:path w="270" h="35">
                <a:moveTo>
                  <a:pt x="0" y="17"/>
                </a:moveTo>
                <a:lnTo>
                  <a:pt x="264" y="0"/>
                </a:lnTo>
                <a:lnTo>
                  <a:pt x="270" y="17"/>
                </a:lnTo>
                <a:lnTo>
                  <a:pt x="6" y="35"/>
                </a:lnTo>
                <a:lnTo>
                  <a:pt x="0" y="1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880" name="Freeform 117"/>
          <p:cNvSpPr>
            <a:spLocks/>
          </p:cNvSpPr>
          <p:nvPr/>
        </p:nvSpPr>
        <p:spPr bwMode="auto">
          <a:xfrm>
            <a:off x="4745038" y="4759325"/>
            <a:ext cx="419100" cy="46038"/>
          </a:xfrm>
          <a:custGeom>
            <a:avLst/>
            <a:gdLst>
              <a:gd name="T0" fmla="*/ 0 w 264"/>
              <a:gd name="T1" fmla="*/ 19050 h 29"/>
              <a:gd name="T2" fmla="*/ 409575 w 264"/>
              <a:gd name="T3" fmla="*/ 0 h 29"/>
              <a:gd name="T4" fmla="*/ 419100 w 264"/>
              <a:gd name="T5" fmla="*/ 28575 h 29"/>
              <a:gd name="T6" fmla="*/ 9525 w 264"/>
              <a:gd name="T7" fmla="*/ 46038 h 29"/>
              <a:gd name="T8" fmla="*/ 0 w 264"/>
              <a:gd name="T9" fmla="*/ 19050 h 29"/>
              <a:gd name="T10" fmla="*/ 0 60000 65536"/>
              <a:gd name="T11" fmla="*/ 0 60000 65536"/>
              <a:gd name="T12" fmla="*/ 0 60000 65536"/>
              <a:gd name="T13" fmla="*/ 0 60000 65536"/>
              <a:gd name="T14" fmla="*/ 0 60000 65536"/>
              <a:gd name="T15" fmla="*/ 0 w 264"/>
              <a:gd name="T16" fmla="*/ 0 h 29"/>
              <a:gd name="T17" fmla="*/ 264 w 264"/>
              <a:gd name="T18" fmla="*/ 29 h 29"/>
            </a:gdLst>
            <a:ahLst/>
            <a:cxnLst>
              <a:cxn ang="T10">
                <a:pos x="T0" y="T1"/>
              </a:cxn>
              <a:cxn ang="T11">
                <a:pos x="T2" y="T3"/>
              </a:cxn>
              <a:cxn ang="T12">
                <a:pos x="T4" y="T5"/>
              </a:cxn>
              <a:cxn ang="T13">
                <a:pos x="T6" y="T7"/>
              </a:cxn>
              <a:cxn ang="T14">
                <a:pos x="T8" y="T9"/>
              </a:cxn>
            </a:cxnLst>
            <a:rect l="T15" t="T16" r="T17" b="T18"/>
            <a:pathLst>
              <a:path w="264" h="29">
                <a:moveTo>
                  <a:pt x="0" y="12"/>
                </a:moveTo>
                <a:lnTo>
                  <a:pt x="258" y="0"/>
                </a:lnTo>
                <a:lnTo>
                  <a:pt x="264" y="18"/>
                </a:lnTo>
                <a:lnTo>
                  <a:pt x="6" y="29"/>
                </a:lnTo>
                <a:lnTo>
                  <a:pt x="0" y="1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881" name="Freeform 118"/>
          <p:cNvSpPr>
            <a:spLocks/>
          </p:cNvSpPr>
          <p:nvPr/>
        </p:nvSpPr>
        <p:spPr bwMode="auto">
          <a:xfrm>
            <a:off x="5137150" y="4730750"/>
            <a:ext cx="417513" cy="57150"/>
          </a:xfrm>
          <a:custGeom>
            <a:avLst/>
            <a:gdLst>
              <a:gd name="T0" fmla="*/ 0 w 263"/>
              <a:gd name="T1" fmla="*/ 28575 h 36"/>
              <a:gd name="T2" fmla="*/ 407988 w 263"/>
              <a:gd name="T3" fmla="*/ 0 h 36"/>
              <a:gd name="T4" fmla="*/ 417513 w 263"/>
              <a:gd name="T5" fmla="*/ 28575 h 36"/>
              <a:gd name="T6" fmla="*/ 7938 w 263"/>
              <a:gd name="T7" fmla="*/ 57150 h 36"/>
              <a:gd name="T8" fmla="*/ 0 w 263"/>
              <a:gd name="T9" fmla="*/ 28575 h 36"/>
              <a:gd name="T10" fmla="*/ 0 60000 65536"/>
              <a:gd name="T11" fmla="*/ 0 60000 65536"/>
              <a:gd name="T12" fmla="*/ 0 60000 65536"/>
              <a:gd name="T13" fmla="*/ 0 60000 65536"/>
              <a:gd name="T14" fmla="*/ 0 60000 65536"/>
              <a:gd name="T15" fmla="*/ 0 w 263"/>
              <a:gd name="T16" fmla="*/ 0 h 36"/>
              <a:gd name="T17" fmla="*/ 263 w 263"/>
              <a:gd name="T18" fmla="*/ 36 h 36"/>
            </a:gdLst>
            <a:ahLst/>
            <a:cxnLst>
              <a:cxn ang="T10">
                <a:pos x="T0" y="T1"/>
              </a:cxn>
              <a:cxn ang="T11">
                <a:pos x="T2" y="T3"/>
              </a:cxn>
              <a:cxn ang="T12">
                <a:pos x="T4" y="T5"/>
              </a:cxn>
              <a:cxn ang="T13">
                <a:pos x="T6" y="T7"/>
              </a:cxn>
              <a:cxn ang="T14">
                <a:pos x="T8" y="T9"/>
              </a:cxn>
            </a:cxnLst>
            <a:rect l="T15" t="T16" r="T17" b="T18"/>
            <a:pathLst>
              <a:path w="263" h="36">
                <a:moveTo>
                  <a:pt x="0" y="18"/>
                </a:moveTo>
                <a:lnTo>
                  <a:pt x="257" y="0"/>
                </a:lnTo>
                <a:lnTo>
                  <a:pt x="263" y="18"/>
                </a:lnTo>
                <a:lnTo>
                  <a:pt x="5" y="36"/>
                </a:lnTo>
                <a:lnTo>
                  <a:pt x="0" y="1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882" name="Freeform 119"/>
          <p:cNvSpPr>
            <a:spLocks/>
          </p:cNvSpPr>
          <p:nvPr/>
        </p:nvSpPr>
        <p:spPr bwMode="auto">
          <a:xfrm>
            <a:off x="5527675" y="4703763"/>
            <a:ext cx="417513" cy="55562"/>
          </a:xfrm>
          <a:custGeom>
            <a:avLst/>
            <a:gdLst>
              <a:gd name="T0" fmla="*/ 0 w 263"/>
              <a:gd name="T1" fmla="*/ 26987 h 35"/>
              <a:gd name="T2" fmla="*/ 409575 w 263"/>
              <a:gd name="T3" fmla="*/ 0 h 35"/>
              <a:gd name="T4" fmla="*/ 417513 w 263"/>
              <a:gd name="T5" fmla="*/ 26987 h 35"/>
              <a:gd name="T6" fmla="*/ 9525 w 263"/>
              <a:gd name="T7" fmla="*/ 55562 h 35"/>
              <a:gd name="T8" fmla="*/ 0 w 263"/>
              <a:gd name="T9" fmla="*/ 26987 h 35"/>
              <a:gd name="T10" fmla="*/ 0 60000 65536"/>
              <a:gd name="T11" fmla="*/ 0 60000 65536"/>
              <a:gd name="T12" fmla="*/ 0 60000 65536"/>
              <a:gd name="T13" fmla="*/ 0 60000 65536"/>
              <a:gd name="T14" fmla="*/ 0 60000 65536"/>
              <a:gd name="T15" fmla="*/ 0 w 263"/>
              <a:gd name="T16" fmla="*/ 0 h 35"/>
              <a:gd name="T17" fmla="*/ 263 w 263"/>
              <a:gd name="T18" fmla="*/ 35 h 35"/>
            </a:gdLst>
            <a:ahLst/>
            <a:cxnLst>
              <a:cxn ang="T10">
                <a:pos x="T0" y="T1"/>
              </a:cxn>
              <a:cxn ang="T11">
                <a:pos x="T2" y="T3"/>
              </a:cxn>
              <a:cxn ang="T12">
                <a:pos x="T4" y="T5"/>
              </a:cxn>
              <a:cxn ang="T13">
                <a:pos x="T6" y="T7"/>
              </a:cxn>
              <a:cxn ang="T14">
                <a:pos x="T8" y="T9"/>
              </a:cxn>
            </a:cxnLst>
            <a:rect l="T15" t="T16" r="T17" b="T18"/>
            <a:pathLst>
              <a:path w="263" h="35">
                <a:moveTo>
                  <a:pt x="0" y="17"/>
                </a:moveTo>
                <a:lnTo>
                  <a:pt x="258" y="0"/>
                </a:lnTo>
                <a:lnTo>
                  <a:pt x="263" y="17"/>
                </a:lnTo>
                <a:lnTo>
                  <a:pt x="6" y="35"/>
                </a:lnTo>
                <a:lnTo>
                  <a:pt x="0" y="1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883" name="Freeform 120"/>
          <p:cNvSpPr>
            <a:spLocks/>
          </p:cNvSpPr>
          <p:nvPr/>
        </p:nvSpPr>
        <p:spPr bwMode="auto">
          <a:xfrm>
            <a:off x="5918200" y="4684713"/>
            <a:ext cx="428625" cy="46037"/>
          </a:xfrm>
          <a:custGeom>
            <a:avLst/>
            <a:gdLst>
              <a:gd name="T0" fmla="*/ 0 w 270"/>
              <a:gd name="T1" fmla="*/ 19050 h 29"/>
              <a:gd name="T2" fmla="*/ 419100 w 270"/>
              <a:gd name="T3" fmla="*/ 0 h 29"/>
              <a:gd name="T4" fmla="*/ 428625 w 270"/>
              <a:gd name="T5" fmla="*/ 28575 h 29"/>
              <a:gd name="T6" fmla="*/ 9525 w 270"/>
              <a:gd name="T7" fmla="*/ 46037 h 29"/>
              <a:gd name="T8" fmla="*/ 0 w 270"/>
              <a:gd name="T9" fmla="*/ 19050 h 29"/>
              <a:gd name="T10" fmla="*/ 0 60000 65536"/>
              <a:gd name="T11" fmla="*/ 0 60000 65536"/>
              <a:gd name="T12" fmla="*/ 0 60000 65536"/>
              <a:gd name="T13" fmla="*/ 0 60000 65536"/>
              <a:gd name="T14" fmla="*/ 0 60000 65536"/>
              <a:gd name="T15" fmla="*/ 0 w 270"/>
              <a:gd name="T16" fmla="*/ 0 h 29"/>
              <a:gd name="T17" fmla="*/ 270 w 270"/>
              <a:gd name="T18" fmla="*/ 29 h 29"/>
            </a:gdLst>
            <a:ahLst/>
            <a:cxnLst>
              <a:cxn ang="T10">
                <a:pos x="T0" y="T1"/>
              </a:cxn>
              <a:cxn ang="T11">
                <a:pos x="T2" y="T3"/>
              </a:cxn>
              <a:cxn ang="T12">
                <a:pos x="T4" y="T5"/>
              </a:cxn>
              <a:cxn ang="T13">
                <a:pos x="T6" y="T7"/>
              </a:cxn>
              <a:cxn ang="T14">
                <a:pos x="T8" y="T9"/>
              </a:cxn>
            </a:cxnLst>
            <a:rect l="T15" t="T16" r="T17" b="T18"/>
            <a:pathLst>
              <a:path w="270" h="29">
                <a:moveTo>
                  <a:pt x="0" y="12"/>
                </a:moveTo>
                <a:lnTo>
                  <a:pt x="264" y="0"/>
                </a:lnTo>
                <a:lnTo>
                  <a:pt x="270" y="18"/>
                </a:lnTo>
                <a:lnTo>
                  <a:pt x="6" y="29"/>
                </a:lnTo>
                <a:lnTo>
                  <a:pt x="0" y="1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884" name="Freeform 121"/>
          <p:cNvSpPr>
            <a:spLocks/>
          </p:cNvSpPr>
          <p:nvPr/>
        </p:nvSpPr>
        <p:spPr bwMode="auto">
          <a:xfrm>
            <a:off x="6318250" y="4657725"/>
            <a:ext cx="419100" cy="55563"/>
          </a:xfrm>
          <a:custGeom>
            <a:avLst/>
            <a:gdLst>
              <a:gd name="T0" fmla="*/ 0 w 264"/>
              <a:gd name="T1" fmla="*/ 26988 h 35"/>
              <a:gd name="T2" fmla="*/ 409575 w 264"/>
              <a:gd name="T3" fmla="*/ 0 h 35"/>
              <a:gd name="T4" fmla="*/ 419100 w 264"/>
              <a:gd name="T5" fmla="*/ 26988 h 35"/>
              <a:gd name="T6" fmla="*/ 9525 w 264"/>
              <a:gd name="T7" fmla="*/ 55563 h 35"/>
              <a:gd name="T8" fmla="*/ 0 w 264"/>
              <a:gd name="T9" fmla="*/ 26988 h 35"/>
              <a:gd name="T10" fmla="*/ 0 60000 65536"/>
              <a:gd name="T11" fmla="*/ 0 60000 65536"/>
              <a:gd name="T12" fmla="*/ 0 60000 65536"/>
              <a:gd name="T13" fmla="*/ 0 60000 65536"/>
              <a:gd name="T14" fmla="*/ 0 60000 65536"/>
              <a:gd name="T15" fmla="*/ 0 w 264"/>
              <a:gd name="T16" fmla="*/ 0 h 35"/>
              <a:gd name="T17" fmla="*/ 264 w 264"/>
              <a:gd name="T18" fmla="*/ 35 h 35"/>
            </a:gdLst>
            <a:ahLst/>
            <a:cxnLst>
              <a:cxn ang="T10">
                <a:pos x="T0" y="T1"/>
              </a:cxn>
              <a:cxn ang="T11">
                <a:pos x="T2" y="T3"/>
              </a:cxn>
              <a:cxn ang="T12">
                <a:pos x="T4" y="T5"/>
              </a:cxn>
              <a:cxn ang="T13">
                <a:pos x="T6" y="T7"/>
              </a:cxn>
              <a:cxn ang="T14">
                <a:pos x="T8" y="T9"/>
              </a:cxn>
            </a:cxnLst>
            <a:rect l="T15" t="T16" r="T17" b="T18"/>
            <a:pathLst>
              <a:path w="264" h="35">
                <a:moveTo>
                  <a:pt x="0" y="17"/>
                </a:moveTo>
                <a:lnTo>
                  <a:pt x="258" y="0"/>
                </a:lnTo>
                <a:lnTo>
                  <a:pt x="264" y="17"/>
                </a:lnTo>
                <a:lnTo>
                  <a:pt x="6" y="35"/>
                </a:lnTo>
                <a:lnTo>
                  <a:pt x="0" y="1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885" name="Rectangle 122"/>
          <p:cNvSpPr>
            <a:spLocks noChangeArrowheads="1"/>
          </p:cNvSpPr>
          <p:nvPr/>
        </p:nvSpPr>
        <p:spPr bwMode="auto">
          <a:xfrm>
            <a:off x="612775" y="5335588"/>
            <a:ext cx="106363"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500">
                <a:solidFill>
                  <a:srgbClr val="000000"/>
                </a:solidFill>
              </a:rPr>
              <a:t>0</a:t>
            </a:r>
            <a:endParaRPr lang="en-US"/>
          </a:p>
        </p:txBody>
      </p:sp>
      <p:sp>
        <p:nvSpPr>
          <p:cNvPr id="32886" name="Rectangle 123"/>
          <p:cNvSpPr>
            <a:spLocks noChangeArrowheads="1"/>
          </p:cNvSpPr>
          <p:nvPr/>
        </p:nvSpPr>
        <p:spPr bwMode="auto">
          <a:xfrm>
            <a:off x="612775" y="4629150"/>
            <a:ext cx="106363"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500">
                <a:solidFill>
                  <a:srgbClr val="000000"/>
                </a:solidFill>
              </a:rPr>
              <a:t>2</a:t>
            </a:r>
            <a:endParaRPr lang="en-US"/>
          </a:p>
        </p:txBody>
      </p:sp>
      <p:sp>
        <p:nvSpPr>
          <p:cNvPr id="32887" name="Rectangle 124"/>
          <p:cNvSpPr>
            <a:spLocks noChangeArrowheads="1"/>
          </p:cNvSpPr>
          <p:nvPr/>
        </p:nvSpPr>
        <p:spPr bwMode="auto">
          <a:xfrm>
            <a:off x="612775" y="3921125"/>
            <a:ext cx="106363"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500">
                <a:solidFill>
                  <a:srgbClr val="000000"/>
                </a:solidFill>
              </a:rPr>
              <a:t>4</a:t>
            </a:r>
            <a:endParaRPr lang="en-US"/>
          </a:p>
        </p:txBody>
      </p:sp>
      <p:sp>
        <p:nvSpPr>
          <p:cNvPr id="32888" name="Rectangle 125"/>
          <p:cNvSpPr>
            <a:spLocks noChangeArrowheads="1"/>
          </p:cNvSpPr>
          <p:nvPr/>
        </p:nvSpPr>
        <p:spPr bwMode="auto">
          <a:xfrm>
            <a:off x="612775" y="3224213"/>
            <a:ext cx="106363"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500">
                <a:solidFill>
                  <a:srgbClr val="000000"/>
                </a:solidFill>
              </a:rPr>
              <a:t>6</a:t>
            </a:r>
            <a:endParaRPr lang="en-US"/>
          </a:p>
        </p:txBody>
      </p:sp>
      <p:sp>
        <p:nvSpPr>
          <p:cNvPr id="32889" name="Rectangle 126"/>
          <p:cNvSpPr>
            <a:spLocks noChangeArrowheads="1"/>
          </p:cNvSpPr>
          <p:nvPr/>
        </p:nvSpPr>
        <p:spPr bwMode="auto">
          <a:xfrm>
            <a:off x="612775" y="2516188"/>
            <a:ext cx="106363"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500">
                <a:solidFill>
                  <a:srgbClr val="000000"/>
                </a:solidFill>
              </a:rPr>
              <a:t>8</a:t>
            </a:r>
            <a:endParaRPr lang="en-US"/>
          </a:p>
        </p:txBody>
      </p:sp>
      <p:sp>
        <p:nvSpPr>
          <p:cNvPr id="32890" name="Rectangle 127"/>
          <p:cNvSpPr>
            <a:spLocks noChangeArrowheads="1"/>
          </p:cNvSpPr>
          <p:nvPr/>
        </p:nvSpPr>
        <p:spPr bwMode="auto">
          <a:xfrm>
            <a:off x="506413" y="1809750"/>
            <a:ext cx="21272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500">
                <a:solidFill>
                  <a:srgbClr val="000000"/>
                </a:solidFill>
              </a:rPr>
              <a:t>10</a:t>
            </a:r>
            <a:endParaRPr lang="en-US"/>
          </a:p>
        </p:txBody>
      </p:sp>
      <p:sp>
        <p:nvSpPr>
          <p:cNvPr id="32891" name="Rectangle 128"/>
          <p:cNvSpPr>
            <a:spLocks noChangeArrowheads="1"/>
          </p:cNvSpPr>
          <p:nvPr/>
        </p:nvSpPr>
        <p:spPr bwMode="auto">
          <a:xfrm>
            <a:off x="506413" y="1101725"/>
            <a:ext cx="21272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500">
                <a:solidFill>
                  <a:srgbClr val="000000"/>
                </a:solidFill>
              </a:rPr>
              <a:t>12</a:t>
            </a:r>
            <a:endParaRPr lang="en-US"/>
          </a:p>
        </p:txBody>
      </p:sp>
      <p:sp>
        <p:nvSpPr>
          <p:cNvPr id="32892" name="Rectangle 129"/>
          <p:cNvSpPr>
            <a:spLocks noChangeArrowheads="1"/>
          </p:cNvSpPr>
          <p:nvPr/>
        </p:nvSpPr>
        <p:spPr bwMode="auto">
          <a:xfrm>
            <a:off x="671513" y="5634038"/>
            <a:ext cx="42545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500">
                <a:solidFill>
                  <a:srgbClr val="000000"/>
                </a:solidFill>
              </a:rPr>
              <a:t>2000</a:t>
            </a:r>
            <a:endParaRPr lang="en-US"/>
          </a:p>
        </p:txBody>
      </p:sp>
      <p:sp>
        <p:nvSpPr>
          <p:cNvPr id="32893" name="Rectangle 130"/>
          <p:cNvSpPr>
            <a:spLocks noChangeArrowheads="1"/>
          </p:cNvSpPr>
          <p:nvPr/>
        </p:nvSpPr>
        <p:spPr bwMode="auto">
          <a:xfrm>
            <a:off x="1657350" y="5634038"/>
            <a:ext cx="42545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500">
                <a:solidFill>
                  <a:srgbClr val="000000"/>
                </a:solidFill>
              </a:rPr>
              <a:t>2005</a:t>
            </a:r>
            <a:endParaRPr lang="en-US"/>
          </a:p>
        </p:txBody>
      </p:sp>
      <p:sp>
        <p:nvSpPr>
          <p:cNvPr id="32894" name="Rectangle 131"/>
          <p:cNvSpPr>
            <a:spLocks noChangeArrowheads="1"/>
          </p:cNvSpPr>
          <p:nvPr/>
        </p:nvSpPr>
        <p:spPr bwMode="auto">
          <a:xfrm>
            <a:off x="2635250" y="5634038"/>
            <a:ext cx="42545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500">
                <a:solidFill>
                  <a:srgbClr val="000000"/>
                </a:solidFill>
              </a:rPr>
              <a:t>2010</a:t>
            </a:r>
            <a:endParaRPr lang="en-US"/>
          </a:p>
        </p:txBody>
      </p:sp>
      <p:sp>
        <p:nvSpPr>
          <p:cNvPr id="32895" name="Rectangle 132"/>
          <p:cNvSpPr>
            <a:spLocks noChangeArrowheads="1"/>
          </p:cNvSpPr>
          <p:nvPr/>
        </p:nvSpPr>
        <p:spPr bwMode="auto">
          <a:xfrm>
            <a:off x="3621088" y="5634038"/>
            <a:ext cx="42545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500">
                <a:solidFill>
                  <a:srgbClr val="000000"/>
                </a:solidFill>
              </a:rPr>
              <a:t>2015</a:t>
            </a:r>
            <a:endParaRPr lang="en-US"/>
          </a:p>
        </p:txBody>
      </p:sp>
      <p:sp>
        <p:nvSpPr>
          <p:cNvPr id="32896" name="Rectangle 133"/>
          <p:cNvSpPr>
            <a:spLocks noChangeArrowheads="1"/>
          </p:cNvSpPr>
          <p:nvPr/>
        </p:nvSpPr>
        <p:spPr bwMode="auto">
          <a:xfrm>
            <a:off x="4606925" y="5634038"/>
            <a:ext cx="42545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500">
                <a:solidFill>
                  <a:srgbClr val="000000"/>
                </a:solidFill>
              </a:rPr>
              <a:t>2020</a:t>
            </a:r>
            <a:endParaRPr lang="en-US"/>
          </a:p>
        </p:txBody>
      </p:sp>
      <p:sp>
        <p:nvSpPr>
          <p:cNvPr id="32897" name="Rectangle 134"/>
          <p:cNvSpPr>
            <a:spLocks noChangeArrowheads="1"/>
          </p:cNvSpPr>
          <p:nvPr/>
        </p:nvSpPr>
        <p:spPr bwMode="auto">
          <a:xfrm>
            <a:off x="5584825" y="5634038"/>
            <a:ext cx="42545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500">
                <a:solidFill>
                  <a:srgbClr val="000000"/>
                </a:solidFill>
              </a:rPr>
              <a:t>2025</a:t>
            </a:r>
            <a:endParaRPr lang="en-US"/>
          </a:p>
        </p:txBody>
      </p:sp>
      <p:sp>
        <p:nvSpPr>
          <p:cNvPr id="32898" name="Rectangle 135"/>
          <p:cNvSpPr>
            <a:spLocks noChangeArrowheads="1"/>
          </p:cNvSpPr>
          <p:nvPr/>
        </p:nvSpPr>
        <p:spPr bwMode="auto">
          <a:xfrm>
            <a:off x="6570663" y="5634038"/>
            <a:ext cx="42545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500">
                <a:solidFill>
                  <a:srgbClr val="000000"/>
                </a:solidFill>
              </a:rPr>
              <a:t>2030</a:t>
            </a:r>
            <a:endParaRPr lang="en-US"/>
          </a:p>
        </p:txBody>
      </p:sp>
      <p:sp>
        <p:nvSpPr>
          <p:cNvPr id="32899" name="Rectangle 136"/>
          <p:cNvSpPr>
            <a:spLocks noChangeArrowheads="1"/>
          </p:cNvSpPr>
          <p:nvPr/>
        </p:nvSpPr>
        <p:spPr bwMode="auto">
          <a:xfrm rot="-5400000">
            <a:off x="-523875" y="3086101"/>
            <a:ext cx="153352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500">
                <a:solidFill>
                  <a:srgbClr val="000000"/>
                </a:solidFill>
              </a:rPr>
              <a:t>Deaths (millions)</a:t>
            </a:r>
            <a:endParaRPr lang="en-US"/>
          </a:p>
        </p:txBody>
      </p:sp>
      <p:sp>
        <p:nvSpPr>
          <p:cNvPr id="2" name="Rectangle 1"/>
          <p:cNvSpPr/>
          <p:nvPr/>
        </p:nvSpPr>
        <p:spPr>
          <a:xfrm>
            <a:off x="696035" y="470654"/>
            <a:ext cx="4198585" cy="400110"/>
          </a:xfrm>
          <a:prstGeom prst="rect">
            <a:avLst/>
          </a:prstGeom>
        </p:spPr>
        <p:txBody>
          <a:bodyPr wrap="none">
            <a:spAutoFit/>
          </a:bodyPr>
          <a:lstStyle/>
          <a:p>
            <a:r>
              <a:rPr lang="en-US" sz="2000" b="1" dirty="0">
                <a:solidFill>
                  <a:schemeClr val="accent6"/>
                </a:solidFill>
              </a:rPr>
              <a:t>Global projections (2004 to 2030)</a:t>
            </a:r>
          </a:p>
        </p:txBody>
      </p:sp>
    </p:spTree>
    <p:extLst>
      <p:ext uri="{BB962C8B-B14F-4D97-AF65-F5344CB8AC3E}">
        <p14:creationId xmlns:p14="http://schemas.microsoft.com/office/powerpoint/2010/main" xmlns="" val="25994538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a:xfrm>
            <a:off x="450850" y="1225550"/>
            <a:ext cx="7750175" cy="4525963"/>
          </a:xfrm>
        </p:spPr>
        <p:txBody>
          <a:bodyPr/>
          <a:lstStyle/>
          <a:p>
            <a:pPr eaLnBrk="1" hangingPunct="1">
              <a:buFontTx/>
              <a:buNone/>
            </a:pPr>
            <a:r>
              <a:rPr lang="en-GB" sz="1800" b="1" i="1" dirty="0" smtClean="0">
                <a:solidFill>
                  <a:srgbClr val="000066"/>
                </a:solidFill>
              </a:rPr>
              <a:t>Noncommunicable diseases (NCDs):</a:t>
            </a:r>
          </a:p>
          <a:p>
            <a:pPr eaLnBrk="1" hangingPunct="1"/>
            <a:r>
              <a:rPr lang="en-GB" sz="1800" dirty="0" smtClean="0"/>
              <a:t>Cardiovascular diseases (e.g. heart diseases, stroke)</a:t>
            </a:r>
          </a:p>
          <a:p>
            <a:pPr eaLnBrk="1" hangingPunct="1"/>
            <a:r>
              <a:rPr lang="en-GB" sz="1800" dirty="0" smtClean="0"/>
              <a:t>Cancers</a:t>
            </a:r>
          </a:p>
          <a:p>
            <a:pPr eaLnBrk="1" hangingPunct="1"/>
            <a:r>
              <a:rPr lang="en-GB" sz="1800" dirty="0" smtClean="0"/>
              <a:t>Diabetes</a:t>
            </a:r>
          </a:p>
          <a:p>
            <a:pPr eaLnBrk="1" hangingPunct="1"/>
            <a:r>
              <a:rPr lang="en-GB" sz="1800" dirty="0" smtClean="0"/>
              <a:t>Chronic respiratory diseases (e.g. asthma)</a:t>
            </a:r>
          </a:p>
          <a:p>
            <a:pPr lvl="1" eaLnBrk="1" hangingPunct="1"/>
            <a:endParaRPr lang="en-GB" sz="1800" dirty="0" smtClean="0"/>
          </a:p>
          <a:p>
            <a:pPr eaLnBrk="1" hangingPunct="1">
              <a:buFontTx/>
              <a:buNone/>
            </a:pPr>
            <a:r>
              <a:rPr lang="en-GB" sz="1800" b="1" i="1" u="sng" dirty="0" smtClean="0">
                <a:solidFill>
                  <a:srgbClr val="000066"/>
                </a:solidFill>
              </a:rPr>
              <a:t>Risk factors for noncommunicable diseases</a:t>
            </a:r>
            <a:r>
              <a:rPr lang="en-GB" sz="1800" b="1" i="1" dirty="0" smtClean="0">
                <a:solidFill>
                  <a:srgbClr val="000066"/>
                </a:solidFill>
              </a:rPr>
              <a:t>:</a:t>
            </a:r>
          </a:p>
          <a:p>
            <a:pPr eaLnBrk="1" hangingPunct="1"/>
            <a:r>
              <a:rPr lang="en-GB" sz="1800" dirty="0" smtClean="0"/>
              <a:t>Tobacco use</a:t>
            </a:r>
          </a:p>
          <a:p>
            <a:pPr eaLnBrk="1" hangingPunct="1"/>
            <a:r>
              <a:rPr lang="en-GB" sz="1800" dirty="0" smtClean="0"/>
              <a:t>Unhealthy diet</a:t>
            </a:r>
          </a:p>
          <a:p>
            <a:pPr eaLnBrk="1" hangingPunct="1"/>
            <a:r>
              <a:rPr lang="en-GB" sz="1800" dirty="0" smtClean="0"/>
              <a:t>Physical inactivity</a:t>
            </a:r>
          </a:p>
          <a:p>
            <a:pPr eaLnBrk="1" hangingPunct="1"/>
            <a:r>
              <a:rPr lang="en-GB" sz="1800" dirty="0" smtClean="0"/>
              <a:t>Harmful use of alcohol</a:t>
            </a:r>
            <a:endParaRPr lang="en-US" sz="1800" dirty="0" smtClean="0"/>
          </a:p>
          <a:p>
            <a:pPr eaLnBrk="1" hangingPunct="1"/>
            <a:endParaRPr lang="en-US" sz="1800" dirty="0" smtClean="0"/>
          </a:p>
        </p:txBody>
      </p:sp>
      <p:pic>
        <p:nvPicPr>
          <p:cNvPr id="6148" name="Picture 4" descr="fou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457700" y="3616325"/>
            <a:ext cx="4543425" cy="259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705103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WHO-EN-B-H"/>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451725" y="6340475"/>
            <a:ext cx="1519238"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915" name="Rectangle 3"/>
          <p:cNvSpPr>
            <a:spLocks noChangeArrowheads="1"/>
          </p:cNvSpPr>
          <p:nvPr/>
        </p:nvSpPr>
        <p:spPr bwMode="auto">
          <a:xfrm>
            <a:off x="2784475" y="5229225"/>
            <a:ext cx="6167438" cy="696913"/>
          </a:xfrm>
          <a:prstGeom prst="rect">
            <a:avLst/>
          </a:prstGeom>
          <a:solidFill>
            <a:srgbClr val="1E7FB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nchor="ctr"/>
          <a:lstStyle/>
          <a:p>
            <a:r>
              <a:rPr lang="en-GB">
                <a:solidFill>
                  <a:schemeClr val="bg1"/>
                </a:solidFill>
              </a:rPr>
              <a:t>More than 8 million people die before the age of 60</a:t>
            </a:r>
          </a:p>
          <a:p>
            <a:r>
              <a:rPr lang="en-GB" b="0">
                <a:solidFill>
                  <a:schemeClr val="bg1"/>
                </a:solidFill>
              </a:rPr>
              <a:t>in developing countries from noncommunicable diseases</a:t>
            </a:r>
            <a:endParaRPr lang="en-US" b="0">
              <a:solidFill>
                <a:schemeClr val="bg1"/>
              </a:solidFill>
            </a:endParaRPr>
          </a:p>
        </p:txBody>
      </p:sp>
      <p:sp>
        <p:nvSpPr>
          <p:cNvPr id="38916" name="Text Box 4"/>
          <p:cNvSpPr txBox="1">
            <a:spLocks noChangeArrowheads="1"/>
          </p:cNvSpPr>
          <p:nvPr/>
        </p:nvSpPr>
        <p:spPr bwMode="auto">
          <a:xfrm>
            <a:off x="4005263" y="2035175"/>
            <a:ext cx="4946650" cy="925513"/>
          </a:xfrm>
          <a:prstGeom prst="rect">
            <a:avLst/>
          </a:prstGeom>
          <a:solidFill>
            <a:srgbClr val="4E75B9">
              <a:alpha val="10196"/>
            </a:srgbClr>
          </a:solidFill>
          <a:ln w="9525">
            <a:solidFill>
              <a:srgbClr val="4E75B9"/>
            </a:solidFill>
            <a:miter lim="800000"/>
            <a:headEnd/>
            <a:tailEnd/>
          </a:ln>
        </p:spPr>
        <p:txBody>
          <a:bodyPr lIns="91376" tIns="45688" rIns="91376" bIns="45688">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eaLnBrk="1" hangingPunct="1"/>
            <a:r>
              <a:rPr lang="en-GB">
                <a:solidFill>
                  <a:srgbClr val="1255A4"/>
                </a:solidFill>
              </a:rPr>
              <a:t>Population ageing and Increased exposure to common risk factors</a:t>
            </a:r>
            <a:br>
              <a:rPr lang="en-GB">
                <a:solidFill>
                  <a:srgbClr val="1255A4"/>
                </a:solidFill>
              </a:rPr>
            </a:br>
            <a:endParaRPr lang="en-GB">
              <a:solidFill>
                <a:srgbClr val="1255A4"/>
              </a:solidFill>
            </a:endParaRPr>
          </a:p>
        </p:txBody>
      </p:sp>
      <p:sp>
        <p:nvSpPr>
          <p:cNvPr id="38917" name="Rectangle 5"/>
          <p:cNvSpPr>
            <a:spLocks noChangeArrowheads="1"/>
          </p:cNvSpPr>
          <p:nvPr/>
        </p:nvSpPr>
        <p:spPr bwMode="auto">
          <a:xfrm>
            <a:off x="4878388" y="3257550"/>
            <a:ext cx="4048125" cy="682625"/>
          </a:xfrm>
          <a:prstGeom prst="rect">
            <a:avLst/>
          </a:prstGeom>
          <a:solidFill>
            <a:srgbClr val="4E75B9">
              <a:alpha val="10196"/>
            </a:srgbClr>
          </a:solidFill>
          <a:ln w="9525">
            <a:solidFill>
              <a:srgbClr val="4E75B9"/>
            </a:solidFill>
            <a:miter lim="800000"/>
            <a:headEnd/>
            <a:tailEnd/>
          </a:ln>
        </p:spPr>
        <p:txBody>
          <a:bodyPr lIns="91376" tIns="45688" rIns="91376" bIns="45688" anchor="ctr"/>
          <a:lstStyle/>
          <a:p>
            <a:r>
              <a:rPr lang="en-GB">
                <a:solidFill>
                  <a:srgbClr val="1255A4"/>
                </a:solidFill>
              </a:rPr>
              <a:t>Noncommunicable diseases</a:t>
            </a:r>
          </a:p>
        </p:txBody>
      </p:sp>
      <p:sp>
        <p:nvSpPr>
          <p:cNvPr id="38918" name="Line 6"/>
          <p:cNvSpPr>
            <a:spLocks noChangeShapeType="1"/>
          </p:cNvSpPr>
          <p:nvPr/>
        </p:nvSpPr>
        <p:spPr bwMode="auto">
          <a:xfrm flipH="1" flipV="1">
            <a:off x="2497138" y="3994150"/>
            <a:ext cx="231775" cy="215900"/>
          </a:xfrm>
          <a:prstGeom prst="line">
            <a:avLst/>
          </a:prstGeom>
          <a:noFill/>
          <a:ln w="38100">
            <a:solidFill>
              <a:srgbClr val="4E75B9"/>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8919" name="Line 7"/>
          <p:cNvSpPr>
            <a:spLocks noChangeShapeType="1"/>
          </p:cNvSpPr>
          <p:nvPr/>
        </p:nvSpPr>
        <p:spPr bwMode="auto">
          <a:xfrm flipH="1">
            <a:off x="2500313" y="2333625"/>
            <a:ext cx="1408112" cy="749300"/>
          </a:xfrm>
          <a:prstGeom prst="line">
            <a:avLst/>
          </a:prstGeom>
          <a:noFill/>
          <a:ln w="38100">
            <a:solidFill>
              <a:srgbClr val="4E75B9"/>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8920" name="Text Box 8"/>
          <p:cNvSpPr txBox="1">
            <a:spLocks noChangeArrowheads="1"/>
          </p:cNvSpPr>
          <p:nvPr/>
        </p:nvSpPr>
        <p:spPr bwMode="auto">
          <a:xfrm>
            <a:off x="2801938" y="4252913"/>
            <a:ext cx="6149975" cy="650875"/>
          </a:xfrm>
          <a:prstGeom prst="rect">
            <a:avLst/>
          </a:prstGeom>
          <a:solidFill>
            <a:srgbClr val="4E75B9">
              <a:alpha val="10196"/>
            </a:srgbClr>
          </a:solidFill>
          <a:ln w="9525">
            <a:solidFill>
              <a:srgbClr val="4E75B9"/>
            </a:solidFill>
            <a:miter lim="800000"/>
            <a:headEnd/>
            <a:tailEnd/>
          </a:ln>
        </p:spPr>
        <p:txBody>
          <a:bodyPr lIns="91376" tIns="45688" rIns="91376" bIns="45688">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eaLnBrk="1" hangingPunct="1"/>
            <a:r>
              <a:rPr lang="en-GB">
                <a:solidFill>
                  <a:srgbClr val="1255A4"/>
                </a:solidFill>
              </a:rPr>
              <a:t>Limited access to </a:t>
            </a:r>
            <a:br>
              <a:rPr lang="en-GB">
                <a:solidFill>
                  <a:srgbClr val="1255A4"/>
                </a:solidFill>
              </a:rPr>
            </a:br>
            <a:r>
              <a:rPr lang="en-GB">
                <a:solidFill>
                  <a:srgbClr val="1255A4"/>
                </a:solidFill>
              </a:rPr>
              <a:t>effective and equitable health-care services </a:t>
            </a:r>
          </a:p>
        </p:txBody>
      </p:sp>
      <p:sp>
        <p:nvSpPr>
          <p:cNvPr id="38921" name="Line 9"/>
          <p:cNvSpPr>
            <a:spLocks noChangeShapeType="1"/>
          </p:cNvSpPr>
          <p:nvPr/>
        </p:nvSpPr>
        <p:spPr bwMode="auto">
          <a:xfrm flipH="1">
            <a:off x="2770188" y="3402013"/>
            <a:ext cx="1784350" cy="153987"/>
          </a:xfrm>
          <a:prstGeom prst="line">
            <a:avLst/>
          </a:prstGeom>
          <a:noFill/>
          <a:ln w="38100">
            <a:solidFill>
              <a:srgbClr val="4E75B9"/>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8922" name="Text Box 10"/>
          <p:cNvSpPr txBox="1">
            <a:spLocks noChangeArrowheads="1"/>
          </p:cNvSpPr>
          <p:nvPr/>
        </p:nvSpPr>
        <p:spPr bwMode="auto">
          <a:xfrm>
            <a:off x="2417763" y="1344613"/>
            <a:ext cx="6534150" cy="366712"/>
          </a:xfrm>
          <a:prstGeom prst="rect">
            <a:avLst/>
          </a:prstGeom>
          <a:solidFill>
            <a:srgbClr val="1255A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eaLnBrk="1" hangingPunct="1"/>
            <a:r>
              <a:rPr lang="en-GB">
                <a:solidFill>
                  <a:schemeClr val="bg1"/>
                </a:solidFill>
              </a:rPr>
              <a:t>Populations in low- and middle-income countries</a:t>
            </a:r>
            <a:endParaRPr lang="en-US">
              <a:solidFill>
                <a:schemeClr val="bg1"/>
              </a:solidFill>
            </a:endParaRPr>
          </a:p>
        </p:txBody>
      </p:sp>
      <p:sp>
        <p:nvSpPr>
          <p:cNvPr id="38923" name="Text Box 11"/>
          <p:cNvSpPr txBox="1">
            <a:spLocks noChangeArrowheads="1"/>
          </p:cNvSpPr>
          <p:nvPr/>
        </p:nvSpPr>
        <p:spPr bwMode="auto">
          <a:xfrm>
            <a:off x="141288" y="1325563"/>
            <a:ext cx="1992312" cy="581025"/>
          </a:xfrm>
          <a:prstGeom prst="rect">
            <a:avLst/>
          </a:prstGeom>
          <a:solidFill>
            <a:srgbClr val="1E7FB8"/>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lIns="91376" tIns="45688" rIns="91376" bIns="45688" anchor="ct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eaLnBrk="1" hangingPunct="1"/>
            <a:r>
              <a:rPr lang="en-GB" sz="1600">
                <a:solidFill>
                  <a:schemeClr val="bg1"/>
                </a:solidFill>
              </a:rPr>
              <a:t>Poverty at household level</a:t>
            </a:r>
            <a:endParaRPr lang="en-US" sz="1600">
              <a:solidFill>
                <a:schemeClr val="bg1"/>
              </a:solidFill>
            </a:endParaRPr>
          </a:p>
        </p:txBody>
      </p:sp>
      <p:sp>
        <p:nvSpPr>
          <p:cNvPr id="38924" name="Oval 12"/>
          <p:cNvSpPr>
            <a:spLocks noChangeArrowheads="1"/>
          </p:cNvSpPr>
          <p:nvPr/>
        </p:nvSpPr>
        <p:spPr bwMode="auto">
          <a:xfrm>
            <a:off x="619125" y="3032125"/>
            <a:ext cx="1989138" cy="1146175"/>
          </a:xfrm>
          <a:prstGeom prst="ellipse">
            <a:avLst/>
          </a:prstGeom>
          <a:solidFill>
            <a:srgbClr val="1255A4"/>
          </a:solidFill>
          <a:ln>
            <a:noFill/>
          </a:ln>
          <a:extLst>
            <a:ext uri="{91240B29-F687-4F45-9708-019B960494DF}">
              <a14:hiddenLine xmlns:a14="http://schemas.microsoft.com/office/drawing/2010/main" xmlns="" w="9525">
                <a:solidFill>
                  <a:srgbClr val="000000"/>
                </a:solidFill>
                <a:round/>
                <a:headEnd/>
                <a:tailEnd/>
              </a14:hiddenLine>
            </a:ext>
          </a:extLst>
        </p:spPr>
        <p:txBody>
          <a:bodyPr lIns="91376" tIns="45688" rIns="91376" bIns="45688" anchor="ctr"/>
          <a:lstStyle/>
          <a:p>
            <a:r>
              <a:rPr lang="en-GB">
                <a:solidFill>
                  <a:schemeClr val="bg1"/>
                </a:solidFill>
              </a:rPr>
              <a:t>Loss of household income</a:t>
            </a:r>
            <a:endParaRPr lang="en-US">
              <a:solidFill>
                <a:schemeClr val="bg1"/>
              </a:solidFill>
            </a:endParaRPr>
          </a:p>
        </p:txBody>
      </p:sp>
      <p:sp>
        <p:nvSpPr>
          <p:cNvPr id="38925" name="Line 13"/>
          <p:cNvSpPr>
            <a:spLocks noChangeShapeType="1"/>
          </p:cNvSpPr>
          <p:nvPr/>
        </p:nvSpPr>
        <p:spPr bwMode="auto">
          <a:xfrm flipH="1" flipV="1">
            <a:off x="1520825" y="1989138"/>
            <a:ext cx="0" cy="941387"/>
          </a:xfrm>
          <a:prstGeom prst="line">
            <a:avLst/>
          </a:prstGeom>
          <a:noFill/>
          <a:ln w="38100">
            <a:solidFill>
              <a:srgbClr val="4E75B9"/>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8926" name="Line 14"/>
          <p:cNvSpPr>
            <a:spLocks noChangeShapeType="1"/>
          </p:cNvSpPr>
          <p:nvPr/>
        </p:nvSpPr>
        <p:spPr bwMode="auto">
          <a:xfrm>
            <a:off x="5864225" y="1770063"/>
            <a:ext cx="0" cy="174625"/>
          </a:xfrm>
          <a:prstGeom prst="line">
            <a:avLst/>
          </a:prstGeom>
          <a:noFill/>
          <a:ln w="9525">
            <a:solidFill>
              <a:srgbClr val="1255A4"/>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8927" name="Line 15"/>
          <p:cNvSpPr>
            <a:spLocks noChangeShapeType="1"/>
          </p:cNvSpPr>
          <p:nvPr/>
        </p:nvSpPr>
        <p:spPr bwMode="auto">
          <a:xfrm>
            <a:off x="5876925" y="3025775"/>
            <a:ext cx="0" cy="174625"/>
          </a:xfrm>
          <a:prstGeom prst="line">
            <a:avLst/>
          </a:prstGeom>
          <a:noFill/>
          <a:ln w="9525">
            <a:solidFill>
              <a:srgbClr val="1255A4"/>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8928" name="Line 16"/>
          <p:cNvSpPr>
            <a:spLocks noChangeShapeType="1"/>
          </p:cNvSpPr>
          <p:nvPr/>
        </p:nvSpPr>
        <p:spPr bwMode="auto">
          <a:xfrm>
            <a:off x="5864225" y="3987800"/>
            <a:ext cx="0" cy="174625"/>
          </a:xfrm>
          <a:prstGeom prst="line">
            <a:avLst/>
          </a:prstGeom>
          <a:noFill/>
          <a:ln w="9525">
            <a:solidFill>
              <a:srgbClr val="1255A4"/>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8929" name="Line 17"/>
          <p:cNvSpPr>
            <a:spLocks noChangeShapeType="1"/>
          </p:cNvSpPr>
          <p:nvPr/>
        </p:nvSpPr>
        <p:spPr bwMode="auto">
          <a:xfrm>
            <a:off x="5864225" y="4989513"/>
            <a:ext cx="0" cy="174625"/>
          </a:xfrm>
          <a:prstGeom prst="line">
            <a:avLst/>
          </a:prstGeom>
          <a:noFill/>
          <a:ln w="9525">
            <a:solidFill>
              <a:srgbClr val="1255A4"/>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8930" name="Text Box 18"/>
          <p:cNvSpPr txBox="1">
            <a:spLocks noChangeArrowheads="1"/>
          </p:cNvSpPr>
          <p:nvPr/>
        </p:nvSpPr>
        <p:spPr bwMode="auto">
          <a:xfrm>
            <a:off x="276225" y="387350"/>
            <a:ext cx="8010525"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algn="l" eaLnBrk="1" hangingPunct="1"/>
            <a:r>
              <a:rPr lang="en-GB" sz="2400"/>
              <a:t>NCDs and Development</a:t>
            </a:r>
          </a:p>
          <a:p>
            <a:pPr algn="l" eaLnBrk="1" hangingPunct="1"/>
            <a:r>
              <a:rPr lang="en-GB" sz="2400"/>
              <a:t>Poverty contributes to NCDs and NCDs cause poverty</a:t>
            </a:r>
            <a:endParaRPr lang="en-US" sz="2400"/>
          </a:p>
        </p:txBody>
      </p:sp>
    </p:spTree>
    <p:extLst>
      <p:ext uri="{BB962C8B-B14F-4D97-AF65-F5344CB8AC3E}">
        <p14:creationId xmlns:p14="http://schemas.microsoft.com/office/powerpoint/2010/main" xmlns="" val="29395189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744538" y="992188"/>
            <a:ext cx="6503987"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indent="15875"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algn="l" eaLnBrk="1" hangingPunct="1"/>
            <a:r>
              <a:rPr lang="en-GB" i="1">
                <a:solidFill>
                  <a:srgbClr val="ED1C24"/>
                </a:solidFill>
              </a:rPr>
              <a:t>The poorest people smoke the most, often spending more than 10 per cent of their household income on tobacco</a:t>
            </a:r>
            <a:endParaRPr lang="en-US" i="1">
              <a:solidFill>
                <a:srgbClr val="ED1C24"/>
              </a:solidFill>
            </a:endParaRPr>
          </a:p>
        </p:txBody>
      </p:sp>
      <p:sp>
        <p:nvSpPr>
          <p:cNvPr id="39939" name="Rectangle 3"/>
          <p:cNvSpPr>
            <a:spLocks noChangeArrowheads="1"/>
          </p:cNvSpPr>
          <p:nvPr/>
        </p:nvSpPr>
        <p:spPr bwMode="auto">
          <a:xfrm>
            <a:off x="836613" y="1947863"/>
            <a:ext cx="5989637" cy="3527425"/>
          </a:xfrm>
          <a:prstGeom prst="rect">
            <a:avLst/>
          </a:prstGeom>
          <a:solidFill>
            <a:srgbClr val="C0C0C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9940" name="Line 4"/>
          <p:cNvSpPr>
            <a:spLocks noChangeShapeType="1"/>
          </p:cNvSpPr>
          <p:nvPr/>
        </p:nvSpPr>
        <p:spPr bwMode="auto">
          <a:xfrm>
            <a:off x="836613" y="5075238"/>
            <a:ext cx="5989637" cy="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941" name="Line 5"/>
          <p:cNvSpPr>
            <a:spLocks noChangeShapeType="1"/>
          </p:cNvSpPr>
          <p:nvPr/>
        </p:nvSpPr>
        <p:spPr bwMode="auto">
          <a:xfrm>
            <a:off x="836613" y="4679950"/>
            <a:ext cx="5989637" cy="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942" name="Line 6"/>
          <p:cNvSpPr>
            <a:spLocks noChangeShapeType="1"/>
          </p:cNvSpPr>
          <p:nvPr/>
        </p:nvSpPr>
        <p:spPr bwMode="auto">
          <a:xfrm>
            <a:off x="836613" y="4306888"/>
            <a:ext cx="5989637" cy="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943" name="Line 7"/>
          <p:cNvSpPr>
            <a:spLocks noChangeShapeType="1"/>
          </p:cNvSpPr>
          <p:nvPr/>
        </p:nvSpPr>
        <p:spPr bwMode="auto">
          <a:xfrm>
            <a:off x="836613" y="3908425"/>
            <a:ext cx="5989637" cy="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944" name="Line 8"/>
          <p:cNvSpPr>
            <a:spLocks noChangeShapeType="1"/>
          </p:cNvSpPr>
          <p:nvPr/>
        </p:nvSpPr>
        <p:spPr bwMode="auto">
          <a:xfrm>
            <a:off x="836613" y="3513138"/>
            <a:ext cx="5989637" cy="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945" name="Line 9"/>
          <p:cNvSpPr>
            <a:spLocks noChangeShapeType="1"/>
          </p:cNvSpPr>
          <p:nvPr/>
        </p:nvSpPr>
        <p:spPr bwMode="auto">
          <a:xfrm>
            <a:off x="836613" y="3114675"/>
            <a:ext cx="5989637" cy="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946" name="Line 10"/>
          <p:cNvSpPr>
            <a:spLocks noChangeShapeType="1"/>
          </p:cNvSpPr>
          <p:nvPr/>
        </p:nvSpPr>
        <p:spPr bwMode="auto">
          <a:xfrm>
            <a:off x="836613" y="2744788"/>
            <a:ext cx="5989637" cy="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947" name="Line 11"/>
          <p:cNvSpPr>
            <a:spLocks noChangeShapeType="1"/>
          </p:cNvSpPr>
          <p:nvPr/>
        </p:nvSpPr>
        <p:spPr bwMode="auto">
          <a:xfrm>
            <a:off x="836613" y="2346325"/>
            <a:ext cx="5989637" cy="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948" name="Line 12"/>
          <p:cNvSpPr>
            <a:spLocks noChangeShapeType="1"/>
          </p:cNvSpPr>
          <p:nvPr/>
        </p:nvSpPr>
        <p:spPr bwMode="auto">
          <a:xfrm>
            <a:off x="836613" y="1947863"/>
            <a:ext cx="5989637" cy="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949" name="Rectangle 13"/>
          <p:cNvSpPr>
            <a:spLocks noChangeArrowheads="1"/>
          </p:cNvSpPr>
          <p:nvPr/>
        </p:nvSpPr>
        <p:spPr bwMode="auto">
          <a:xfrm>
            <a:off x="836613" y="1947863"/>
            <a:ext cx="5989637" cy="3527425"/>
          </a:xfrm>
          <a:prstGeom prst="rect">
            <a:avLst/>
          </a:prstGeom>
          <a:noFill/>
          <a:ln w="14288">
            <a:solidFill>
              <a:srgbClr val="80808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9950" name="Rectangle 14"/>
          <p:cNvSpPr>
            <a:spLocks noChangeArrowheads="1"/>
          </p:cNvSpPr>
          <p:nvPr/>
        </p:nvSpPr>
        <p:spPr bwMode="auto">
          <a:xfrm>
            <a:off x="1008063" y="3140075"/>
            <a:ext cx="223837" cy="2335213"/>
          </a:xfrm>
          <a:prstGeom prst="rect">
            <a:avLst/>
          </a:prstGeom>
          <a:gradFill rotWithShape="1">
            <a:gsLst>
              <a:gs pos="0">
                <a:srgbClr val="FF6600"/>
              </a:gs>
              <a:gs pos="100000">
                <a:srgbClr val="762F00"/>
              </a:gs>
            </a:gsLst>
            <a:lin ang="5400000" scaled="1"/>
          </a:gradFill>
          <a:ln w="14351">
            <a:solidFill>
              <a:srgbClr val="000000"/>
            </a:solidFill>
            <a:miter lim="800000"/>
            <a:headEnd/>
            <a:tailEnd/>
          </a:ln>
        </p:spPr>
        <p:txBody>
          <a:bodyPr/>
          <a:lstStyle/>
          <a:p>
            <a:endParaRPr lang="fr-CH"/>
          </a:p>
        </p:txBody>
      </p:sp>
      <p:sp>
        <p:nvSpPr>
          <p:cNvPr id="39951" name="Rectangle 15"/>
          <p:cNvSpPr>
            <a:spLocks noChangeArrowheads="1"/>
          </p:cNvSpPr>
          <p:nvPr/>
        </p:nvSpPr>
        <p:spPr bwMode="auto">
          <a:xfrm>
            <a:off x="2503488" y="2479675"/>
            <a:ext cx="228600" cy="2995613"/>
          </a:xfrm>
          <a:prstGeom prst="rect">
            <a:avLst/>
          </a:prstGeom>
          <a:gradFill rotWithShape="1">
            <a:gsLst>
              <a:gs pos="0">
                <a:srgbClr val="FF6600"/>
              </a:gs>
              <a:gs pos="100000">
                <a:srgbClr val="762F00"/>
              </a:gs>
            </a:gsLst>
            <a:lin ang="5400000" scaled="1"/>
          </a:gradFill>
          <a:ln w="14351">
            <a:solidFill>
              <a:srgbClr val="000000"/>
            </a:solidFill>
            <a:miter lim="800000"/>
            <a:headEnd/>
            <a:tailEnd/>
          </a:ln>
        </p:spPr>
        <p:txBody>
          <a:bodyPr/>
          <a:lstStyle/>
          <a:p>
            <a:endParaRPr lang="fr-CH"/>
          </a:p>
        </p:txBody>
      </p:sp>
      <p:sp>
        <p:nvSpPr>
          <p:cNvPr id="39952" name="Rectangle 16"/>
          <p:cNvSpPr>
            <a:spLocks noChangeArrowheads="1"/>
          </p:cNvSpPr>
          <p:nvPr/>
        </p:nvSpPr>
        <p:spPr bwMode="auto">
          <a:xfrm>
            <a:off x="4002088" y="3486150"/>
            <a:ext cx="225425" cy="1989138"/>
          </a:xfrm>
          <a:prstGeom prst="rect">
            <a:avLst/>
          </a:prstGeom>
          <a:gradFill rotWithShape="1">
            <a:gsLst>
              <a:gs pos="0">
                <a:srgbClr val="FF6600"/>
              </a:gs>
              <a:gs pos="100000">
                <a:srgbClr val="762F00"/>
              </a:gs>
            </a:gsLst>
            <a:lin ang="5400000" scaled="1"/>
          </a:gradFill>
          <a:ln w="14351">
            <a:solidFill>
              <a:srgbClr val="000000"/>
            </a:solidFill>
            <a:miter lim="800000"/>
            <a:headEnd/>
            <a:tailEnd/>
          </a:ln>
        </p:spPr>
        <p:txBody>
          <a:bodyPr/>
          <a:lstStyle/>
          <a:p>
            <a:endParaRPr lang="fr-CH"/>
          </a:p>
        </p:txBody>
      </p:sp>
      <p:sp>
        <p:nvSpPr>
          <p:cNvPr id="39953" name="Rectangle 17"/>
          <p:cNvSpPr>
            <a:spLocks noChangeArrowheads="1"/>
          </p:cNvSpPr>
          <p:nvPr/>
        </p:nvSpPr>
        <p:spPr bwMode="auto">
          <a:xfrm>
            <a:off x="5499100" y="3379788"/>
            <a:ext cx="225425" cy="2095500"/>
          </a:xfrm>
          <a:prstGeom prst="rect">
            <a:avLst/>
          </a:prstGeom>
          <a:gradFill rotWithShape="1">
            <a:gsLst>
              <a:gs pos="0">
                <a:srgbClr val="FF6600"/>
              </a:gs>
              <a:gs pos="100000">
                <a:srgbClr val="762F00"/>
              </a:gs>
            </a:gsLst>
            <a:lin ang="5400000" scaled="1"/>
          </a:gradFill>
          <a:ln w="14351">
            <a:solidFill>
              <a:srgbClr val="000000"/>
            </a:solidFill>
            <a:miter lim="800000"/>
            <a:headEnd/>
            <a:tailEnd/>
          </a:ln>
        </p:spPr>
        <p:txBody>
          <a:bodyPr/>
          <a:lstStyle/>
          <a:p>
            <a:endParaRPr lang="fr-CH"/>
          </a:p>
        </p:txBody>
      </p:sp>
      <p:sp>
        <p:nvSpPr>
          <p:cNvPr id="39954" name="Rectangle 18"/>
          <p:cNvSpPr>
            <a:spLocks noChangeArrowheads="1"/>
          </p:cNvSpPr>
          <p:nvPr/>
        </p:nvSpPr>
        <p:spPr bwMode="auto">
          <a:xfrm>
            <a:off x="1231900" y="3273425"/>
            <a:ext cx="242888" cy="2201863"/>
          </a:xfrm>
          <a:prstGeom prst="rect">
            <a:avLst/>
          </a:prstGeom>
          <a:gradFill rotWithShape="1">
            <a:gsLst>
              <a:gs pos="0">
                <a:srgbClr val="008080"/>
              </a:gs>
              <a:gs pos="100000">
                <a:srgbClr val="003B3B"/>
              </a:gs>
            </a:gsLst>
            <a:lin ang="5400000" scaled="1"/>
          </a:gradFill>
          <a:ln w="14351">
            <a:solidFill>
              <a:srgbClr val="000000"/>
            </a:solidFill>
            <a:miter lim="800000"/>
            <a:headEnd/>
            <a:tailEnd/>
          </a:ln>
        </p:spPr>
        <p:txBody>
          <a:bodyPr/>
          <a:lstStyle/>
          <a:p>
            <a:endParaRPr lang="fr-CH"/>
          </a:p>
        </p:txBody>
      </p:sp>
      <p:sp>
        <p:nvSpPr>
          <p:cNvPr id="39955" name="Rectangle 19"/>
          <p:cNvSpPr>
            <a:spLocks noChangeArrowheads="1"/>
          </p:cNvSpPr>
          <p:nvPr/>
        </p:nvSpPr>
        <p:spPr bwMode="auto">
          <a:xfrm>
            <a:off x="2732088" y="2874963"/>
            <a:ext cx="238125" cy="2600325"/>
          </a:xfrm>
          <a:prstGeom prst="rect">
            <a:avLst/>
          </a:prstGeom>
          <a:gradFill rotWithShape="1">
            <a:gsLst>
              <a:gs pos="0">
                <a:srgbClr val="008080"/>
              </a:gs>
              <a:gs pos="100000">
                <a:srgbClr val="003B3B"/>
              </a:gs>
            </a:gsLst>
            <a:lin ang="5400000" scaled="1"/>
          </a:gradFill>
          <a:ln w="14351">
            <a:solidFill>
              <a:srgbClr val="000000"/>
            </a:solidFill>
            <a:miter lim="800000"/>
            <a:headEnd/>
            <a:tailEnd/>
          </a:ln>
        </p:spPr>
        <p:txBody>
          <a:bodyPr/>
          <a:lstStyle/>
          <a:p>
            <a:endParaRPr lang="fr-CH"/>
          </a:p>
        </p:txBody>
      </p:sp>
      <p:sp>
        <p:nvSpPr>
          <p:cNvPr id="39956" name="Rectangle 20"/>
          <p:cNvSpPr>
            <a:spLocks noChangeArrowheads="1"/>
          </p:cNvSpPr>
          <p:nvPr/>
        </p:nvSpPr>
        <p:spPr bwMode="auto">
          <a:xfrm>
            <a:off x="4227513" y="3590925"/>
            <a:ext cx="239712" cy="1884363"/>
          </a:xfrm>
          <a:prstGeom prst="rect">
            <a:avLst/>
          </a:prstGeom>
          <a:gradFill rotWithShape="1">
            <a:gsLst>
              <a:gs pos="0">
                <a:srgbClr val="008080"/>
              </a:gs>
              <a:gs pos="100000">
                <a:srgbClr val="003B3B"/>
              </a:gs>
            </a:gsLst>
            <a:lin ang="5400000" scaled="1"/>
          </a:gradFill>
          <a:ln w="14351">
            <a:solidFill>
              <a:srgbClr val="000000"/>
            </a:solidFill>
            <a:miter lim="800000"/>
            <a:headEnd/>
            <a:tailEnd/>
          </a:ln>
        </p:spPr>
        <p:txBody>
          <a:bodyPr/>
          <a:lstStyle/>
          <a:p>
            <a:endParaRPr lang="fr-CH"/>
          </a:p>
        </p:txBody>
      </p:sp>
      <p:sp>
        <p:nvSpPr>
          <p:cNvPr id="39957" name="Rectangle 21"/>
          <p:cNvSpPr>
            <a:spLocks noChangeArrowheads="1"/>
          </p:cNvSpPr>
          <p:nvPr/>
        </p:nvSpPr>
        <p:spPr bwMode="auto">
          <a:xfrm>
            <a:off x="5724525" y="3646488"/>
            <a:ext cx="241300" cy="1828800"/>
          </a:xfrm>
          <a:prstGeom prst="rect">
            <a:avLst/>
          </a:prstGeom>
          <a:gradFill rotWithShape="1">
            <a:gsLst>
              <a:gs pos="0">
                <a:srgbClr val="008080"/>
              </a:gs>
              <a:gs pos="100000">
                <a:srgbClr val="003B3B"/>
              </a:gs>
            </a:gsLst>
            <a:lin ang="5400000" scaled="1"/>
          </a:gradFill>
          <a:ln w="14351">
            <a:solidFill>
              <a:srgbClr val="000000"/>
            </a:solidFill>
            <a:miter lim="800000"/>
            <a:headEnd/>
            <a:tailEnd/>
          </a:ln>
        </p:spPr>
        <p:txBody>
          <a:bodyPr/>
          <a:lstStyle/>
          <a:p>
            <a:endParaRPr lang="fr-CH"/>
          </a:p>
        </p:txBody>
      </p:sp>
      <p:sp>
        <p:nvSpPr>
          <p:cNvPr id="39958" name="Rectangle 22"/>
          <p:cNvSpPr>
            <a:spLocks noChangeArrowheads="1"/>
          </p:cNvSpPr>
          <p:nvPr/>
        </p:nvSpPr>
        <p:spPr bwMode="auto">
          <a:xfrm>
            <a:off x="1474788" y="3433763"/>
            <a:ext cx="223837" cy="2041525"/>
          </a:xfrm>
          <a:prstGeom prst="rect">
            <a:avLst/>
          </a:prstGeom>
          <a:gradFill rotWithShape="1">
            <a:gsLst>
              <a:gs pos="0">
                <a:srgbClr val="99CCFF"/>
              </a:gs>
              <a:gs pos="100000">
                <a:srgbClr val="475E76"/>
              </a:gs>
            </a:gsLst>
            <a:lin ang="5400000" scaled="1"/>
          </a:gradFill>
          <a:ln w="14351">
            <a:solidFill>
              <a:srgbClr val="000000"/>
            </a:solidFill>
            <a:miter lim="800000"/>
            <a:headEnd/>
            <a:tailEnd/>
          </a:ln>
        </p:spPr>
        <p:txBody>
          <a:bodyPr/>
          <a:lstStyle/>
          <a:p>
            <a:endParaRPr lang="fr-CH"/>
          </a:p>
        </p:txBody>
      </p:sp>
      <p:sp>
        <p:nvSpPr>
          <p:cNvPr id="39959" name="Rectangle 23"/>
          <p:cNvSpPr>
            <a:spLocks noChangeArrowheads="1"/>
          </p:cNvSpPr>
          <p:nvPr/>
        </p:nvSpPr>
        <p:spPr bwMode="auto">
          <a:xfrm>
            <a:off x="2970213" y="3008313"/>
            <a:ext cx="225425" cy="2466975"/>
          </a:xfrm>
          <a:prstGeom prst="rect">
            <a:avLst/>
          </a:prstGeom>
          <a:gradFill rotWithShape="1">
            <a:gsLst>
              <a:gs pos="0">
                <a:srgbClr val="99CCFF"/>
              </a:gs>
              <a:gs pos="100000">
                <a:srgbClr val="475E76"/>
              </a:gs>
            </a:gsLst>
            <a:lin ang="5400000" scaled="1"/>
          </a:gradFill>
          <a:ln w="14351">
            <a:solidFill>
              <a:srgbClr val="000000"/>
            </a:solidFill>
            <a:miter lim="800000"/>
            <a:headEnd/>
            <a:tailEnd/>
          </a:ln>
        </p:spPr>
        <p:txBody>
          <a:bodyPr/>
          <a:lstStyle/>
          <a:p>
            <a:endParaRPr lang="fr-CH"/>
          </a:p>
        </p:txBody>
      </p:sp>
      <p:sp>
        <p:nvSpPr>
          <p:cNvPr id="39960" name="Rectangle 24"/>
          <p:cNvSpPr>
            <a:spLocks noChangeArrowheads="1"/>
          </p:cNvSpPr>
          <p:nvPr/>
        </p:nvSpPr>
        <p:spPr bwMode="auto">
          <a:xfrm>
            <a:off x="4467225" y="3590925"/>
            <a:ext cx="227013" cy="1884363"/>
          </a:xfrm>
          <a:prstGeom prst="rect">
            <a:avLst/>
          </a:prstGeom>
          <a:gradFill rotWithShape="1">
            <a:gsLst>
              <a:gs pos="0">
                <a:srgbClr val="99CCFF"/>
              </a:gs>
              <a:gs pos="100000">
                <a:srgbClr val="475E76"/>
              </a:gs>
            </a:gsLst>
            <a:lin ang="5400000" scaled="1"/>
          </a:gradFill>
          <a:ln w="14351">
            <a:solidFill>
              <a:srgbClr val="000000"/>
            </a:solidFill>
            <a:miter lim="800000"/>
            <a:headEnd/>
            <a:tailEnd/>
          </a:ln>
        </p:spPr>
        <p:txBody>
          <a:bodyPr/>
          <a:lstStyle/>
          <a:p>
            <a:endParaRPr lang="fr-CH"/>
          </a:p>
        </p:txBody>
      </p:sp>
      <p:sp>
        <p:nvSpPr>
          <p:cNvPr id="39961" name="Rectangle 25"/>
          <p:cNvSpPr>
            <a:spLocks noChangeArrowheads="1"/>
          </p:cNvSpPr>
          <p:nvPr/>
        </p:nvSpPr>
        <p:spPr bwMode="auto">
          <a:xfrm>
            <a:off x="5965825" y="3619500"/>
            <a:ext cx="227013" cy="1855788"/>
          </a:xfrm>
          <a:prstGeom prst="rect">
            <a:avLst/>
          </a:prstGeom>
          <a:gradFill rotWithShape="1">
            <a:gsLst>
              <a:gs pos="0">
                <a:srgbClr val="99CCFF"/>
              </a:gs>
              <a:gs pos="100000">
                <a:srgbClr val="475E76"/>
              </a:gs>
            </a:gsLst>
            <a:lin ang="5400000" scaled="1"/>
          </a:gradFill>
          <a:ln w="14351">
            <a:solidFill>
              <a:srgbClr val="000000"/>
            </a:solidFill>
            <a:miter lim="800000"/>
            <a:headEnd/>
            <a:tailEnd/>
          </a:ln>
        </p:spPr>
        <p:txBody>
          <a:bodyPr/>
          <a:lstStyle/>
          <a:p>
            <a:endParaRPr lang="fr-CH"/>
          </a:p>
        </p:txBody>
      </p:sp>
      <p:sp>
        <p:nvSpPr>
          <p:cNvPr id="39962" name="Rectangle 26"/>
          <p:cNvSpPr>
            <a:spLocks noChangeArrowheads="1"/>
          </p:cNvSpPr>
          <p:nvPr/>
        </p:nvSpPr>
        <p:spPr bwMode="auto">
          <a:xfrm>
            <a:off x="1698625" y="4070350"/>
            <a:ext cx="239713" cy="1404938"/>
          </a:xfrm>
          <a:prstGeom prst="rect">
            <a:avLst/>
          </a:prstGeom>
          <a:gradFill rotWithShape="1">
            <a:gsLst>
              <a:gs pos="0">
                <a:srgbClr val="3366FF"/>
              </a:gs>
              <a:gs pos="100000">
                <a:srgbClr val="182F76"/>
              </a:gs>
            </a:gsLst>
            <a:lin ang="5400000" scaled="1"/>
          </a:gradFill>
          <a:ln w="14351">
            <a:solidFill>
              <a:srgbClr val="000000"/>
            </a:solidFill>
            <a:miter lim="800000"/>
            <a:headEnd/>
            <a:tailEnd/>
          </a:ln>
        </p:spPr>
        <p:txBody>
          <a:bodyPr/>
          <a:lstStyle/>
          <a:p>
            <a:endParaRPr lang="fr-CH"/>
          </a:p>
        </p:txBody>
      </p:sp>
      <p:sp>
        <p:nvSpPr>
          <p:cNvPr id="39963" name="Rectangle 27"/>
          <p:cNvSpPr>
            <a:spLocks noChangeArrowheads="1"/>
          </p:cNvSpPr>
          <p:nvPr/>
        </p:nvSpPr>
        <p:spPr bwMode="auto">
          <a:xfrm>
            <a:off x="3195638" y="3486150"/>
            <a:ext cx="241300" cy="1989138"/>
          </a:xfrm>
          <a:prstGeom prst="rect">
            <a:avLst/>
          </a:prstGeom>
          <a:gradFill rotWithShape="1">
            <a:gsLst>
              <a:gs pos="0">
                <a:srgbClr val="3366FF"/>
              </a:gs>
              <a:gs pos="100000">
                <a:srgbClr val="182F76"/>
              </a:gs>
            </a:gsLst>
            <a:lin ang="5400000" scaled="1"/>
          </a:gradFill>
          <a:ln w="14351">
            <a:solidFill>
              <a:srgbClr val="000000"/>
            </a:solidFill>
            <a:miter lim="800000"/>
            <a:headEnd/>
            <a:tailEnd/>
          </a:ln>
        </p:spPr>
        <p:txBody>
          <a:bodyPr/>
          <a:lstStyle/>
          <a:p>
            <a:endParaRPr lang="fr-CH"/>
          </a:p>
        </p:txBody>
      </p:sp>
      <p:sp>
        <p:nvSpPr>
          <p:cNvPr id="39964" name="Rectangle 28"/>
          <p:cNvSpPr>
            <a:spLocks noChangeArrowheads="1"/>
          </p:cNvSpPr>
          <p:nvPr/>
        </p:nvSpPr>
        <p:spPr bwMode="auto">
          <a:xfrm>
            <a:off x="4694238" y="3486150"/>
            <a:ext cx="239712" cy="1989138"/>
          </a:xfrm>
          <a:prstGeom prst="rect">
            <a:avLst/>
          </a:prstGeom>
          <a:gradFill rotWithShape="1">
            <a:gsLst>
              <a:gs pos="0">
                <a:srgbClr val="3366FF"/>
              </a:gs>
              <a:gs pos="100000">
                <a:srgbClr val="182F76"/>
              </a:gs>
            </a:gsLst>
            <a:lin ang="5400000" scaled="1"/>
          </a:gradFill>
          <a:ln w="14351">
            <a:solidFill>
              <a:srgbClr val="000000"/>
            </a:solidFill>
            <a:miter lim="800000"/>
            <a:headEnd/>
            <a:tailEnd/>
          </a:ln>
        </p:spPr>
        <p:txBody>
          <a:bodyPr/>
          <a:lstStyle/>
          <a:p>
            <a:endParaRPr lang="fr-CH"/>
          </a:p>
        </p:txBody>
      </p:sp>
      <p:sp>
        <p:nvSpPr>
          <p:cNvPr id="39965" name="Rectangle 29"/>
          <p:cNvSpPr>
            <a:spLocks noChangeArrowheads="1"/>
          </p:cNvSpPr>
          <p:nvPr/>
        </p:nvSpPr>
        <p:spPr bwMode="auto">
          <a:xfrm>
            <a:off x="6192838" y="3619500"/>
            <a:ext cx="236537" cy="1855788"/>
          </a:xfrm>
          <a:prstGeom prst="rect">
            <a:avLst/>
          </a:prstGeom>
          <a:gradFill rotWithShape="1">
            <a:gsLst>
              <a:gs pos="0">
                <a:srgbClr val="3366FF"/>
              </a:gs>
              <a:gs pos="100000">
                <a:srgbClr val="182F76"/>
              </a:gs>
            </a:gsLst>
            <a:lin ang="5400000" scaled="1"/>
          </a:gradFill>
          <a:ln w="14351">
            <a:solidFill>
              <a:srgbClr val="000000"/>
            </a:solidFill>
            <a:miter lim="800000"/>
            <a:headEnd/>
            <a:tailEnd/>
          </a:ln>
        </p:spPr>
        <p:txBody>
          <a:bodyPr/>
          <a:lstStyle/>
          <a:p>
            <a:endParaRPr lang="fr-CH"/>
          </a:p>
        </p:txBody>
      </p:sp>
      <p:sp>
        <p:nvSpPr>
          <p:cNvPr id="39966" name="Rectangle 30"/>
          <p:cNvSpPr>
            <a:spLocks noChangeArrowheads="1"/>
          </p:cNvSpPr>
          <p:nvPr/>
        </p:nvSpPr>
        <p:spPr bwMode="auto">
          <a:xfrm>
            <a:off x="1938338" y="4281488"/>
            <a:ext cx="227012" cy="1193800"/>
          </a:xfrm>
          <a:prstGeom prst="rect">
            <a:avLst/>
          </a:prstGeom>
          <a:gradFill rotWithShape="1">
            <a:gsLst>
              <a:gs pos="0">
                <a:srgbClr val="000080"/>
              </a:gs>
              <a:gs pos="100000">
                <a:srgbClr val="00003B"/>
              </a:gs>
            </a:gsLst>
            <a:lin ang="5400000" scaled="1"/>
          </a:gradFill>
          <a:ln w="14351">
            <a:solidFill>
              <a:srgbClr val="000000"/>
            </a:solidFill>
            <a:miter lim="800000"/>
            <a:headEnd/>
            <a:tailEnd/>
          </a:ln>
        </p:spPr>
        <p:txBody>
          <a:bodyPr/>
          <a:lstStyle/>
          <a:p>
            <a:endParaRPr lang="fr-CH"/>
          </a:p>
        </p:txBody>
      </p:sp>
      <p:sp>
        <p:nvSpPr>
          <p:cNvPr id="39967" name="Rectangle 31"/>
          <p:cNvSpPr>
            <a:spLocks noChangeArrowheads="1"/>
          </p:cNvSpPr>
          <p:nvPr/>
        </p:nvSpPr>
        <p:spPr bwMode="auto">
          <a:xfrm>
            <a:off x="3436938" y="3697288"/>
            <a:ext cx="225425" cy="1778000"/>
          </a:xfrm>
          <a:prstGeom prst="rect">
            <a:avLst/>
          </a:prstGeom>
          <a:gradFill rotWithShape="1">
            <a:gsLst>
              <a:gs pos="0">
                <a:srgbClr val="000080"/>
              </a:gs>
              <a:gs pos="100000">
                <a:srgbClr val="00003B"/>
              </a:gs>
            </a:gsLst>
            <a:lin ang="5400000" scaled="1"/>
          </a:gradFill>
          <a:ln w="14288">
            <a:solidFill>
              <a:srgbClr val="000000"/>
            </a:solidFill>
            <a:miter lim="800000"/>
            <a:headEnd/>
            <a:tailEnd/>
          </a:ln>
        </p:spPr>
        <p:txBody>
          <a:bodyPr/>
          <a:lstStyle/>
          <a:p>
            <a:endParaRPr lang="fr-CH"/>
          </a:p>
        </p:txBody>
      </p:sp>
      <p:sp>
        <p:nvSpPr>
          <p:cNvPr id="39968" name="Rectangle 32"/>
          <p:cNvSpPr>
            <a:spLocks noChangeArrowheads="1"/>
          </p:cNvSpPr>
          <p:nvPr/>
        </p:nvSpPr>
        <p:spPr bwMode="auto">
          <a:xfrm>
            <a:off x="4933950" y="3540125"/>
            <a:ext cx="225425" cy="1935163"/>
          </a:xfrm>
          <a:prstGeom prst="rect">
            <a:avLst/>
          </a:prstGeom>
          <a:gradFill rotWithShape="1">
            <a:gsLst>
              <a:gs pos="0">
                <a:srgbClr val="000080"/>
              </a:gs>
              <a:gs pos="100000">
                <a:srgbClr val="00003B"/>
              </a:gs>
            </a:gsLst>
            <a:lin ang="5400000" scaled="1"/>
          </a:gradFill>
          <a:ln w="14288">
            <a:solidFill>
              <a:srgbClr val="000000"/>
            </a:solidFill>
            <a:miter lim="800000"/>
            <a:headEnd/>
            <a:tailEnd/>
          </a:ln>
        </p:spPr>
        <p:txBody>
          <a:bodyPr/>
          <a:lstStyle/>
          <a:p>
            <a:endParaRPr lang="fr-CH"/>
          </a:p>
        </p:txBody>
      </p:sp>
      <p:sp>
        <p:nvSpPr>
          <p:cNvPr id="39969" name="Rectangle 33"/>
          <p:cNvSpPr>
            <a:spLocks noChangeArrowheads="1"/>
          </p:cNvSpPr>
          <p:nvPr/>
        </p:nvSpPr>
        <p:spPr bwMode="auto">
          <a:xfrm>
            <a:off x="6429375" y="3486150"/>
            <a:ext cx="228600" cy="1989138"/>
          </a:xfrm>
          <a:prstGeom prst="rect">
            <a:avLst/>
          </a:prstGeom>
          <a:gradFill rotWithShape="1">
            <a:gsLst>
              <a:gs pos="0">
                <a:srgbClr val="000080"/>
              </a:gs>
              <a:gs pos="100000">
                <a:srgbClr val="00003B"/>
              </a:gs>
            </a:gsLst>
            <a:lin ang="5400000" scaled="1"/>
          </a:gradFill>
          <a:ln w="14288">
            <a:solidFill>
              <a:srgbClr val="000000"/>
            </a:solidFill>
            <a:miter lim="800000"/>
            <a:headEnd/>
            <a:tailEnd/>
          </a:ln>
        </p:spPr>
        <p:txBody>
          <a:bodyPr/>
          <a:lstStyle/>
          <a:p>
            <a:endParaRPr lang="fr-CH"/>
          </a:p>
        </p:txBody>
      </p:sp>
      <p:sp>
        <p:nvSpPr>
          <p:cNvPr id="39970" name="Line 34"/>
          <p:cNvSpPr>
            <a:spLocks noChangeShapeType="1"/>
          </p:cNvSpPr>
          <p:nvPr/>
        </p:nvSpPr>
        <p:spPr bwMode="auto">
          <a:xfrm>
            <a:off x="836613" y="1947863"/>
            <a:ext cx="0" cy="3527425"/>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971" name="Line 35"/>
          <p:cNvSpPr>
            <a:spLocks noChangeShapeType="1"/>
          </p:cNvSpPr>
          <p:nvPr/>
        </p:nvSpPr>
        <p:spPr bwMode="auto">
          <a:xfrm>
            <a:off x="793750" y="5475288"/>
            <a:ext cx="42863" cy="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972" name="Line 36"/>
          <p:cNvSpPr>
            <a:spLocks noChangeShapeType="1"/>
          </p:cNvSpPr>
          <p:nvPr/>
        </p:nvSpPr>
        <p:spPr bwMode="auto">
          <a:xfrm>
            <a:off x="793750" y="5075238"/>
            <a:ext cx="42863" cy="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973" name="Line 37"/>
          <p:cNvSpPr>
            <a:spLocks noChangeShapeType="1"/>
          </p:cNvSpPr>
          <p:nvPr/>
        </p:nvSpPr>
        <p:spPr bwMode="auto">
          <a:xfrm>
            <a:off x="793750" y="4679950"/>
            <a:ext cx="42863" cy="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974" name="Line 38"/>
          <p:cNvSpPr>
            <a:spLocks noChangeShapeType="1"/>
          </p:cNvSpPr>
          <p:nvPr/>
        </p:nvSpPr>
        <p:spPr bwMode="auto">
          <a:xfrm>
            <a:off x="793750" y="4306888"/>
            <a:ext cx="42863" cy="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975" name="Line 39"/>
          <p:cNvSpPr>
            <a:spLocks noChangeShapeType="1"/>
          </p:cNvSpPr>
          <p:nvPr/>
        </p:nvSpPr>
        <p:spPr bwMode="auto">
          <a:xfrm>
            <a:off x="793750" y="3908425"/>
            <a:ext cx="42863" cy="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976" name="Line 40"/>
          <p:cNvSpPr>
            <a:spLocks noChangeShapeType="1"/>
          </p:cNvSpPr>
          <p:nvPr/>
        </p:nvSpPr>
        <p:spPr bwMode="auto">
          <a:xfrm>
            <a:off x="793750" y="3513138"/>
            <a:ext cx="42863" cy="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977" name="Line 41"/>
          <p:cNvSpPr>
            <a:spLocks noChangeShapeType="1"/>
          </p:cNvSpPr>
          <p:nvPr/>
        </p:nvSpPr>
        <p:spPr bwMode="auto">
          <a:xfrm>
            <a:off x="793750" y="3114675"/>
            <a:ext cx="42863" cy="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978" name="Line 42"/>
          <p:cNvSpPr>
            <a:spLocks noChangeShapeType="1"/>
          </p:cNvSpPr>
          <p:nvPr/>
        </p:nvSpPr>
        <p:spPr bwMode="auto">
          <a:xfrm>
            <a:off x="793750" y="2744788"/>
            <a:ext cx="42863" cy="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979" name="Line 43"/>
          <p:cNvSpPr>
            <a:spLocks noChangeShapeType="1"/>
          </p:cNvSpPr>
          <p:nvPr/>
        </p:nvSpPr>
        <p:spPr bwMode="auto">
          <a:xfrm>
            <a:off x="793750" y="2346325"/>
            <a:ext cx="42863" cy="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980" name="Line 44"/>
          <p:cNvSpPr>
            <a:spLocks noChangeShapeType="1"/>
          </p:cNvSpPr>
          <p:nvPr/>
        </p:nvSpPr>
        <p:spPr bwMode="auto">
          <a:xfrm>
            <a:off x="793750" y="1947863"/>
            <a:ext cx="42863" cy="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981" name="Line 45"/>
          <p:cNvSpPr>
            <a:spLocks noChangeShapeType="1"/>
          </p:cNvSpPr>
          <p:nvPr/>
        </p:nvSpPr>
        <p:spPr bwMode="auto">
          <a:xfrm>
            <a:off x="836613" y="5475288"/>
            <a:ext cx="5989637" cy="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982" name="Line 46"/>
          <p:cNvSpPr>
            <a:spLocks noChangeShapeType="1"/>
          </p:cNvSpPr>
          <p:nvPr/>
        </p:nvSpPr>
        <p:spPr bwMode="auto">
          <a:xfrm flipV="1">
            <a:off x="836613" y="5475288"/>
            <a:ext cx="0" cy="77787"/>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983" name="Line 47"/>
          <p:cNvSpPr>
            <a:spLocks noChangeShapeType="1"/>
          </p:cNvSpPr>
          <p:nvPr/>
        </p:nvSpPr>
        <p:spPr bwMode="auto">
          <a:xfrm flipV="1">
            <a:off x="2335213" y="5475288"/>
            <a:ext cx="0" cy="77787"/>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984" name="Line 48"/>
          <p:cNvSpPr>
            <a:spLocks noChangeShapeType="1"/>
          </p:cNvSpPr>
          <p:nvPr/>
        </p:nvSpPr>
        <p:spPr bwMode="auto">
          <a:xfrm flipV="1">
            <a:off x="3832225" y="5475288"/>
            <a:ext cx="0" cy="77787"/>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985" name="Line 49"/>
          <p:cNvSpPr>
            <a:spLocks noChangeShapeType="1"/>
          </p:cNvSpPr>
          <p:nvPr/>
        </p:nvSpPr>
        <p:spPr bwMode="auto">
          <a:xfrm flipV="1">
            <a:off x="5329238" y="5475288"/>
            <a:ext cx="0" cy="77787"/>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986" name="Line 50"/>
          <p:cNvSpPr>
            <a:spLocks noChangeShapeType="1"/>
          </p:cNvSpPr>
          <p:nvPr/>
        </p:nvSpPr>
        <p:spPr bwMode="auto">
          <a:xfrm flipV="1">
            <a:off x="6826250" y="5475288"/>
            <a:ext cx="0" cy="77787"/>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987" name="Rectangle 51"/>
          <p:cNvSpPr>
            <a:spLocks noChangeArrowheads="1"/>
          </p:cNvSpPr>
          <p:nvPr/>
        </p:nvSpPr>
        <p:spPr bwMode="auto">
          <a:xfrm>
            <a:off x="862013" y="1760538"/>
            <a:ext cx="160655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400" b="0" i="1">
                <a:solidFill>
                  <a:srgbClr val="000000"/>
                </a:solidFill>
              </a:rPr>
              <a:t>Smoking prevalence</a:t>
            </a:r>
            <a:endParaRPr lang="en-US" sz="1400" b="0" i="1"/>
          </a:p>
        </p:txBody>
      </p:sp>
      <p:sp>
        <p:nvSpPr>
          <p:cNvPr id="39988" name="Rectangle 52"/>
          <p:cNvSpPr>
            <a:spLocks noChangeArrowheads="1"/>
          </p:cNvSpPr>
          <p:nvPr/>
        </p:nvSpPr>
        <p:spPr bwMode="auto">
          <a:xfrm>
            <a:off x="638175" y="5289550"/>
            <a:ext cx="92075" cy="198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300" b="0">
                <a:solidFill>
                  <a:srgbClr val="000000"/>
                </a:solidFill>
              </a:rPr>
              <a:t>0</a:t>
            </a:r>
            <a:endParaRPr lang="en-US"/>
          </a:p>
        </p:txBody>
      </p:sp>
      <p:sp>
        <p:nvSpPr>
          <p:cNvPr id="39989" name="Rectangle 53"/>
          <p:cNvSpPr>
            <a:spLocks noChangeArrowheads="1"/>
          </p:cNvSpPr>
          <p:nvPr/>
        </p:nvSpPr>
        <p:spPr bwMode="auto">
          <a:xfrm>
            <a:off x="638175" y="4891088"/>
            <a:ext cx="92075" cy="198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300" b="0">
                <a:solidFill>
                  <a:srgbClr val="000000"/>
                </a:solidFill>
              </a:rPr>
              <a:t>5</a:t>
            </a:r>
            <a:endParaRPr lang="en-US"/>
          </a:p>
        </p:txBody>
      </p:sp>
      <p:sp>
        <p:nvSpPr>
          <p:cNvPr id="39990" name="Rectangle 54"/>
          <p:cNvSpPr>
            <a:spLocks noChangeArrowheads="1"/>
          </p:cNvSpPr>
          <p:nvPr/>
        </p:nvSpPr>
        <p:spPr bwMode="auto">
          <a:xfrm>
            <a:off x="555625" y="4492625"/>
            <a:ext cx="184150" cy="20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300" b="0">
                <a:solidFill>
                  <a:srgbClr val="000000"/>
                </a:solidFill>
              </a:rPr>
              <a:t>10</a:t>
            </a:r>
            <a:endParaRPr lang="en-US"/>
          </a:p>
        </p:txBody>
      </p:sp>
      <p:sp>
        <p:nvSpPr>
          <p:cNvPr id="39991" name="Rectangle 55"/>
          <p:cNvSpPr>
            <a:spLocks noChangeArrowheads="1"/>
          </p:cNvSpPr>
          <p:nvPr/>
        </p:nvSpPr>
        <p:spPr bwMode="auto">
          <a:xfrm>
            <a:off x="555625" y="4124325"/>
            <a:ext cx="184150" cy="198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300" b="0">
                <a:solidFill>
                  <a:srgbClr val="000000"/>
                </a:solidFill>
              </a:rPr>
              <a:t>15</a:t>
            </a:r>
            <a:endParaRPr lang="en-US"/>
          </a:p>
        </p:txBody>
      </p:sp>
      <p:sp>
        <p:nvSpPr>
          <p:cNvPr id="39992" name="Rectangle 56"/>
          <p:cNvSpPr>
            <a:spLocks noChangeArrowheads="1"/>
          </p:cNvSpPr>
          <p:nvPr/>
        </p:nvSpPr>
        <p:spPr bwMode="auto">
          <a:xfrm>
            <a:off x="555625" y="3724275"/>
            <a:ext cx="184150" cy="198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300" b="0">
                <a:solidFill>
                  <a:srgbClr val="000000"/>
                </a:solidFill>
              </a:rPr>
              <a:t>20</a:t>
            </a:r>
            <a:endParaRPr lang="en-US"/>
          </a:p>
        </p:txBody>
      </p:sp>
      <p:sp>
        <p:nvSpPr>
          <p:cNvPr id="39993" name="Rectangle 57"/>
          <p:cNvSpPr>
            <a:spLocks noChangeArrowheads="1"/>
          </p:cNvSpPr>
          <p:nvPr/>
        </p:nvSpPr>
        <p:spPr bwMode="auto">
          <a:xfrm>
            <a:off x="555625" y="3325813"/>
            <a:ext cx="184150" cy="20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300" b="0">
                <a:solidFill>
                  <a:srgbClr val="000000"/>
                </a:solidFill>
              </a:rPr>
              <a:t>25</a:t>
            </a:r>
            <a:endParaRPr lang="en-US"/>
          </a:p>
        </p:txBody>
      </p:sp>
      <p:sp>
        <p:nvSpPr>
          <p:cNvPr id="39994" name="Rectangle 58"/>
          <p:cNvSpPr>
            <a:spLocks noChangeArrowheads="1"/>
          </p:cNvSpPr>
          <p:nvPr/>
        </p:nvSpPr>
        <p:spPr bwMode="auto">
          <a:xfrm>
            <a:off x="555625" y="2928938"/>
            <a:ext cx="184150" cy="198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300" b="0">
                <a:solidFill>
                  <a:srgbClr val="000000"/>
                </a:solidFill>
              </a:rPr>
              <a:t>30</a:t>
            </a:r>
            <a:endParaRPr lang="en-US"/>
          </a:p>
        </p:txBody>
      </p:sp>
      <p:sp>
        <p:nvSpPr>
          <p:cNvPr id="39995" name="Rectangle 59"/>
          <p:cNvSpPr>
            <a:spLocks noChangeArrowheads="1"/>
          </p:cNvSpPr>
          <p:nvPr/>
        </p:nvSpPr>
        <p:spPr bwMode="auto">
          <a:xfrm>
            <a:off x="555625" y="2557463"/>
            <a:ext cx="184150" cy="198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300" b="0">
                <a:solidFill>
                  <a:srgbClr val="000000"/>
                </a:solidFill>
              </a:rPr>
              <a:t>35</a:t>
            </a:r>
            <a:endParaRPr lang="en-US"/>
          </a:p>
        </p:txBody>
      </p:sp>
      <p:sp>
        <p:nvSpPr>
          <p:cNvPr id="39996" name="Rectangle 60"/>
          <p:cNvSpPr>
            <a:spLocks noChangeArrowheads="1"/>
          </p:cNvSpPr>
          <p:nvPr/>
        </p:nvSpPr>
        <p:spPr bwMode="auto">
          <a:xfrm>
            <a:off x="555625" y="2159000"/>
            <a:ext cx="184150" cy="20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300" b="0">
                <a:solidFill>
                  <a:srgbClr val="000000"/>
                </a:solidFill>
              </a:rPr>
              <a:t>40</a:t>
            </a:r>
            <a:endParaRPr lang="en-US"/>
          </a:p>
        </p:txBody>
      </p:sp>
      <p:sp>
        <p:nvSpPr>
          <p:cNvPr id="39997" name="Rectangle 61"/>
          <p:cNvSpPr>
            <a:spLocks noChangeArrowheads="1"/>
          </p:cNvSpPr>
          <p:nvPr/>
        </p:nvSpPr>
        <p:spPr bwMode="auto">
          <a:xfrm>
            <a:off x="555625" y="1762125"/>
            <a:ext cx="184150" cy="198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300" b="0">
                <a:solidFill>
                  <a:srgbClr val="000000"/>
                </a:solidFill>
              </a:rPr>
              <a:t>45</a:t>
            </a:r>
            <a:endParaRPr lang="en-US"/>
          </a:p>
        </p:txBody>
      </p:sp>
      <p:sp>
        <p:nvSpPr>
          <p:cNvPr id="39998" name="Rectangle 62"/>
          <p:cNvSpPr>
            <a:spLocks noChangeArrowheads="1"/>
          </p:cNvSpPr>
          <p:nvPr/>
        </p:nvSpPr>
        <p:spPr bwMode="auto">
          <a:xfrm>
            <a:off x="1177925" y="5718175"/>
            <a:ext cx="1028700" cy="398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l"/>
            <a:r>
              <a:rPr lang="en-US" sz="1300" b="0">
                <a:solidFill>
                  <a:srgbClr val="000000"/>
                </a:solidFill>
              </a:rPr>
              <a:t>Low-income countries</a:t>
            </a:r>
            <a:endParaRPr lang="en-US"/>
          </a:p>
        </p:txBody>
      </p:sp>
      <p:sp>
        <p:nvSpPr>
          <p:cNvPr id="39999" name="Rectangle 63"/>
          <p:cNvSpPr>
            <a:spLocks noChangeArrowheads="1"/>
          </p:cNvSpPr>
          <p:nvPr/>
        </p:nvSpPr>
        <p:spPr bwMode="auto">
          <a:xfrm>
            <a:off x="2617788" y="5718175"/>
            <a:ext cx="993775" cy="198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300" b="0">
                <a:solidFill>
                  <a:srgbClr val="000000"/>
                </a:solidFill>
              </a:rPr>
              <a:t>Lower-middle</a:t>
            </a:r>
            <a:endParaRPr lang="en-US"/>
          </a:p>
        </p:txBody>
      </p:sp>
      <p:sp>
        <p:nvSpPr>
          <p:cNvPr id="40000" name="Rectangle 64"/>
          <p:cNvSpPr>
            <a:spLocks noChangeArrowheads="1"/>
          </p:cNvSpPr>
          <p:nvPr/>
        </p:nvSpPr>
        <p:spPr bwMode="auto">
          <a:xfrm>
            <a:off x="2624138" y="5983288"/>
            <a:ext cx="1068387" cy="198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l"/>
            <a:r>
              <a:rPr lang="en-US" sz="1300" b="0">
                <a:solidFill>
                  <a:srgbClr val="000000"/>
                </a:solidFill>
              </a:rPr>
              <a:t>Income</a:t>
            </a:r>
            <a:endParaRPr lang="en-US"/>
          </a:p>
        </p:txBody>
      </p:sp>
      <p:sp>
        <p:nvSpPr>
          <p:cNvPr id="40001" name="Rectangle 65"/>
          <p:cNvSpPr>
            <a:spLocks noChangeArrowheads="1"/>
          </p:cNvSpPr>
          <p:nvPr/>
        </p:nvSpPr>
        <p:spPr bwMode="auto">
          <a:xfrm>
            <a:off x="3875088" y="5713413"/>
            <a:ext cx="1490662" cy="395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l"/>
            <a:r>
              <a:rPr lang="en-US" sz="1300" b="0">
                <a:solidFill>
                  <a:srgbClr val="000000"/>
                </a:solidFill>
              </a:rPr>
              <a:t>Upper-middle-income</a:t>
            </a:r>
            <a:endParaRPr lang="en-US"/>
          </a:p>
        </p:txBody>
      </p:sp>
      <p:sp>
        <p:nvSpPr>
          <p:cNvPr id="40002" name="Rectangle 66"/>
          <p:cNvSpPr>
            <a:spLocks noChangeArrowheads="1"/>
          </p:cNvSpPr>
          <p:nvPr/>
        </p:nvSpPr>
        <p:spPr bwMode="auto">
          <a:xfrm>
            <a:off x="5667375" y="5713413"/>
            <a:ext cx="1347788" cy="198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l"/>
            <a:r>
              <a:rPr lang="en-US" sz="1300" b="0">
                <a:solidFill>
                  <a:srgbClr val="000000"/>
                </a:solidFill>
              </a:rPr>
              <a:t>High-income</a:t>
            </a:r>
            <a:endParaRPr lang="en-US"/>
          </a:p>
        </p:txBody>
      </p:sp>
      <p:sp>
        <p:nvSpPr>
          <p:cNvPr id="40003" name="Rectangle 67"/>
          <p:cNvSpPr>
            <a:spLocks noChangeArrowheads="1"/>
          </p:cNvSpPr>
          <p:nvPr/>
        </p:nvSpPr>
        <p:spPr bwMode="auto">
          <a:xfrm rot="-5400000">
            <a:off x="297657" y="3656806"/>
            <a:ext cx="146050" cy="198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300">
                <a:solidFill>
                  <a:srgbClr val="000000"/>
                </a:solidFill>
              </a:rPr>
              <a:t>%</a:t>
            </a:r>
            <a:endParaRPr lang="en-US"/>
          </a:p>
        </p:txBody>
      </p:sp>
      <p:sp>
        <p:nvSpPr>
          <p:cNvPr id="40004" name="Rectangle 68"/>
          <p:cNvSpPr>
            <a:spLocks noChangeArrowheads="1"/>
          </p:cNvSpPr>
          <p:nvPr/>
        </p:nvSpPr>
        <p:spPr bwMode="auto">
          <a:xfrm>
            <a:off x="7497763" y="1901825"/>
            <a:ext cx="1574800" cy="395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l"/>
            <a:r>
              <a:rPr lang="en-US" sz="1300" b="0">
                <a:solidFill>
                  <a:srgbClr val="000000"/>
                </a:solidFill>
              </a:rPr>
              <a:t>Lowest household income quintiles</a:t>
            </a:r>
            <a:endParaRPr lang="en-US" b="0"/>
          </a:p>
        </p:txBody>
      </p:sp>
      <p:sp>
        <p:nvSpPr>
          <p:cNvPr id="40005" name="Rectangle 69"/>
          <p:cNvSpPr>
            <a:spLocks noChangeArrowheads="1"/>
          </p:cNvSpPr>
          <p:nvPr/>
        </p:nvSpPr>
        <p:spPr bwMode="auto">
          <a:xfrm>
            <a:off x="7158038" y="1938338"/>
            <a:ext cx="184150" cy="315912"/>
          </a:xfrm>
          <a:prstGeom prst="rect">
            <a:avLst/>
          </a:prstGeom>
          <a:gradFill rotWithShape="1">
            <a:gsLst>
              <a:gs pos="0">
                <a:srgbClr val="FF6600"/>
              </a:gs>
              <a:gs pos="100000">
                <a:srgbClr val="762F00"/>
              </a:gs>
            </a:gsLst>
            <a:lin ang="5400000" scaled="1"/>
          </a:gradFill>
          <a:ln w="12700">
            <a:solidFill>
              <a:srgbClr val="000000"/>
            </a:solidFill>
            <a:miter lim="800000"/>
            <a:headEnd/>
            <a:tailEnd/>
          </a:ln>
        </p:spPr>
        <p:txBody>
          <a:bodyPr/>
          <a:lstStyle/>
          <a:p>
            <a:endParaRPr lang="fr-CH"/>
          </a:p>
        </p:txBody>
      </p:sp>
      <p:sp>
        <p:nvSpPr>
          <p:cNvPr id="40006" name="Rectangle 70"/>
          <p:cNvSpPr>
            <a:spLocks noChangeArrowheads="1"/>
          </p:cNvSpPr>
          <p:nvPr/>
        </p:nvSpPr>
        <p:spPr bwMode="auto">
          <a:xfrm>
            <a:off x="7158038" y="2278063"/>
            <a:ext cx="184150" cy="315912"/>
          </a:xfrm>
          <a:prstGeom prst="rect">
            <a:avLst/>
          </a:prstGeom>
          <a:gradFill rotWithShape="1">
            <a:gsLst>
              <a:gs pos="0">
                <a:srgbClr val="008080"/>
              </a:gs>
              <a:gs pos="100000">
                <a:srgbClr val="003B3B"/>
              </a:gs>
            </a:gsLst>
            <a:lin ang="5400000" scaled="1"/>
          </a:gradFill>
          <a:ln w="12700">
            <a:solidFill>
              <a:srgbClr val="000000"/>
            </a:solidFill>
            <a:miter lim="800000"/>
            <a:headEnd/>
            <a:tailEnd/>
          </a:ln>
        </p:spPr>
        <p:txBody>
          <a:bodyPr/>
          <a:lstStyle/>
          <a:p>
            <a:endParaRPr lang="fr-CH"/>
          </a:p>
        </p:txBody>
      </p:sp>
      <p:sp>
        <p:nvSpPr>
          <p:cNvPr id="40007" name="Rectangle 71"/>
          <p:cNvSpPr>
            <a:spLocks noChangeArrowheads="1"/>
          </p:cNvSpPr>
          <p:nvPr/>
        </p:nvSpPr>
        <p:spPr bwMode="auto">
          <a:xfrm>
            <a:off x="7158038" y="2603500"/>
            <a:ext cx="184150" cy="315913"/>
          </a:xfrm>
          <a:prstGeom prst="rect">
            <a:avLst/>
          </a:prstGeom>
          <a:gradFill rotWithShape="1">
            <a:gsLst>
              <a:gs pos="0">
                <a:srgbClr val="99CCFF"/>
              </a:gs>
              <a:gs pos="100000">
                <a:srgbClr val="475E76"/>
              </a:gs>
            </a:gsLst>
            <a:lin ang="5400000" scaled="1"/>
          </a:gradFill>
          <a:ln w="12700">
            <a:solidFill>
              <a:srgbClr val="000000"/>
            </a:solidFill>
            <a:miter lim="800000"/>
            <a:headEnd/>
            <a:tailEnd/>
          </a:ln>
        </p:spPr>
        <p:txBody>
          <a:bodyPr/>
          <a:lstStyle/>
          <a:p>
            <a:endParaRPr lang="fr-CH"/>
          </a:p>
        </p:txBody>
      </p:sp>
      <p:sp>
        <p:nvSpPr>
          <p:cNvPr id="40008" name="Rectangle 72"/>
          <p:cNvSpPr>
            <a:spLocks noChangeArrowheads="1"/>
          </p:cNvSpPr>
          <p:nvPr/>
        </p:nvSpPr>
        <p:spPr bwMode="auto">
          <a:xfrm>
            <a:off x="7158038" y="2933700"/>
            <a:ext cx="184150" cy="315913"/>
          </a:xfrm>
          <a:prstGeom prst="rect">
            <a:avLst/>
          </a:prstGeom>
          <a:gradFill rotWithShape="1">
            <a:gsLst>
              <a:gs pos="0">
                <a:srgbClr val="3366FF"/>
              </a:gs>
              <a:gs pos="100000">
                <a:srgbClr val="182F76"/>
              </a:gs>
            </a:gsLst>
            <a:lin ang="5400000" scaled="1"/>
          </a:gradFill>
          <a:ln w="12700">
            <a:solidFill>
              <a:srgbClr val="000000"/>
            </a:solidFill>
            <a:miter lim="800000"/>
            <a:headEnd/>
            <a:tailEnd/>
          </a:ln>
        </p:spPr>
        <p:txBody>
          <a:bodyPr/>
          <a:lstStyle/>
          <a:p>
            <a:endParaRPr lang="fr-CH"/>
          </a:p>
        </p:txBody>
      </p:sp>
      <p:sp>
        <p:nvSpPr>
          <p:cNvPr id="40009" name="Rectangle 73"/>
          <p:cNvSpPr>
            <a:spLocks noChangeArrowheads="1"/>
          </p:cNvSpPr>
          <p:nvPr/>
        </p:nvSpPr>
        <p:spPr bwMode="auto">
          <a:xfrm>
            <a:off x="7159625" y="3263900"/>
            <a:ext cx="184150" cy="314325"/>
          </a:xfrm>
          <a:prstGeom prst="rect">
            <a:avLst/>
          </a:prstGeom>
          <a:gradFill rotWithShape="1">
            <a:gsLst>
              <a:gs pos="0">
                <a:srgbClr val="000080"/>
              </a:gs>
              <a:gs pos="100000">
                <a:srgbClr val="00003B"/>
              </a:gs>
            </a:gsLst>
            <a:lin ang="5400000" scaled="1"/>
          </a:gradFill>
          <a:ln w="12700">
            <a:solidFill>
              <a:srgbClr val="000000"/>
            </a:solidFill>
            <a:miter lim="800000"/>
            <a:headEnd/>
            <a:tailEnd/>
          </a:ln>
        </p:spPr>
        <p:txBody>
          <a:bodyPr/>
          <a:lstStyle/>
          <a:p>
            <a:endParaRPr lang="fr-CH"/>
          </a:p>
        </p:txBody>
      </p:sp>
      <p:sp>
        <p:nvSpPr>
          <p:cNvPr id="40010" name="Rectangle 74"/>
          <p:cNvSpPr>
            <a:spLocks noChangeArrowheads="1"/>
          </p:cNvSpPr>
          <p:nvPr/>
        </p:nvSpPr>
        <p:spPr bwMode="auto">
          <a:xfrm>
            <a:off x="7500938" y="3297238"/>
            <a:ext cx="1571625" cy="398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l"/>
            <a:r>
              <a:rPr lang="en-US" sz="1300" b="0">
                <a:solidFill>
                  <a:srgbClr val="000000"/>
                </a:solidFill>
              </a:rPr>
              <a:t>Highest household income quintiles</a:t>
            </a:r>
            <a:endParaRPr lang="en-US" b="0"/>
          </a:p>
        </p:txBody>
      </p:sp>
      <p:sp>
        <p:nvSpPr>
          <p:cNvPr id="40011" name="Line 75"/>
          <p:cNvSpPr>
            <a:spLocks noChangeShapeType="1"/>
          </p:cNvSpPr>
          <p:nvPr/>
        </p:nvSpPr>
        <p:spPr bwMode="auto">
          <a:xfrm>
            <a:off x="7783513" y="2438400"/>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0012" name="Rectangle 76"/>
          <p:cNvSpPr>
            <a:spLocks noChangeArrowheads="1"/>
          </p:cNvSpPr>
          <p:nvPr/>
        </p:nvSpPr>
        <p:spPr bwMode="auto">
          <a:xfrm>
            <a:off x="71438" y="347663"/>
            <a:ext cx="9201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l"/>
            <a:r>
              <a:rPr lang="en-US" sz="2000">
                <a:solidFill>
                  <a:schemeClr val="bg1"/>
                </a:solidFill>
              </a:rPr>
              <a:t>The poorest people in developing countries are often affected the most</a:t>
            </a:r>
          </a:p>
        </p:txBody>
      </p:sp>
    </p:spTree>
    <p:extLst>
      <p:ext uri="{BB962C8B-B14F-4D97-AF65-F5344CB8AC3E}">
        <p14:creationId xmlns:p14="http://schemas.microsoft.com/office/powerpoint/2010/main" xmlns="" val="4231448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803275" y="1704975"/>
            <a:ext cx="184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eaLnBrk="1" hangingPunct="1"/>
            <a:endParaRPr lang="en-GB" b="0"/>
          </a:p>
        </p:txBody>
      </p:sp>
      <p:sp>
        <p:nvSpPr>
          <p:cNvPr id="40963" name="Text Box 3"/>
          <p:cNvSpPr txBox="1">
            <a:spLocks noChangeArrowheads="1"/>
          </p:cNvSpPr>
          <p:nvPr/>
        </p:nvSpPr>
        <p:spPr bwMode="auto">
          <a:xfrm>
            <a:off x="396875" y="1235075"/>
            <a:ext cx="7178675"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algn="l" eaLnBrk="1" hangingPunct="1"/>
            <a:r>
              <a:rPr lang="en-GB" sz="1600" i="1">
                <a:solidFill>
                  <a:srgbClr val="1255A4"/>
                </a:solidFill>
              </a:rPr>
              <a:t>The cost of caring for a family member with diabetes can be more than 20 per cent of low-income household incomes in developing countries</a:t>
            </a:r>
            <a:endParaRPr lang="en-US" sz="1600" i="1">
              <a:solidFill>
                <a:srgbClr val="1255A4"/>
              </a:solidFill>
            </a:endParaRPr>
          </a:p>
        </p:txBody>
      </p:sp>
      <p:graphicFrame>
        <p:nvGraphicFramePr>
          <p:cNvPr id="1417220" name="Group 4"/>
          <p:cNvGraphicFramePr>
            <a:graphicFrameLocks noGrp="1"/>
          </p:cNvGraphicFramePr>
          <p:nvPr/>
        </p:nvGraphicFramePr>
        <p:xfrm>
          <a:off x="344488" y="2433638"/>
          <a:ext cx="8404225" cy="3356293"/>
        </p:xfrm>
        <a:graphic>
          <a:graphicData uri="http://schemas.openxmlformats.org/drawingml/2006/table">
            <a:tbl>
              <a:tblPr/>
              <a:tblGrid>
                <a:gridCol w="1392237"/>
                <a:gridCol w="900113"/>
                <a:gridCol w="1028700"/>
                <a:gridCol w="892175"/>
                <a:gridCol w="1320800"/>
                <a:gridCol w="812800"/>
                <a:gridCol w="1016000"/>
                <a:gridCol w="1041400"/>
              </a:tblGrid>
              <a:tr h="796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500" b="0" i="0" u="none" strike="noStrike" cap="none" normalizeH="0" baseline="0" smtClean="0">
                        <a:ln>
                          <a:noFill/>
                        </a:ln>
                        <a:solidFill>
                          <a:schemeClr val="bg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E75B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1" i="0" u="none" strike="noStrike" cap="none" normalizeH="0" baseline="0" smtClean="0">
                          <a:ln>
                            <a:noFill/>
                          </a:ln>
                          <a:solidFill>
                            <a:schemeClr val="bg1"/>
                          </a:solidFill>
                          <a:effectLst/>
                          <a:latin typeface="Arial" charset="0"/>
                          <a:cs typeface="Times New Roman" pitchFamily="18" charset="0"/>
                        </a:rPr>
                        <a:t>Insulin</a:t>
                      </a:r>
                      <a:endParaRPr kumimoji="0" lang="en-GB" sz="1500" b="0" i="0" u="none" strike="noStrike" cap="none" normalizeH="0" baseline="0" smtClean="0">
                        <a:ln>
                          <a:noFill/>
                        </a:ln>
                        <a:solidFill>
                          <a:schemeClr val="bg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E75B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1" i="0" u="none" strike="noStrike" cap="none" normalizeH="0" baseline="0" smtClean="0">
                          <a:ln>
                            <a:noFill/>
                          </a:ln>
                          <a:solidFill>
                            <a:schemeClr val="bg1"/>
                          </a:solidFill>
                          <a:effectLst/>
                          <a:latin typeface="Arial" charset="0"/>
                          <a:cs typeface="Times New Roman" pitchFamily="18" charset="0"/>
                        </a:rPr>
                        <a:t>Syringes</a:t>
                      </a:r>
                      <a:endParaRPr kumimoji="0" lang="en-GB" sz="1500" b="0" i="0" u="none" strike="noStrike" cap="none" normalizeH="0" baseline="0" smtClean="0">
                        <a:ln>
                          <a:noFill/>
                        </a:ln>
                        <a:solidFill>
                          <a:schemeClr val="bg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E75B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1" i="0" u="none" strike="noStrike" cap="none" normalizeH="0" baseline="0" smtClean="0">
                          <a:ln>
                            <a:noFill/>
                          </a:ln>
                          <a:solidFill>
                            <a:schemeClr val="bg1"/>
                          </a:solidFill>
                          <a:effectLst/>
                          <a:latin typeface="Arial" charset="0"/>
                          <a:cs typeface="Times New Roman" pitchFamily="18" charset="0"/>
                        </a:rPr>
                        <a:t>Testing</a:t>
                      </a:r>
                      <a:endParaRPr kumimoji="0" lang="en-GB" sz="1500" b="0" i="0" u="none" strike="noStrike" cap="none" normalizeH="0" baseline="0" smtClean="0">
                        <a:ln>
                          <a:noFill/>
                        </a:ln>
                        <a:solidFill>
                          <a:schemeClr val="bg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E75B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1" i="0" u="none" strike="noStrike" cap="none" normalizeH="0" baseline="0" smtClean="0">
                          <a:ln>
                            <a:noFill/>
                          </a:ln>
                          <a:solidFill>
                            <a:schemeClr val="bg1"/>
                          </a:solidFill>
                          <a:effectLst/>
                          <a:latin typeface="Arial" charset="0"/>
                          <a:cs typeface="Times New Roman" pitchFamily="18" charset="0"/>
                        </a:rPr>
                        <a:t>Consultation</a:t>
                      </a:r>
                      <a:endParaRPr kumimoji="0" lang="en-GB" sz="1500" b="0" i="0" u="none" strike="noStrike" cap="none" normalizeH="0" baseline="0" smtClean="0">
                        <a:ln>
                          <a:noFill/>
                        </a:ln>
                        <a:solidFill>
                          <a:schemeClr val="bg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E75B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1" i="0" u="none" strike="noStrike" cap="none" normalizeH="0" baseline="0" smtClean="0">
                          <a:ln>
                            <a:noFill/>
                          </a:ln>
                          <a:solidFill>
                            <a:schemeClr val="bg1"/>
                          </a:solidFill>
                          <a:effectLst/>
                          <a:latin typeface="Arial" charset="0"/>
                          <a:cs typeface="Times New Roman" pitchFamily="18" charset="0"/>
                        </a:rPr>
                        <a:t>Travel</a:t>
                      </a:r>
                      <a:endParaRPr kumimoji="0" lang="en-GB" sz="1500" b="0" i="0" u="none" strike="noStrike" cap="none" normalizeH="0" baseline="0" smtClean="0">
                        <a:ln>
                          <a:noFill/>
                        </a:ln>
                        <a:solidFill>
                          <a:schemeClr val="bg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E75B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1" i="0" u="none" strike="noStrike" cap="none" normalizeH="0" baseline="0" smtClean="0">
                          <a:ln>
                            <a:noFill/>
                          </a:ln>
                          <a:solidFill>
                            <a:schemeClr val="bg1"/>
                          </a:solidFill>
                          <a:effectLst/>
                          <a:latin typeface="Arial" charset="0"/>
                          <a:cs typeface="Times New Roman" pitchFamily="18" charset="0"/>
                        </a:rPr>
                        <a:t>Total cost</a:t>
                      </a:r>
                      <a:endParaRPr kumimoji="0" lang="en-GB" sz="1500" b="0" i="0" u="none" strike="noStrike" cap="none" normalizeH="0" baseline="0" smtClean="0">
                        <a:ln>
                          <a:noFill/>
                        </a:ln>
                        <a:solidFill>
                          <a:schemeClr val="bg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E75B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1" i="0" u="none" strike="noStrike" cap="none" normalizeH="0" baseline="0" smtClean="0">
                          <a:ln>
                            <a:noFill/>
                          </a:ln>
                          <a:solidFill>
                            <a:schemeClr val="bg1"/>
                          </a:solidFill>
                          <a:effectLst/>
                          <a:latin typeface="Arial" charset="0"/>
                          <a:cs typeface="Times New Roman" pitchFamily="18" charset="0"/>
                        </a:rPr>
                        <a:t>% of per capita Income</a:t>
                      </a:r>
                      <a:endParaRPr kumimoji="0" lang="en-GB" sz="1500" b="0" i="0" u="none" strike="noStrike" cap="none" normalizeH="0" baseline="0" smtClean="0">
                        <a:ln>
                          <a:noFill/>
                        </a:ln>
                        <a:solidFill>
                          <a:schemeClr val="bg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E75B9"/>
                    </a:solidFill>
                  </a:tcPr>
                </a:tc>
              </a:tr>
              <a:tr h="3333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smtClean="0">
                          <a:ln>
                            <a:noFill/>
                          </a:ln>
                          <a:solidFill>
                            <a:srgbClr val="000000"/>
                          </a:solidFill>
                          <a:effectLst/>
                          <a:latin typeface="Arial" charset="0"/>
                          <a:cs typeface="Times New Roman" pitchFamily="18" charset="0"/>
                        </a:rPr>
                        <a:t>Mali (2004)</a:t>
                      </a:r>
                      <a:endParaRPr kumimoji="0" lang="en-GB" sz="15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alpha val="50195"/>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smtClean="0">
                          <a:ln>
                            <a:noFill/>
                          </a:ln>
                          <a:solidFill>
                            <a:srgbClr val="000000"/>
                          </a:solidFill>
                          <a:effectLst/>
                          <a:latin typeface="Arial" charset="0"/>
                          <a:cs typeface="Times New Roman" pitchFamily="18" charset="0"/>
                        </a:rPr>
                        <a:t>38%</a:t>
                      </a:r>
                      <a:endParaRPr kumimoji="0" lang="en-GB" sz="15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smtClean="0">
                          <a:ln>
                            <a:noFill/>
                          </a:ln>
                          <a:solidFill>
                            <a:srgbClr val="000000"/>
                          </a:solidFill>
                          <a:effectLst/>
                          <a:latin typeface="Arial" charset="0"/>
                          <a:cs typeface="Times New Roman" pitchFamily="18" charset="0"/>
                        </a:rPr>
                        <a:t>34%</a:t>
                      </a:r>
                      <a:endParaRPr kumimoji="0" lang="en-GB" sz="15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smtClean="0">
                          <a:ln>
                            <a:noFill/>
                          </a:ln>
                          <a:solidFill>
                            <a:srgbClr val="000000"/>
                          </a:solidFill>
                          <a:effectLst/>
                          <a:latin typeface="Arial" charset="0"/>
                          <a:cs typeface="Times New Roman" pitchFamily="18" charset="0"/>
                        </a:rPr>
                        <a:t>8%</a:t>
                      </a:r>
                      <a:endParaRPr kumimoji="0" lang="en-GB" sz="15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smtClean="0">
                          <a:ln>
                            <a:noFill/>
                          </a:ln>
                          <a:solidFill>
                            <a:srgbClr val="000000"/>
                          </a:solidFill>
                          <a:effectLst/>
                          <a:latin typeface="Arial" charset="0"/>
                          <a:cs typeface="Times New Roman" pitchFamily="18" charset="0"/>
                        </a:rPr>
                        <a:t>7%</a:t>
                      </a:r>
                      <a:endParaRPr kumimoji="0" lang="en-GB" sz="15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smtClean="0">
                          <a:ln>
                            <a:noFill/>
                          </a:ln>
                          <a:solidFill>
                            <a:srgbClr val="000000"/>
                          </a:solidFill>
                          <a:effectLst/>
                          <a:latin typeface="Arial" charset="0"/>
                          <a:cs typeface="Times New Roman" pitchFamily="18" charset="0"/>
                        </a:rPr>
                        <a:t>12%</a:t>
                      </a:r>
                      <a:endParaRPr kumimoji="0" lang="en-GB" sz="15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smtClean="0">
                          <a:ln>
                            <a:noFill/>
                          </a:ln>
                          <a:solidFill>
                            <a:srgbClr val="000000"/>
                          </a:solidFill>
                          <a:effectLst/>
                          <a:latin typeface="Arial" charset="0"/>
                          <a:cs typeface="Times New Roman" pitchFamily="18" charset="0"/>
                        </a:rPr>
                        <a:t>$339.4</a:t>
                      </a:r>
                      <a:endParaRPr kumimoji="0" lang="en-GB" sz="15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smtClean="0">
                          <a:ln>
                            <a:noFill/>
                          </a:ln>
                          <a:solidFill>
                            <a:srgbClr val="000000"/>
                          </a:solidFill>
                          <a:effectLst/>
                          <a:latin typeface="Arial" charset="0"/>
                          <a:cs typeface="Times New Roman" pitchFamily="18" charset="0"/>
                        </a:rPr>
                        <a:t>61%</a:t>
                      </a:r>
                      <a:endParaRPr kumimoji="0" lang="en-GB" sz="15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alpha val="50195"/>
                      </a:schemeClr>
                    </a:solidFill>
                  </a:tcPr>
                </a:tc>
              </a:tr>
              <a:tr h="5635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smtClean="0">
                          <a:ln>
                            <a:noFill/>
                          </a:ln>
                          <a:solidFill>
                            <a:srgbClr val="000000"/>
                          </a:solidFill>
                          <a:effectLst/>
                          <a:latin typeface="Arial" charset="0"/>
                          <a:cs typeface="Times New Roman" pitchFamily="18" charset="0"/>
                        </a:rPr>
                        <a:t>Mozambique (2003)</a:t>
                      </a:r>
                      <a:endParaRPr kumimoji="0" lang="en-GB" sz="15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alpha val="50195"/>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smtClean="0">
                          <a:ln>
                            <a:noFill/>
                          </a:ln>
                          <a:solidFill>
                            <a:srgbClr val="000000"/>
                          </a:solidFill>
                          <a:effectLst/>
                          <a:latin typeface="Arial" charset="0"/>
                          <a:cs typeface="Times New Roman" pitchFamily="18" charset="0"/>
                        </a:rPr>
                        <a:t>5%</a:t>
                      </a:r>
                      <a:endParaRPr kumimoji="0" lang="en-GB" sz="15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smtClean="0">
                          <a:ln>
                            <a:noFill/>
                          </a:ln>
                          <a:solidFill>
                            <a:srgbClr val="000000"/>
                          </a:solidFill>
                          <a:effectLst/>
                          <a:latin typeface="Arial" charset="0"/>
                          <a:cs typeface="Times New Roman" pitchFamily="18" charset="0"/>
                        </a:rPr>
                        <a:t>24%</a:t>
                      </a:r>
                      <a:endParaRPr kumimoji="0" lang="en-GB" sz="15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smtClean="0">
                          <a:ln>
                            <a:noFill/>
                          </a:ln>
                          <a:solidFill>
                            <a:srgbClr val="000000"/>
                          </a:solidFill>
                          <a:effectLst/>
                          <a:latin typeface="Arial" charset="0"/>
                          <a:cs typeface="Times New Roman" pitchFamily="18" charset="0"/>
                        </a:rPr>
                        <a:t>1%</a:t>
                      </a:r>
                      <a:endParaRPr kumimoji="0" lang="en-GB" sz="15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smtClean="0">
                          <a:ln>
                            <a:noFill/>
                          </a:ln>
                          <a:solidFill>
                            <a:srgbClr val="000000"/>
                          </a:solidFill>
                          <a:effectLst/>
                          <a:latin typeface="Arial" charset="0"/>
                          <a:cs typeface="Times New Roman" pitchFamily="18" charset="0"/>
                        </a:rPr>
                        <a:t>9%</a:t>
                      </a:r>
                      <a:endParaRPr kumimoji="0" lang="en-GB" sz="15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smtClean="0">
                          <a:ln>
                            <a:noFill/>
                          </a:ln>
                          <a:solidFill>
                            <a:srgbClr val="000000"/>
                          </a:solidFill>
                          <a:effectLst/>
                          <a:latin typeface="Arial" charset="0"/>
                          <a:cs typeface="Times New Roman" pitchFamily="18" charset="0"/>
                        </a:rPr>
                        <a:t>61%</a:t>
                      </a:r>
                      <a:endParaRPr kumimoji="0" lang="en-GB" sz="15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smtClean="0">
                          <a:ln>
                            <a:noFill/>
                          </a:ln>
                          <a:solidFill>
                            <a:srgbClr val="000000"/>
                          </a:solidFill>
                          <a:effectLst/>
                          <a:latin typeface="Arial" charset="0"/>
                          <a:cs typeface="Times New Roman" pitchFamily="18" charset="0"/>
                        </a:rPr>
                        <a:t>$273.6</a:t>
                      </a:r>
                      <a:endParaRPr kumimoji="0" lang="en-GB" sz="15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smtClean="0">
                          <a:ln>
                            <a:noFill/>
                          </a:ln>
                          <a:solidFill>
                            <a:srgbClr val="000000"/>
                          </a:solidFill>
                          <a:effectLst/>
                          <a:latin typeface="Arial" charset="0"/>
                          <a:cs typeface="Times New Roman" pitchFamily="18" charset="0"/>
                        </a:rPr>
                        <a:t>75%</a:t>
                      </a:r>
                      <a:endParaRPr kumimoji="0" lang="en-GB" sz="15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alpha val="50195"/>
                      </a:schemeClr>
                    </a:solidFill>
                  </a:tcPr>
                </a:tc>
              </a:tr>
              <a:tr h="5651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smtClean="0">
                          <a:ln>
                            <a:noFill/>
                          </a:ln>
                          <a:solidFill>
                            <a:srgbClr val="000000"/>
                          </a:solidFill>
                          <a:effectLst/>
                          <a:latin typeface="Arial" charset="0"/>
                          <a:cs typeface="Times New Roman" pitchFamily="18" charset="0"/>
                        </a:rPr>
                        <a:t>Nicaragua (2007)</a:t>
                      </a:r>
                      <a:endParaRPr kumimoji="0" lang="en-GB" sz="15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alpha val="50195"/>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smtClean="0">
                          <a:ln>
                            <a:noFill/>
                          </a:ln>
                          <a:solidFill>
                            <a:srgbClr val="000000"/>
                          </a:solidFill>
                          <a:effectLst/>
                          <a:latin typeface="Arial" charset="0"/>
                          <a:cs typeface="Times New Roman" pitchFamily="18" charset="0"/>
                        </a:rPr>
                        <a:t>0%</a:t>
                      </a:r>
                      <a:endParaRPr kumimoji="0" lang="en-GB" sz="15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smtClean="0">
                          <a:ln>
                            <a:noFill/>
                          </a:ln>
                          <a:solidFill>
                            <a:srgbClr val="000000"/>
                          </a:solidFill>
                          <a:effectLst/>
                          <a:latin typeface="Arial" charset="0"/>
                          <a:cs typeface="Times New Roman" pitchFamily="18" charset="0"/>
                        </a:rPr>
                        <a:t>73%</a:t>
                      </a:r>
                      <a:endParaRPr kumimoji="0" lang="en-GB" sz="15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smtClean="0">
                          <a:ln>
                            <a:noFill/>
                          </a:ln>
                          <a:solidFill>
                            <a:srgbClr val="000000"/>
                          </a:solidFill>
                          <a:effectLst/>
                          <a:latin typeface="Arial" charset="0"/>
                          <a:cs typeface="Times New Roman" pitchFamily="18" charset="0"/>
                        </a:rPr>
                        <a:t>0%</a:t>
                      </a:r>
                      <a:endParaRPr kumimoji="0" lang="en-GB" sz="15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smtClean="0">
                          <a:ln>
                            <a:noFill/>
                          </a:ln>
                          <a:solidFill>
                            <a:srgbClr val="000000"/>
                          </a:solidFill>
                          <a:effectLst/>
                          <a:latin typeface="Arial" charset="0"/>
                          <a:cs typeface="Times New Roman" pitchFamily="18" charset="0"/>
                        </a:rPr>
                        <a:t>0%</a:t>
                      </a:r>
                      <a:endParaRPr kumimoji="0" lang="en-GB" sz="15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smtClean="0">
                          <a:ln>
                            <a:noFill/>
                          </a:ln>
                          <a:solidFill>
                            <a:srgbClr val="000000"/>
                          </a:solidFill>
                          <a:effectLst/>
                          <a:latin typeface="Arial" charset="0"/>
                          <a:cs typeface="Times New Roman" pitchFamily="18" charset="0"/>
                        </a:rPr>
                        <a:t>27%</a:t>
                      </a:r>
                      <a:endParaRPr kumimoji="0" lang="en-GB" sz="15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smtClean="0">
                          <a:ln>
                            <a:noFill/>
                          </a:ln>
                          <a:solidFill>
                            <a:srgbClr val="000000"/>
                          </a:solidFill>
                          <a:effectLst/>
                          <a:latin typeface="Arial" charset="0"/>
                          <a:cs typeface="Times New Roman" pitchFamily="18" charset="0"/>
                        </a:rPr>
                        <a:t>$74.4</a:t>
                      </a:r>
                      <a:endParaRPr kumimoji="0" lang="en-GB" sz="15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smtClean="0">
                          <a:ln>
                            <a:noFill/>
                          </a:ln>
                          <a:solidFill>
                            <a:srgbClr val="000000"/>
                          </a:solidFill>
                          <a:effectLst/>
                          <a:latin typeface="Arial" charset="0"/>
                          <a:cs typeface="Times New Roman" pitchFamily="18" charset="0"/>
                        </a:rPr>
                        <a:t>7%</a:t>
                      </a:r>
                      <a:endParaRPr kumimoji="0" lang="en-GB" sz="15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alpha val="50195"/>
                      </a:schemeClr>
                    </a:solidFill>
                  </a:tcPr>
                </a:tc>
              </a:tr>
              <a:tr h="1809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smtClean="0">
                          <a:ln>
                            <a:noFill/>
                          </a:ln>
                          <a:solidFill>
                            <a:srgbClr val="000000"/>
                          </a:solidFill>
                          <a:effectLst/>
                          <a:latin typeface="Arial" charset="0"/>
                          <a:cs typeface="Times New Roman" pitchFamily="18" charset="0"/>
                        </a:rPr>
                        <a:t>Zambia (2003)</a:t>
                      </a:r>
                      <a:endParaRPr kumimoji="0" lang="en-GB" sz="15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alpha val="50195"/>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smtClean="0">
                          <a:ln>
                            <a:noFill/>
                          </a:ln>
                          <a:solidFill>
                            <a:srgbClr val="000000"/>
                          </a:solidFill>
                          <a:effectLst/>
                          <a:latin typeface="Arial" charset="0"/>
                          <a:cs typeface="Times New Roman" pitchFamily="18" charset="0"/>
                        </a:rPr>
                        <a:t>12%</a:t>
                      </a:r>
                      <a:endParaRPr kumimoji="0" lang="en-GB" sz="15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smtClean="0">
                          <a:ln>
                            <a:noFill/>
                          </a:ln>
                          <a:solidFill>
                            <a:srgbClr val="000000"/>
                          </a:solidFill>
                          <a:effectLst/>
                          <a:latin typeface="Arial" charset="0"/>
                          <a:cs typeface="Times New Roman" pitchFamily="18" charset="0"/>
                        </a:rPr>
                        <a:t>63%</a:t>
                      </a:r>
                      <a:endParaRPr kumimoji="0" lang="en-GB" sz="15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smtClean="0">
                          <a:ln>
                            <a:noFill/>
                          </a:ln>
                          <a:solidFill>
                            <a:srgbClr val="000000"/>
                          </a:solidFill>
                          <a:effectLst/>
                          <a:latin typeface="Arial" charset="0"/>
                          <a:cs typeface="Times New Roman" pitchFamily="18" charset="0"/>
                        </a:rPr>
                        <a:t>6%</a:t>
                      </a:r>
                      <a:endParaRPr kumimoji="0" lang="en-GB" sz="15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smtClean="0">
                          <a:ln>
                            <a:noFill/>
                          </a:ln>
                          <a:solidFill>
                            <a:srgbClr val="000000"/>
                          </a:solidFill>
                          <a:effectLst/>
                          <a:latin typeface="Arial" charset="0"/>
                          <a:cs typeface="Times New Roman" pitchFamily="18" charset="0"/>
                        </a:rPr>
                        <a:t>6%</a:t>
                      </a:r>
                      <a:endParaRPr kumimoji="0" lang="en-GB" sz="15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smtClean="0">
                          <a:ln>
                            <a:noFill/>
                          </a:ln>
                          <a:solidFill>
                            <a:srgbClr val="000000"/>
                          </a:solidFill>
                          <a:effectLst/>
                          <a:latin typeface="Arial" charset="0"/>
                          <a:cs typeface="Times New Roman" pitchFamily="18" charset="0"/>
                        </a:rPr>
                        <a:t>12%</a:t>
                      </a:r>
                      <a:endParaRPr kumimoji="0" lang="en-GB" sz="15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smtClean="0">
                          <a:ln>
                            <a:noFill/>
                          </a:ln>
                          <a:solidFill>
                            <a:srgbClr val="000000"/>
                          </a:solidFill>
                          <a:effectLst/>
                          <a:latin typeface="Arial" charset="0"/>
                          <a:cs typeface="Times New Roman" pitchFamily="18" charset="0"/>
                        </a:rPr>
                        <a:t>$199.1</a:t>
                      </a:r>
                      <a:endParaRPr kumimoji="0" lang="en-GB" sz="15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smtClean="0">
                          <a:ln>
                            <a:noFill/>
                          </a:ln>
                          <a:solidFill>
                            <a:srgbClr val="000000"/>
                          </a:solidFill>
                          <a:effectLst/>
                          <a:latin typeface="Arial" charset="0"/>
                          <a:cs typeface="Times New Roman" pitchFamily="18" charset="0"/>
                        </a:rPr>
                        <a:t>21%</a:t>
                      </a:r>
                      <a:endParaRPr kumimoji="0" lang="en-GB" sz="15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alpha val="50195"/>
                      </a:schemeClr>
                    </a:solidFill>
                  </a:tcPr>
                </a:tc>
              </a:tr>
              <a:tr h="1809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smtClean="0">
                          <a:ln>
                            <a:noFill/>
                          </a:ln>
                          <a:solidFill>
                            <a:srgbClr val="000000"/>
                          </a:solidFill>
                          <a:effectLst/>
                          <a:latin typeface="Arial" charset="0"/>
                          <a:cs typeface="Times New Roman" pitchFamily="18" charset="0"/>
                        </a:rPr>
                        <a:t>Vietnam (2008)</a:t>
                      </a:r>
                      <a:endParaRPr kumimoji="0" lang="en-GB" sz="15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alpha val="50195"/>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smtClean="0">
                          <a:ln>
                            <a:noFill/>
                          </a:ln>
                          <a:solidFill>
                            <a:srgbClr val="000000"/>
                          </a:solidFill>
                          <a:effectLst/>
                          <a:latin typeface="Arial" charset="0"/>
                          <a:cs typeface="Times New Roman" pitchFamily="18" charset="0"/>
                        </a:rPr>
                        <a:t>39%</a:t>
                      </a:r>
                      <a:endParaRPr kumimoji="0" lang="en-GB" sz="15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smtClean="0">
                          <a:ln>
                            <a:noFill/>
                          </a:ln>
                          <a:solidFill>
                            <a:srgbClr val="000000"/>
                          </a:solidFill>
                          <a:effectLst/>
                          <a:latin typeface="Arial" charset="0"/>
                          <a:cs typeface="Times New Roman" pitchFamily="18" charset="0"/>
                        </a:rPr>
                        <a:t>8%</a:t>
                      </a:r>
                      <a:endParaRPr kumimoji="0" lang="en-GB" sz="15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smtClean="0">
                          <a:ln>
                            <a:noFill/>
                          </a:ln>
                          <a:solidFill>
                            <a:srgbClr val="000000"/>
                          </a:solidFill>
                          <a:effectLst/>
                          <a:latin typeface="Arial" charset="0"/>
                          <a:cs typeface="Times New Roman" pitchFamily="18" charset="0"/>
                        </a:rPr>
                        <a:t>5%</a:t>
                      </a:r>
                      <a:endParaRPr kumimoji="0" lang="en-GB" sz="15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smtClean="0">
                          <a:ln>
                            <a:noFill/>
                          </a:ln>
                          <a:solidFill>
                            <a:srgbClr val="000000"/>
                          </a:solidFill>
                          <a:effectLst/>
                          <a:latin typeface="Arial" charset="0"/>
                          <a:cs typeface="Times New Roman" pitchFamily="18" charset="0"/>
                        </a:rPr>
                        <a:t>3%</a:t>
                      </a:r>
                      <a:endParaRPr kumimoji="0" lang="en-GB" sz="15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smtClean="0">
                          <a:ln>
                            <a:noFill/>
                          </a:ln>
                          <a:solidFill>
                            <a:srgbClr val="000000"/>
                          </a:solidFill>
                          <a:effectLst/>
                          <a:latin typeface="Arial" charset="0"/>
                          <a:cs typeface="Times New Roman" pitchFamily="18" charset="0"/>
                        </a:rPr>
                        <a:t>46%</a:t>
                      </a:r>
                      <a:endParaRPr kumimoji="0" lang="en-GB" sz="15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smtClean="0">
                          <a:ln>
                            <a:noFill/>
                          </a:ln>
                          <a:solidFill>
                            <a:srgbClr val="000000"/>
                          </a:solidFill>
                          <a:effectLst/>
                          <a:latin typeface="Arial" charset="0"/>
                          <a:cs typeface="Times New Roman" pitchFamily="18" charset="0"/>
                        </a:rPr>
                        <a:t>$427.0</a:t>
                      </a:r>
                      <a:endParaRPr kumimoji="0" lang="en-GB" sz="15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smtClean="0">
                          <a:ln>
                            <a:noFill/>
                          </a:ln>
                          <a:solidFill>
                            <a:srgbClr val="000000"/>
                          </a:solidFill>
                          <a:effectLst/>
                          <a:latin typeface="Arial" charset="0"/>
                          <a:cs typeface="Times New Roman" pitchFamily="18" charset="0"/>
                        </a:rPr>
                        <a:t>51%</a:t>
                      </a:r>
                      <a:endParaRPr kumimoji="0" lang="en-GB" sz="15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alpha val="50195"/>
                      </a:schemeClr>
                    </a:solidFill>
                  </a:tcPr>
                </a:tc>
              </a:tr>
            </a:tbl>
          </a:graphicData>
        </a:graphic>
      </p:graphicFrame>
      <p:sp>
        <p:nvSpPr>
          <p:cNvPr id="41029" name="Text Box 69"/>
          <p:cNvSpPr txBox="1">
            <a:spLocks noChangeArrowheads="1"/>
          </p:cNvSpPr>
          <p:nvPr/>
        </p:nvSpPr>
        <p:spPr bwMode="auto">
          <a:xfrm>
            <a:off x="423863" y="2100263"/>
            <a:ext cx="43497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eaLnBrk="1" hangingPunct="1"/>
            <a:r>
              <a:rPr lang="en-GB" sz="1400" b="0" i="1"/>
              <a:t>The cost per year of diabetes care at household level</a:t>
            </a:r>
            <a:endParaRPr lang="en-US" sz="1400" b="0" i="1"/>
          </a:p>
        </p:txBody>
      </p:sp>
      <p:sp>
        <p:nvSpPr>
          <p:cNvPr id="41030" name="Rectangle 70"/>
          <p:cNvSpPr>
            <a:spLocks noChangeArrowheads="1"/>
          </p:cNvSpPr>
          <p:nvPr/>
        </p:nvSpPr>
        <p:spPr bwMode="auto">
          <a:xfrm>
            <a:off x="-36513" y="620713"/>
            <a:ext cx="9201151"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2400">
                <a:solidFill>
                  <a:srgbClr val="1255A4"/>
                </a:solidFill>
              </a:rPr>
              <a:t>The poorest people in developing countries affected the most</a:t>
            </a:r>
          </a:p>
        </p:txBody>
      </p:sp>
    </p:spTree>
    <p:extLst>
      <p:ext uri="{BB962C8B-B14F-4D97-AF65-F5344CB8AC3E}">
        <p14:creationId xmlns:p14="http://schemas.microsoft.com/office/powerpoint/2010/main" xmlns="" val="18814683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Chart 3"/>
          <p:cNvPicPr>
            <a:picLocks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46100" y="331788"/>
            <a:ext cx="8216900" cy="5172075"/>
          </a:xfrm>
          <a:prstGeom prst="rect">
            <a:avLst/>
          </a:prstGeom>
          <a:solidFill>
            <a:schemeClr val="bg2"/>
          </a:solidFill>
          <a:ln w="9525">
            <a:solidFill>
              <a:schemeClr val="tx2"/>
            </a:solidFill>
            <a:miter lim="800000"/>
            <a:headEnd/>
            <a:tailEnd/>
          </a:ln>
        </p:spPr>
      </p:pic>
      <p:sp>
        <p:nvSpPr>
          <p:cNvPr id="41987" name="TextBox 4"/>
          <p:cNvSpPr txBox="1">
            <a:spLocks noChangeArrowheads="1"/>
          </p:cNvSpPr>
          <p:nvPr/>
        </p:nvSpPr>
        <p:spPr bwMode="auto">
          <a:xfrm>
            <a:off x="228600" y="5551488"/>
            <a:ext cx="8031163"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algn="l" eaLnBrk="1" hangingPunct="1">
              <a:spcBef>
                <a:spcPct val="50000"/>
              </a:spcBef>
            </a:pPr>
            <a:r>
              <a:rPr lang="ru-RU" sz="1200" b="0">
                <a:latin typeface="Tahoma" pitchFamily="34" charset="0"/>
              </a:rPr>
              <a:t>Source: </a:t>
            </a:r>
            <a:r>
              <a:rPr lang="en-US" sz="1200" b="0">
                <a:latin typeface="Tahoma" pitchFamily="34" charset="0"/>
              </a:rPr>
              <a:t>Mahal et al 2010</a:t>
            </a:r>
          </a:p>
          <a:p>
            <a:pPr algn="l" eaLnBrk="1" hangingPunct="1">
              <a:spcBef>
                <a:spcPct val="50000"/>
              </a:spcBef>
            </a:pPr>
            <a:r>
              <a:rPr lang="en-US" sz="1200" b="0">
                <a:latin typeface="Tahoma" pitchFamily="34" charset="0"/>
              </a:rPr>
              <a:t>Catastrophic spending &gt;30% HH income in one year; Impoverishment from above poverty line to below during year</a:t>
            </a:r>
            <a:endParaRPr lang="ru-RU" sz="1200" b="0">
              <a:latin typeface="Tahoma" pitchFamily="34" charset="0"/>
            </a:endParaRPr>
          </a:p>
          <a:p>
            <a:pPr algn="l"/>
            <a:endParaRPr lang="en-US" sz="1200">
              <a:solidFill>
                <a:schemeClr val="tx2"/>
              </a:solidFill>
            </a:endParaRPr>
          </a:p>
        </p:txBody>
      </p:sp>
    </p:spTree>
    <p:extLst>
      <p:ext uri="{BB962C8B-B14F-4D97-AF65-F5344CB8AC3E}">
        <p14:creationId xmlns:p14="http://schemas.microsoft.com/office/powerpoint/2010/main" xmlns="" val="5377995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descr="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7200" y="2147888"/>
            <a:ext cx="1947863" cy="2493962"/>
          </a:xfrm>
          <a:prstGeom prst="rect">
            <a:avLst/>
          </a:prstGeom>
          <a:noFill/>
          <a:ln w="9525">
            <a:solidFill>
              <a:srgbClr val="C09721"/>
            </a:solidFill>
            <a:miter lim="800000"/>
            <a:headEnd/>
            <a:tailEnd/>
          </a:ln>
          <a:effectLst>
            <a:outerShdw dist="107763" dir="2700000" algn="ctr" rotWithShape="0">
              <a:srgbClr val="808080">
                <a:alpha val="50000"/>
              </a:srgbClr>
            </a:outerShdw>
          </a:effectLst>
          <a:extLst>
            <a:ext uri="{909E8E84-426E-40DD-AFC4-6F175D3DCCD1}">
              <a14:hiddenFill xmlns:a14="http://schemas.microsoft.com/office/drawing/2010/main" xmlns="">
                <a:solidFill>
                  <a:srgbClr val="FFFFFF"/>
                </a:solidFill>
              </a14:hiddenFill>
            </a:ext>
          </a:extLst>
        </p:spPr>
      </p:pic>
      <p:pic>
        <p:nvPicPr>
          <p:cNvPr id="133123" name="Picture 3" descr="cove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581525" y="2128838"/>
            <a:ext cx="1814513" cy="2552700"/>
          </a:xfrm>
          <a:prstGeom prst="rect">
            <a:avLst/>
          </a:prstGeom>
          <a:noFill/>
          <a:ln w="9525">
            <a:solidFill>
              <a:srgbClr val="1255A4"/>
            </a:solidFill>
            <a:miter lim="800000"/>
            <a:headEnd/>
            <a:tailEnd/>
          </a:ln>
          <a:effectLst>
            <a:outerShdw dist="107763" dir="2700000" algn="ctr" rotWithShape="0">
              <a:srgbClr val="808080">
                <a:alpha val="50000"/>
              </a:srgbClr>
            </a:outerShdw>
          </a:effectLst>
          <a:extLst>
            <a:ext uri="{909E8E84-426E-40DD-AFC4-6F175D3DCCD1}">
              <a14:hiddenFill xmlns:a14="http://schemas.microsoft.com/office/drawing/2010/main" xmlns="">
                <a:solidFill>
                  <a:srgbClr val="FFFFFF"/>
                </a:solidFill>
              </a14:hiddenFill>
            </a:ext>
          </a:extLst>
        </p:spPr>
      </p:pic>
      <p:sp>
        <p:nvSpPr>
          <p:cNvPr id="133124" name="Rectangle 4"/>
          <p:cNvSpPr>
            <a:spLocks noGrp="1" noChangeArrowheads="1"/>
          </p:cNvSpPr>
          <p:nvPr>
            <p:ph type="body" idx="1"/>
          </p:nvPr>
        </p:nvSpPr>
        <p:spPr>
          <a:xfrm>
            <a:off x="6513513" y="1976438"/>
            <a:ext cx="2495550" cy="4114800"/>
          </a:xfrm>
          <a:noFill/>
          <a:ln/>
        </p:spPr>
        <p:txBody>
          <a:bodyPr/>
          <a:lstStyle/>
          <a:p>
            <a:pPr marL="0" indent="0">
              <a:buFontTx/>
              <a:buNone/>
            </a:pPr>
            <a:r>
              <a:rPr lang="en-US" sz="4000" b="1" dirty="0">
                <a:solidFill>
                  <a:srgbClr val="1E7FB8"/>
                </a:solidFill>
              </a:rPr>
              <a:t>US$ 11B </a:t>
            </a:r>
          </a:p>
          <a:p>
            <a:pPr marL="0" indent="0">
              <a:buFontTx/>
              <a:buNone/>
            </a:pPr>
            <a:r>
              <a:rPr lang="en-US" sz="1800" dirty="0" smtClean="0"/>
              <a:t>average </a:t>
            </a:r>
            <a:r>
              <a:rPr lang="en-US" sz="1800" dirty="0"/>
              <a:t>yearly cost for all </a:t>
            </a:r>
            <a:r>
              <a:rPr lang="en-US" sz="1800" dirty="0" smtClean="0"/>
              <a:t>LMICs to </a:t>
            </a:r>
            <a:r>
              <a:rPr lang="en-US" sz="1800" dirty="0"/>
              <a:t>scale up action by implementing </a:t>
            </a:r>
            <a:r>
              <a:rPr lang="en-US" sz="1800" dirty="0" smtClean="0"/>
              <a:t>the </a:t>
            </a:r>
            <a:r>
              <a:rPr lang="en-US" sz="1800" dirty="0"/>
              <a:t>"best </a:t>
            </a:r>
            <a:r>
              <a:rPr lang="en-US" sz="1800" dirty="0" smtClean="0"/>
              <a:t>buys"</a:t>
            </a:r>
          </a:p>
          <a:p>
            <a:pPr marL="0" indent="0">
              <a:buFontTx/>
              <a:buNone/>
            </a:pPr>
            <a:endParaRPr lang="en-US" sz="1800" dirty="0" smtClean="0"/>
          </a:p>
          <a:p>
            <a:pPr marL="0" indent="0">
              <a:buFontTx/>
              <a:buNone/>
            </a:pPr>
            <a:r>
              <a:rPr lang="en-US" sz="1800" dirty="0" smtClean="0"/>
              <a:t>US$1 per capita in LICs</a:t>
            </a:r>
          </a:p>
          <a:p>
            <a:pPr marL="0" indent="0">
              <a:buFontTx/>
              <a:buNone/>
            </a:pPr>
            <a:endParaRPr lang="en-US" sz="1800" dirty="0" smtClean="0"/>
          </a:p>
          <a:p>
            <a:pPr marL="0" indent="0">
              <a:buFontTx/>
              <a:buNone/>
            </a:pPr>
            <a:r>
              <a:rPr lang="en-US" sz="1800" dirty="0" smtClean="0"/>
              <a:t>US$1.5 and US$3 in LMICs and UMICs</a:t>
            </a:r>
            <a:endParaRPr lang="en-US" sz="1800" dirty="0"/>
          </a:p>
        </p:txBody>
      </p:sp>
      <p:sp>
        <p:nvSpPr>
          <p:cNvPr id="133126" name="Rectangle 6"/>
          <p:cNvSpPr>
            <a:spLocks noChangeArrowheads="1"/>
          </p:cNvSpPr>
          <p:nvPr/>
        </p:nvSpPr>
        <p:spPr bwMode="auto">
          <a:xfrm>
            <a:off x="2520950" y="1973263"/>
            <a:ext cx="1990725" cy="29340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20000"/>
              </a:spcBef>
            </a:pPr>
            <a:r>
              <a:rPr lang="en-US" sz="4000" b="1" dirty="0">
                <a:solidFill>
                  <a:srgbClr val="1E7FB8"/>
                </a:solidFill>
              </a:rPr>
              <a:t>US$ 7T</a:t>
            </a:r>
          </a:p>
          <a:p>
            <a:pPr>
              <a:spcBef>
                <a:spcPct val="20000"/>
              </a:spcBef>
            </a:pPr>
            <a:r>
              <a:rPr lang="en-US" dirty="0" smtClean="0"/>
              <a:t>cumulative </a:t>
            </a:r>
            <a:r>
              <a:rPr lang="en-US" dirty="0"/>
              <a:t>lost output in developing countries associated with NCDs between 2011-2025</a:t>
            </a:r>
          </a:p>
        </p:txBody>
      </p:sp>
      <p:sp>
        <p:nvSpPr>
          <p:cNvPr id="133127" name="Text Box 7"/>
          <p:cNvSpPr txBox="1">
            <a:spLocks noChangeArrowheads="1"/>
          </p:cNvSpPr>
          <p:nvPr/>
        </p:nvSpPr>
        <p:spPr bwMode="auto">
          <a:xfrm>
            <a:off x="360363" y="200025"/>
            <a:ext cx="8328025" cy="13233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360" tIns="45680" rIns="91360" bIns="45680">
            <a:spAutoFit/>
          </a:bodyPr>
          <a:lstStyle/>
          <a:p>
            <a:pPr algn="ctr"/>
            <a:r>
              <a:rPr lang="en-GB" sz="3200" b="1" dirty="0" smtClean="0">
                <a:solidFill>
                  <a:srgbClr val="2985BD"/>
                </a:solidFill>
                <a:latin typeface="Calibri" pitchFamily="34" charset="0"/>
              </a:rPr>
              <a:t>Economics</a:t>
            </a:r>
          </a:p>
          <a:p>
            <a:endParaRPr lang="en-US" sz="2400" b="1" dirty="0" smtClean="0">
              <a:latin typeface="Calibri" pitchFamily="34" charset="0"/>
              <a:cs typeface="Arial" charset="0"/>
            </a:endParaRPr>
          </a:p>
          <a:p>
            <a:r>
              <a:rPr lang="en-US" sz="2400" b="1" dirty="0" smtClean="0">
                <a:solidFill>
                  <a:srgbClr val="4E75B9"/>
                </a:solidFill>
                <a:latin typeface="Calibri" pitchFamily="34" charset="0"/>
                <a:cs typeface="Arial" charset="0"/>
              </a:rPr>
              <a:t>The </a:t>
            </a:r>
            <a:r>
              <a:rPr lang="en-US" sz="2400" b="1" dirty="0">
                <a:solidFill>
                  <a:srgbClr val="4E75B9"/>
                </a:solidFill>
                <a:latin typeface="Calibri" pitchFamily="34" charset="0"/>
                <a:cs typeface="Arial" charset="0"/>
              </a:rPr>
              <a:t>cost of inaction versus </a:t>
            </a:r>
            <a:r>
              <a:rPr lang="en-US" sz="2400" b="1" dirty="0" smtClean="0">
                <a:solidFill>
                  <a:srgbClr val="4E75B9"/>
                </a:solidFill>
                <a:latin typeface="Calibri" pitchFamily="34" charset="0"/>
                <a:cs typeface="Arial" charset="0"/>
              </a:rPr>
              <a:t>action and the costs of scaling up</a:t>
            </a:r>
            <a:endParaRPr lang="en-US" sz="2400" b="1" dirty="0">
              <a:solidFill>
                <a:srgbClr val="4E75B9"/>
              </a:solidFill>
              <a:latin typeface="Calibri" pitchFamily="34" charset="0"/>
              <a:cs typeface="Arial" charset="0"/>
            </a:endParaRPr>
          </a:p>
        </p:txBody>
      </p:sp>
    </p:spTree>
    <p:extLst>
      <p:ext uri="{BB962C8B-B14F-4D97-AF65-F5344CB8AC3E}">
        <p14:creationId xmlns:p14="http://schemas.microsoft.com/office/powerpoint/2010/main" xmlns="" val="23413488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62" name="Picture 2" descr="wef"/>
          <p:cNvPicPr>
            <a:picLocks noChangeAspect="1" noChangeArrowheads="1"/>
          </p:cNvPicPr>
          <p:nvPr/>
        </p:nvPicPr>
        <p:blipFill>
          <a:blip r:embed="rId3"/>
          <a:srcRect/>
          <a:stretch>
            <a:fillRect/>
          </a:stretch>
        </p:blipFill>
        <p:spPr bwMode="auto">
          <a:xfrm>
            <a:off x="2320925" y="1195388"/>
            <a:ext cx="5524500" cy="4749800"/>
          </a:xfrm>
          <a:prstGeom prst="rect">
            <a:avLst/>
          </a:prstGeom>
          <a:noFill/>
          <a:effectLst>
            <a:outerShdw dist="107763" dir="2700000" algn="ctr" rotWithShape="0">
              <a:srgbClr val="808080">
                <a:alpha val="50000"/>
              </a:srgbClr>
            </a:outerShdw>
          </a:effectLst>
        </p:spPr>
      </p:pic>
      <p:pic>
        <p:nvPicPr>
          <p:cNvPr id="1423363" name="Picture 3" descr="global risk"/>
          <p:cNvPicPr>
            <a:picLocks noChangeAspect="1" noChangeArrowheads="1"/>
          </p:cNvPicPr>
          <p:nvPr/>
        </p:nvPicPr>
        <p:blipFill>
          <a:blip r:embed="rId4"/>
          <a:srcRect/>
          <a:stretch>
            <a:fillRect/>
          </a:stretch>
        </p:blipFill>
        <p:spPr bwMode="auto">
          <a:xfrm>
            <a:off x="241300" y="1411288"/>
            <a:ext cx="1320800" cy="1898650"/>
          </a:xfrm>
          <a:prstGeom prst="rect">
            <a:avLst/>
          </a:prstGeom>
          <a:noFill/>
          <a:ln w="9525">
            <a:solidFill>
              <a:schemeClr val="tx1"/>
            </a:solidFill>
            <a:miter lim="800000"/>
            <a:headEnd/>
            <a:tailEnd/>
          </a:ln>
          <a:effectLst>
            <a:outerShdw dist="107763" dir="2700000" algn="ctr" rotWithShape="0">
              <a:srgbClr val="808080">
                <a:alpha val="50000"/>
              </a:srgbClr>
            </a:outerShdw>
          </a:effectLst>
        </p:spPr>
      </p:pic>
      <p:sp>
        <p:nvSpPr>
          <p:cNvPr id="44036" name="Line 4"/>
          <p:cNvSpPr>
            <a:spLocks noChangeShapeType="1"/>
          </p:cNvSpPr>
          <p:nvPr/>
        </p:nvSpPr>
        <p:spPr bwMode="auto">
          <a:xfrm flipV="1">
            <a:off x="5721350" y="1951038"/>
            <a:ext cx="311150" cy="0"/>
          </a:xfrm>
          <a:prstGeom prst="line">
            <a:avLst/>
          </a:prstGeom>
          <a:noFill/>
          <a:ln w="9525">
            <a:solidFill>
              <a:schemeClr val="tx1"/>
            </a:solidFill>
            <a:round/>
            <a:headEnd type="stealth" w="med" len="med"/>
            <a:tailEnd/>
          </a:ln>
          <a:extLst>
            <a:ext uri="{909E8E84-426E-40DD-AFC4-6F175D3DCCD1}">
              <a14:hiddenFill xmlns:a14="http://schemas.microsoft.com/office/drawing/2010/main" xmlns="">
                <a:noFill/>
              </a14:hiddenFill>
            </a:ext>
          </a:extLst>
        </p:spPr>
        <p:txBody>
          <a:bodyPr/>
          <a:lstStyle/>
          <a:p>
            <a:endParaRPr lang="en-US"/>
          </a:p>
        </p:txBody>
      </p:sp>
      <p:sp>
        <p:nvSpPr>
          <p:cNvPr id="44037" name="Text Box 5"/>
          <p:cNvSpPr txBox="1">
            <a:spLocks noChangeArrowheads="1"/>
          </p:cNvSpPr>
          <p:nvPr/>
        </p:nvSpPr>
        <p:spPr bwMode="auto">
          <a:xfrm>
            <a:off x="6297613" y="1751013"/>
            <a:ext cx="2216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algn="l" eaLnBrk="1" hangingPunct="1"/>
            <a:r>
              <a:rPr lang="en-GB" b="0"/>
              <a:t>Asset price collapse</a:t>
            </a:r>
            <a:endParaRPr lang="en-US" b="0"/>
          </a:p>
        </p:txBody>
      </p:sp>
      <p:sp>
        <p:nvSpPr>
          <p:cNvPr id="44038" name="Line 6"/>
          <p:cNvSpPr>
            <a:spLocks noChangeShapeType="1"/>
          </p:cNvSpPr>
          <p:nvPr/>
        </p:nvSpPr>
        <p:spPr bwMode="auto">
          <a:xfrm flipV="1">
            <a:off x="4265613" y="1778000"/>
            <a:ext cx="322262" cy="77788"/>
          </a:xfrm>
          <a:prstGeom prst="line">
            <a:avLst/>
          </a:prstGeom>
          <a:noFill/>
          <a:ln w="9525">
            <a:solidFill>
              <a:schemeClr val="tx1"/>
            </a:solidFill>
            <a:round/>
            <a:headEnd type="stealth" w="med" len="med"/>
            <a:tailEnd/>
          </a:ln>
          <a:extLst>
            <a:ext uri="{909E8E84-426E-40DD-AFC4-6F175D3DCCD1}">
              <a14:hiddenFill xmlns:a14="http://schemas.microsoft.com/office/drawing/2010/main" xmlns="">
                <a:noFill/>
              </a14:hiddenFill>
            </a:ext>
          </a:extLst>
        </p:spPr>
        <p:txBody>
          <a:bodyPr/>
          <a:lstStyle/>
          <a:p>
            <a:endParaRPr lang="en-US"/>
          </a:p>
        </p:txBody>
      </p:sp>
      <p:sp>
        <p:nvSpPr>
          <p:cNvPr id="44039" name="Text Box 7"/>
          <p:cNvSpPr txBox="1">
            <a:spLocks noChangeArrowheads="1"/>
          </p:cNvSpPr>
          <p:nvPr/>
        </p:nvSpPr>
        <p:spPr bwMode="auto">
          <a:xfrm>
            <a:off x="4505325" y="1497013"/>
            <a:ext cx="34734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algn="l" eaLnBrk="1" hangingPunct="1"/>
            <a:r>
              <a:rPr lang="en-GB" b="0"/>
              <a:t>Retrenchment from globalization</a:t>
            </a:r>
            <a:endParaRPr lang="en-US" b="0"/>
          </a:p>
        </p:txBody>
      </p:sp>
      <p:sp>
        <p:nvSpPr>
          <p:cNvPr id="44040" name="Text Box 8"/>
          <p:cNvSpPr txBox="1">
            <a:spLocks noChangeArrowheads="1"/>
          </p:cNvSpPr>
          <p:nvPr/>
        </p:nvSpPr>
        <p:spPr bwMode="auto">
          <a:xfrm>
            <a:off x="2738438" y="1189038"/>
            <a:ext cx="24955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algn="l" eaLnBrk="1" hangingPunct="1"/>
            <a:r>
              <a:rPr lang="en-GB" b="0"/>
              <a:t>Oil and gas price spike</a:t>
            </a:r>
            <a:endParaRPr lang="en-US" b="0"/>
          </a:p>
        </p:txBody>
      </p:sp>
      <p:sp>
        <p:nvSpPr>
          <p:cNvPr id="44041" name="Line 9"/>
          <p:cNvSpPr>
            <a:spLocks noChangeShapeType="1"/>
          </p:cNvSpPr>
          <p:nvPr/>
        </p:nvSpPr>
        <p:spPr bwMode="auto">
          <a:xfrm flipV="1">
            <a:off x="3635375" y="1547813"/>
            <a:ext cx="255588" cy="290512"/>
          </a:xfrm>
          <a:prstGeom prst="line">
            <a:avLst/>
          </a:prstGeom>
          <a:noFill/>
          <a:ln w="9525">
            <a:solidFill>
              <a:schemeClr val="tx1"/>
            </a:solidFill>
            <a:round/>
            <a:headEnd type="stealth" w="med" len="med"/>
            <a:tailEnd/>
          </a:ln>
          <a:extLst>
            <a:ext uri="{909E8E84-426E-40DD-AFC4-6F175D3DCCD1}">
              <a14:hiddenFill xmlns:a14="http://schemas.microsoft.com/office/drawing/2010/main" xmlns="">
                <a:noFill/>
              </a14:hiddenFill>
            </a:ext>
          </a:extLst>
        </p:spPr>
        <p:txBody>
          <a:bodyPr/>
          <a:lstStyle/>
          <a:p>
            <a:endParaRPr lang="en-US"/>
          </a:p>
        </p:txBody>
      </p:sp>
      <p:sp>
        <p:nvSpPr>
          <p:cNvPr id="44042" name="Text Box 10"/>
          <p:cNvSpPr txBox="1">
            <a:spLocks noChangeArrowheads="1"/>
          </p:cNvSpPr>
          <p:nvPr/>
        </p:nvSpPr>
        <p:spPr bwMode="auto">
          <a:xfrm>
            <a:off x="6297613" y="2322513"/>
            <a:ext cx="8064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algn="l" eaLnBrk="1" hangingPunct="1"/>
            <a:r>
              <a:rPr lang="en-GB">
                <a:solidFill>
                  <a:srgbClr val="1255A4"/>
                </a:solidFill>
              </a:rPr>
              <a:t>NCDs</a:t>
            </a:r>
            <a:endParaRPr lang="en-US">
              <a:solidFill>
                <a:srgbClr val="1255A4"/>
              </a:solidFill>
            </a:endParaRPr>
          </a:p>
        </p:txBody>
      </p:sp>
      <p:sp>
        <p:nvSpPr>
          <p:cNvPr id="44043" name="Line 11"/>
          <p:cNvSpPr>
            <a:spLocks noChangeShapeType="1"/>
          </p:cNvSpPr>
          <p:nvPr/>
        </p:nvSpPr>
        <p:spPr bwMode="auto">
          <a:xfrm flipV="1">
            <a:off x="5291138" y="2444750"/>
            <a:ext cx="923925" cy="11113"/>
          </a:xfrm>
          <a:prstGeom prst="line">
            <a:avLst/>
          </a:prstGeom>
          <a:noFill/>
          <a:ln w="9525">
            <a:solidFill>
              <a:schemeClr val="tx1"/>
            </a:solidFill>
            <a:round/>
            <a:headEnd type="stealth" w="med" len="med"/>
            <a:tailEnd/>
          </a:ln>
          <a:extLst>
            <a:ext uri="{909E8E84-426E-40DD-AFC4-6F175D3DCCD1}">
              <a14:hiddenFill xmlns:a14="http://schemas.microsoft.com/office/drawing/2010/main" xmlns="">
                <a:noFill/>
              </a14:hiddenFill>
            </a:ext>
          </a:extLst>
        </p:spPr>
        <p:txBody>
          <a:bodyPr/>
          <a:lstStyle/>
          <a:p>
            <a:endParaRPr lang="en-US"/>
          </a:p>
        </p:txBody>
      </p:sp>
      <p:sp>
        <p:nvSpPr>
          <p:cNvPr id="44044" name="Text Box 12"/>
          <p:cNvSpPr txBox="1">
            <a:spLocks noChangeArrowheads="1"/>
          </p:cNvSpPr>
          <p:nvPr/>
        </p:nvSpPr>
        <p:spPr bwMode="auto">
          <a:xfrm>
            <a:off x="6297613" y="2936875"/>
            <a:ext cx="15557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algn="l" eaLnBrk="1" hangingPunct="1"/>
            <a:r>
              <a:rPr lang="en-GB" b="0"/>
              <a:t>Flu pandemic</a:t>
            </a:r>
            <a:endParaRPr lang="en-US" b="0"/>
          </a:p>
        </p:txBody>
      </p:sp>
      <p:sp>
        <p:nvSpPr>
          <p:cNvPr id="44045" name="Line 13"/>
          <p:cNvSpPr>
            <a:spLocks noChangeShapeType="1"/>
          </p:cNvSpPr>
          <p:nvPr/>
        </p:nvSpPr>
        <p:spPr bwMode="auto">
          <a:xfrm>
            <a:off x="4570413" y="2693988"/>
            <a:ext cx="1470025" cy="390525"/>
          </a:xfrm>
          <a:prstGeom prst="line">
            <a:avLst/>
          </a:prstGeom>
          <a:noFill/>
          <a:ln w="9525">
            <a:solidFill>
              <a:schemeClr val="tx1"/>
            </a:solidFill>
            <a:round/>
            <a:headEnd type="stealth" w="med" len="med"/>
            <a:tailEnd/>
          </a:ln>
          <a:extLst>
            <a:ext uri="{909E8E84-426E-40DD-AFC4-6F175D3DCCD1}">
              <a14:hiddenFill xmlns:a14="http://schemas.microsoft.com/office/drawing/2010/main" xmlns="">
                <a:noFill/>
              </a14:hiddenFill>
            </a:ext>
          </a:extLst>
        </p:spPr>
        <p:txBody>
          <a:bodyPr/>
          <a:lstStyle/>
          <a:p>
            <a:endParaRPr lang="en-US"/>
          </a:p>
        </p:txBody>
      </p:sp>
      <p:sp>
        <p:nvSpPr>
          <p:cNvPr id="44046" name="Text Box 14"/>
          <p:cNvSpPr txBox="1">
            <a:spLocks noChangeArrowheads="1"/>
          </p:cNvSpPr>
          <p:nvPr/>
        </p:nvSpPr>
        <p:spPr bwMode="auto">
          <a:xfrm>
            <a:off x="6297613" y="2640013"/>
            <a:ext cx="13652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algn="l" eaLnBrk="1" hangingPunct="1"/>
            <a:r>
              <a:rPr lang="en-GB" b="0"/>
              <a:t>Fiscal crisis</a:t>
            </a:r>
            <a:endParaRPr lang="en-US" b="0"/>
          </a:p>
        </p:txBody>
      </p:sp>
      <p:sp>
        <p:nvSpPr>
          <p:cNvPr id="44047" name="Line 15"/>
          <p:cNvSpPr>
            <a:spLocks noChangeShapeType="1"/>
          </p:cNvSpPr>
          <p:nvPr/>
        </p:nvSpPr>
        <p:spPr bwMode="auto">
          <a:xfrm>
            <a:off x="4897438" y="2532063"/>
            <a:ext cx="1347787" cy="277812"/>
          </a:xfrm>
          <a:prstGeom prst="line">
            <a:avLst/>
          </a:prstGeom>
          <a:noFill/>
          <a:ln w="9525">
            <a:solidFill>
              <a:schemeClr val="tx1"/>
            </a:solidFill>
            <a:round/>
            <a:headEnd type="stealth" w="med" len="med"/>
            <a:tailEnd/>
          </a:ln>
          <a:extLst>
            <a:ext uri="{909E8E84-426E-40DD-AFC4-6F175D3DCCD1}">
              <a14:hiddenFill xmlns:a14="http://schemas.microsoft.com/office/drawing/2010/main" xmlns="">
                <a:noFill/>
              </a14:hiddenFill>
            </a:ext>
          </a:extLst>
        </p:spPr>
        <p:txBody>
          <a:bodyPr/>
          <a:lstStyle/>
          <a:p>
            <a:endParaRPr lang="en-US"/>
          </a:p>
        </p:txBody>
      </p:sp>
      <p:sp>
        <p:nvSpPr>
          <p:cNvPr id="44048" name="Text Box 16"/>
          <p:cNvSpPr txBox="1">
            <a:spLocks noChangeArrowheads="1"/>
          </p:cNvSpPr>
          <p:nvPr/>
        </p:nvSpPr>
        <p:spPr bwMode="auto">
          <a:xfrm>
            <a:off x="6297613" y="3208338"/>
            <a:ext cx="12890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algn="l" eaLnBrk="1" hangingPunct="1"/>
            <a:r>
              <a:rPr lang="en-GB" b="0"/>
              <a:t>Food crisis</a:t>
            </a:r>
            <a:endParaRPr lang="en-US" b="0"/>
          </a:p>
        </p:txBody>
      </p:sp>
      <p:sp>
        <p:nvSpPr>
          <p:cNvPr id="44049" name="Line 17"/>
          <p:cNvSpPr>
            <a:spLocks noChangeShapeType="1"/>
          </p:cNvSpPr>
          <p:nvPr/>
        </p:nvSpPr>
        <p:spPr bwMode="auto">
          <a:xfrm>
            <a:off x="4217988" y="2674938"/>
            <a:ext cx="2005012" cy="681037"/>
          </a:xfrm>
          <a:prstGeom prst="line">
            <a:avLst/>
          </a:prstGeom>
          <a:noFill/>
          <a:ln w="9525">
            <a:solidFill>
              <a:schemeClr val="tx1"/>
            </a:solidFill>
            <a:round/>
            <a:headEnd type="stealth" w="med" len="med"/>
            <a:tailEnd/>
          </a:ln>
          <a:extLst>
            <a:ext uri="{909E8E84-426E-40DD-AFC4-6F175D3DCCD1}">
              <a14:hiddenFill xmlns:a14="http://schemas.microsoft.com/office/drawing/2010/main" xmlns="">
                <a:noFill/>
              </a14:hiddenFill>
            </a:ext>
          </a:extLst>
        </p:spPr>
        <p:txBody>
          <a:bodyPr/>
          <a:lstStyle/>
          <a:p>
            <a:endParaRPr lang="en-US"/>
          </a:p>
        </p:txBody>
      </p:sp>
      <p:sp>
        <p:nvSpPr>
          <p:cNvPr id="44050" name="Line 18"/>
          <p:cNvSpPr>
            <a:spLocks noChangeShapeType="1"/>
          </p:cNvSpPr>
          <p:nvPr/>
        </p:nvSpPr>
        <p:spPr bwMode="auto">
          <a:xfrm>
            <a:off x="4044950" y="3503613"/>
            <a:ext cx="2005013" cy="681037"/>
          </a:xfrm>
          <a:prstGeom prst="line">
            <a:avLst/>
          </a:prstGeom>
          <a:noFill/>
          <a:ln w="9525">
            <a:solidFill>
              <a:schemeClr val="tx1"/>
            </a:solidFill>
            <a:round/>
            <a:headEnd type="stealth" w="med" len="med"/>
            <a:tailEnd/>
          </a:ln>
          <a:extLst>
            <a:ext uri="{909E8E84-426E-40DD-AFC4-6F175D3DCCD1}">
              <a14:hiddenFill xmlns:a14="http://schemas.microsoft.com/office/drawing/2010/main" xmlns="">
                <a:noFill/>
              </a14:hiddenFill>
            </a:ext>
          </a:extLst>
        </p:spPr>
        <p:txBody>
          <a:bodyPr/>
          <a:lstStyle/>
          <a:p>
            <a:endParaRPr lang="en-US"/>
          </a:p>
        </p:txBody>
      </p:sp>
      <p:sp>
        <p:nvSpPr>
          <p:cNvPr id="44051" name="Text Box 19"/>
          <p:cNvSpPr txBox="1">
            <a:spLocks noChangeArrowheads="1"/>
          </p:cNvSpPr>
          <p:nvPr/>
        </p:nvSpPr>
        <p:spPr bwMode="auto">
          <a:xfrm>
            <a:off x="6297613" y="4035425"/>
            <a:ext cx="20129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algn="l" eaLnBrk="1" hangingPunct="1"/>
            <a:r>
              <a:rPr lang="en-GB" b="0"/>
              <a:t>Infectious disease</a:t>
            </a:r>
            <a:endParaRPr lang="en-US" b="0"/>
          </a:p>
        </p:txBody>
      </p:sp>
      <p:sp>
        <p:nvSpPr>
          <p:cNvPr id="44052" name="Text Box 20"/>
          <p:cNvSpPr txBox="1">
            <a:spLocks noChangeArrowheads="1"/>
          </p:cNvSpPr>
          <p:nvPr/>
        </p:nvSpPr>
        <p:spPr bwMode="auto">
          <a:xfrm rot="-5400000">
            <a:off x="6235700" y="3241675"/>
            <a:ext cx="5164138"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algn="l" eaLnBrk="1" hangingPunct="1"/>
            <a:r>
              <a:rPr lang="en-US" sz="1200" b="0"/>
              <a:t>http://www.weforum.org/pdf/globalrisk/globalrisks09/global_risks_2009.pdf</a:t>
            </a:r>
          </a:p>
        </p:txBody>
      </p:sp>
      <p:sp>
        <p:nvSpPr>
          <p:cNvPr id="44053" name="Rectangle 71"/>
          <p:cNvSpPr>
            <a:spLocks noChangeArrowheads="1"/>
          </p:cNvSpPr>
          <p:nvPr/>
        </p:nvSpPr>
        <p:spPr bwMode="auto">
          <a:xfrm>
            <a:off x="133350" y="3057525"/>
            <a:ext cx="245427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l"/>
            <a:r>
              <a:rPr lang="en-GB" sz="1200">
                <a:solidFill>
                  <a:srgbClr val="ED1C24"/>
                </a:solidFill>
              </a:rPr>
              <a:t>World Economic Forum: </a:t>
            </a:r>
            <a:br>
              <a:rPr lang="en-GB" sz="1200">
                <a:solidFill>
                  <a:srgbClr val="ED1C24"/>
                </a:solidFill>
              </a:rPr>
            </a:br>
            <a:r>
              <a:rPr lang="en-GB" sz="1200">
                <a:solidFill>
                  <a:srgbClr val="ED1C24"/>
                </a:solidFill>
              </a:rPr>
              <a:t>Global Risk Assessment 2009</a:t>
            </a:r>
            <a:endParaRPr lang="en-US" sz="1200">
              <a:solidFill>
                <a:srgbClr val="ED1C24"/>
              </a:solidFill>
            </a:endParaRPr>
          </a:p>
        </p:txBody>
      </p:sp>
      <p:sp>
        <p:nvSpPr>
          <p:cNvPr id="44054" name="Rectangle 22"/>
          <p:cNvSpPr>
            <a:spLocks noChangeArrowheads="1"/>
          </p:cNvSpPr>
          <p:nvPr/>
        </p:nvSpPr>
        <p:spPr bwMode="auto">
          <a:xfrm>
            <a:off x="0" y="476250"/>
            <a:ext cx="9201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2400">
                <a:solidFill>
                  <a:srgbClr val="1255A4"/>
                </a:solidFill>
              </a:rPr>
              <a:t>The macro-economic impact of NCDs</a:t>
            </a:r>
          </a:p>
        </p:txBody>
      </p:sp>
    </p:spTree>
    <p:extLst>
      <p:ext uri="{BB962C8B-B14F-4D97-AF65-F5344CB8AC3E}">
        <p14:creationId xmlns:p14="http://schemas.microsoft.com/office/powerpoint/2010/main" xmlns="" val="35021664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GB" sz="2800" b="1" smtClean="0"/>
              <a:t/>
            </a:r>
            <a:br>
              <a:rPr lang="en-GB" sz="2800" b="1" smtClean="0"/>
            </a:br>
            <a:r>
              <a:rPr lang="en-GB" sz="2800" b="1" smtClean="0"/>
              <a:t>Key messages</a:t>
            </a:r>
          </a:p>
        </p:txBody>
      </p:sp>
      <p:sp>
        <p:nvSpPr>
          <p:cNvPr id="45059" name="Rectangle 3"/>
          <p:cNvSpPr>
            <a:spLocks noGrp="1" noChangeArrowheads="1"/>
          </p:cNvSpPr>
          <p:nvPr>
            <p:ph type="body" idx="1"/>
          </p:nvPr>
        </p:nvSpPr>
        <p:spPr>
          <a:xfrm>
            <a:off x="457200" y="1600200"/>
            <a:ext cx="8488680" cy="4525963"/>
          </a:xfrm>
        </p:spPr>
        <p:txBody>
          <a:bodyPr/>
          <a:lstStyle/>
          <a:p>
            <a:pPr eaLnBrk="1" hangingPunct="1">
              <a:lnSpc>
                <a:spcPct val="80000"/>
              </a:lnSpc>
            </a:pPr>
            <a:r>
              <a:rPr lang="en-US" sz="2000" b="1" dirty="0" smtClean="0"/>
              <a:t>NCDs are already  leading health problems in almost all countries and their magnitude is still increasing</a:t>
            </a:r>
          </a:p>
          <a:p>
            <a:pPr eaLnBrk="1" hangingPunct="1">
              <a:lnSpc>
                <a:spcPct val="80000"/>
              </a:lnSpc>
            </a:pPr>
            <a:endParaRPr lang="en-US" sz="2000" b="1" dirty="0" smtClean="0"/>
          </a:p>
          <a:p>
            <a:pPr eaLnBrk="1" hangingPunct="1">
              <a:lnSpc>
                <a:spcPct val="80000"/>
              </a:lnSpc>
            </a:pPr>
            <a:r>
              <a:rPr lang="en-US" sz="2000" b="1" dirty="0" smtClean="0"/>
              <a:t>Shared risk factors</a:t>
            </a:r>
          </a:p>
          <a:p>
            <a:pPr eaLnBrk="1" hangingPunct="1">
              <a:lnSpc>
                <a:spcPct val="80000"/>
              </a:lnSpc>
            </a:pPr>
            <a:endParaRPr lang="en-US" sz="2000" b="1" dirty="0" smtClean="0"/>
          </a:p>
          <a:p>
            <a:pPr eaLnBrk="1" hangingPunct="1">
              <a:lnSpc>
                <a:spcPct val="80000"/>
              </a:lnSpc>
            </a:pPr>
            <a:r>
              <a:rPr lang="en-US" sz="2000" b="1" dirty="0" smtClean="0"/>
              <a:t>Premature deaths</a:t>
            </a:r>
          </a:p>
          <a:p>
            <a:pPr eaLnBrk="1" hangingPunct="1">
              <a:lnSpc>
                <a:spcPct val="80000"/>
              </a:lnSpc>
            </a:pPr>
            <a:endParaRPr lang="en-US" sz="2000" b="1" dirty="0" smtClean="0"/>
          </a:p>
          <a:p>
            <a:pPr eaLnBrk="1" hangingPunct="1">
              <a:lnSpc>
                <a:spcPct val="80000"/>
              </a:lnSpc>
            </a:pPr>
            <a:r>
              <a:rPr lang="en-US" sz="2000" b="1" dirty="0" smtClean="0"/>
              <a:t>The poor are disproportionately affected</a:t>
            </a:r>
          </a:p>
          <a:p>
            <a:pPr eaLnBrk="1" hangingPunct="1">
              <a:lnSpc>
                <a:spcPct val="80000"/>
              </a:lnSpc>
            </a:pPr>
            <a:endParaRPr lang="en-US" sz="2000" b="1" dirty="0" smtClean="0"/>
          </a:p>
          <a:p>
            <a:pPr eaLnBrk="1" hangingPunct="1">
              <a:lnSpc>
                <a:spcPct val="80000"/>
              </a:lnSpc>
            </a:pPr>
            <a:r>
              <a:rPr lang="en-US" sz="2000" b="1" dirty="0" smtClean="0"/>
              <a:t>Negative impact on socioeconomic development</a:t>
            </a:r>
          </a:p>
          <a:p>
            <a:pPr eaLnBrk="1" hangingPunct="1">
              <a:lnSpc>
                <a:spcPct val="80000"/>
              </a:lnSpc>
            </a:pPr>
            <a:endParaRPr lang="en-US" sz="2000" b="1" dirty="0" smtClean="0"/>
          </a:p>
          <a:p>
            <a:pPr eaLnBrk="1" hangingPunct="1">
              <a:lnSpc>
                <a:spcPct val="80000"/>
              </a:lnSpc>
            </a:pPr>
            <a:r>
              <a:rPr lang="en-US" sz="2000" b="1" dirty="0" smtClean="0"/>
              <a:t>As countries continue to develop, market forces will further promote unhealthy patterns. </a:t>
            </a:r>
          </a:p>
          <a:p>
            <a:pPr eaLnBrk="1" hangingPunct="1">
              <a:lnSpc>
                <a:spcPct val="80000"/>
              </a:lnSpc>
            </a:pPr>
            <a:endParaRPr lang="en-US" sz="2000" b="1" dirty="0" smtClean="0"/>
          </a:p>
          <a:p>
            <a:pPr eaLnBrk="1" hangingPunct="1">
              <a:lnSpc>
                <a:spcPct val="80000"/>
              </a:lnSpc>
            </a:pPr>
            <a:r>
              <a:rPr lang="en-US" sz="2000" b="1" dirty="0" smtClean="0"/>
              <a:t>Action is urgently needed </a:t>
            </a:r>
          </a:p>
          <a:p>
            <a:pPr eaLnBrk="1" hangingPunct="1">
              <a:lnSpc>
                <a:spcPct val="80000"/>
              </a:lnSpc>
            </a:pPr>
            <a:endParaRPr lang="en-US" sz="2000" b="1" dirty="0" smtClean="0"/>
          </a:p>
          <a:p>
            <a:pPr eaLnBrk="1" hangingPunct="1">
              <a:lnSpc>
                <a:spcPct val="80000"/>
              </a:lnSpc>
            </a:pPr>
            <a:endParaRPr lang="en-GB" sz="2000" dirty="0" smtClean="0"/>
          </a:p>
        </p:txBody>
      </p:sp>
    </p:spTree>
    <p:extLst>
      <p:ext uri="{BB962C8B-B14F-4D97-AF65-F5344CB8AC3E}">
        <p14:creationId xmlns:p14="http://schemas.microsoft.com/office/powerpoint/2010/main" xmlns="" val="178241724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t/>
            </a:r>
            <a:br>
              <a:rPr lang="en-US" dirty="0" smtClean="0"/>
            </a:br>
            <a:r>
              <a:rPr lang="en-US" dirty="0"/>
              <a:t/>
            </a:r>
            <a:br>
              <a:rPr lang="en-US" dirty="0"/>
            </a:br>
            <a:r>
              <a:rPr lang="en-US" dirty="0"/>
              <a:t/>
            </a:r>
            <a:br>
              <a:rPr lang="en-US" dirty="0"/>
            </a:br>
            <a:endParaRPr lang="en-US" dirty="0"/>
          </a:p>
        </p:txBody>
      </p:sp>
      <p:sp>
        <p:nvSpPr>
          <p:cNvPr id="3" name="Content Placeholder 2"/>
          <p:cNvSpPr>
            <a:spLocks noGrp="1"/>
          </p:cNvSpPr>
          <p:nvPr>
            <p:ph idx="1"/>
          </p:nvPr>
        </p:nvSpPr>
        <p:spPr>
          <a:xfrm>
            <a:off x="563880" y="0"/>
            <a:ext cx="8397240" cy="6644640"/>
          </a:xfrm>
          <a:extLst/>
        </p:spPr>
        <p:txBody>
          <a:bodyPr>
            <a:normAutofit fontScale="77500" lnSpcReduction="20000"/>
          </a:bodyPr>
          <a:lstStyle/>
          <a:p>
            <a:pPr marL="0" indent="0" eaLnBrk="1" hangingPunct="1">
              <a:buNone/>
              <a:defRPr/>
            </a:pPr>
            <a:endParaRPr lang="en-US" dirty="0" smtClean="0">
              <a:latin typeface="Calibri" pitchFamily="34" charset="0"/>
              <a:cs typeface="Calibri" pitchFamily="34" charset="0"/>
            </a:endParaRPr>
          </a:p>
          <a:p>
            <a:pPr marL="2743200" lvl="6" indent="0">
              <a:buNone/>
              <a:defRPr/>
            </a:pPr>
            <a:r>
              <a:rPr lang="en-US" sz="2800" dirty="0" smtClean="0">
                <a:solidFill>
                  <a:srgbClr val="4E75B9"/>
                </a:solidFill>
                <a:latin typeface="Calibri" pitchFamily="34" charset="0"/>
                <a:cs typeface="Calibri" pitchFamily="34" charset="0"/>
              </a:rPr>
              <a:t>The 2000 global strategy for the prevention and control of NCDs</a:t>
            </a:r>
          </a:p>
          <a:p>
            <a:pPr marL="2743200" lvl="6" indent="0">
              <a:buNone/>
              <a:defRPr/>
            </a:pPr>
            <a:endParaRPr lang="en-US" sz="2800" dirty="0" smtClean="0">
              <a:solidFill>
                <a:srgbClr val="4E75B9"/>
              </a:solidFill>
              <a:latin typeface="Calibri" pitchFamily="34" charset="0"/>
              <a:cs typeface="Calibri" pitchFamily="34" charset="0"/>
            </a:endParaRPr>
          </a:p>
          <a:p>
            <a:pPr lvl="7">
              <a:buFont typeface="Arial" pitchFamily="34" charset="0"/>
              <a:buChar char="•"/>
              <a:defRPr/>
            </a:pPr>
            <a:r>
              <a:rPr lang="en-US" sz="2800" dirty="0" smtClean="0">
                <a:latin typeface="Calibri" pitchFamily="34" charset="0"/>
                <a:cs typeface="Calibri" pitchFamily="34" charset="0"/>
              </a:rPr>
              <a:t>4 diseases and 4 risk factors</a:t>
            </a:r>
          </a:p>
          <a:p>
            <a:pPr lvl="7">
              <a:buFont typeface="Arial" pitchFamily="34" charset="0"/>
              <a:buChar char="•"/>
              <a:defRPr/>
            </a:pPr>
            <a:endParaRPr lang="en-US" sz="2800" dirty="0" smtClean="0">
              <a:latin typeface="Calibri" pitchFamily="34" charset="0"/>
              <a:cs typeface="Calibri" pitchFamily="34" charset="0"/>
            </a:endParaRPr>
          </a:p>
          <a:p>
            <a:pPr lvl="7">
              <a:buFont typeface="Arial" pitchFamily="34" charset="0"/>
              <a:buChar char="•"/>
              <a:defRPr/>
            </a:pPr>
            <a:r>
              <a:rPr lang="en-US" sz="2800" dirty="0" smtClean="0">
                <a:latin typeface="Calibri" pitchFamily="34" charset="0"/>
                <a:cs typeface="Calibri" pitchFamily="34" charset="0"/>
              </a:rPr>
              <a:t>Goal of reducing morbidity, disability and premature mortality from NCDs</a:t>
            </a:r>
          </a:p>
          <a:p>
            <a:pPr lvl="7">
              <a:buFont typeface="Arial" pitchFamily="34" charset="0"/>
              <a:buChar char="•"/>
              <a:defRPr/>
            </a:pPr>
            <a:endParaRPr lang="en-US" sz="2800" dirty="0" smtClean="0">
              <a:latin typeface="Calibri" pitchFamily="34" charset="0"/>
              <a:cs typeface="Calibri" pitchFamily="34" charset="0"/>
            </a:endParaRPr>
          </a:p>
          <a:p>
            <a:pPr lvl="7">
              <a:buFont typeface="Arial" pitchFamily="34" charset="0"/>
              <a:buChar char="•"/>
              <a:defRPr/>
            </a:pPr>
            <a:r>
              <a:rPr lang="en-US" sz="2800" dirty="0" smtClean="0">
                <a:latin typeface="Calibri" pitchFamily="34" charset="0"/>
                <a:cs typeface="Calibri" pitchFamily="34" charset="0"/>
              </a:rPr>
              <a:t>3 objectives</a:t>
            </a:r>
          </a:p>
          <a:p>
            <a:pPr lvl="8">
              <a:buFont typeface="Arial" pitchFamily="34" charset="0"/>
              <a:buChar char="•"/>
              <a:defRPr/>
            </a:pPr>
            <a:r>
              <a:rPr lang="en-US" sz="2800" dirty="0" smtClean="0">
                <a:latin typeface="Calibri" pitchFamily="34" charset="0"/>
                <a:cs typeface="Calibri" pitchFamily="34" charset="0"/>
              </a:rPr>
              <a:t>Mapping the epidemic</a:t>
            </a:r>
          </a:p>
          <a:p>
            <a:pPr lvl="8">
              <a:buFont typeface="Arial" pitchFamily="34" charset="0"/>
              <a:buChar char="•"/>
              <a:defRPr/>
            </a:pPr>
            <a:r>
              <a:rPr lang="en-US" sz="2800" dirty="0" smtClean="0">
                <a:latin typeface="Calibri" pitchFamily="34" charset="0"/>
                <a:cs typeface="Calibri" pitchFamily="34" charset="0"/>
              </a:rPr>
              <a:t>Reducing individual and population exposure to risk factors</a:t>
            </a:r>
          </a:p>
          <a:p>
            <a:pPr lvl="8">
              <a:buFont typeface="Arial" pitchFamily="34" charset="0"/>
              <a:buChar char="•"/>
              <a:defRPr/>
            </a:pPr>
            <a:r>
              <a:rPr lang="en-US" sz="2800" dirty="0" smtClean="0">
                <a:latin typeface="Calibri" pitchFamily="34" charset="0"/>
                <a:cs typeface="Calibri" pitchFamily="34" charset="0"/>
              </a:rPr>
              <a:t>Strengthening health care</a:t>
            </a:r>
          </a:p>
          <a:p>
            <a:pPr lvl="7">
              <a:buFont typeface="Arial" pitchFamily="34" charset="0"/>
              <a:buChar char="•"/>
              <a:defRPr/>
            </a:pPr>
            <a:endParaRPr lang="en-US" sz="2800" dirty="0" smtClean="0">
              <a:latin typeface="Calibri" pitchFamily="34" charset="0"/>
              <a:cs typeface="Calibri" pitchFamily="34" charset="0"/>
            </a:endParaRPr>
          </a:p>
          <a:p>
            <a:pPr lvl="7">
              <a:buFont typeface="Arial" pitchFamily="34" charset="0"/>
              <a:buChar char="•"/>
              <a:defRPr/>
            </a:pPr>
            <a:r>
              <a:rPr lang="en-US" sz="2800" dirty="0" smtClean="0">
                <a:latin typeface="Calibri" pitchFamily="34" charset="0"/>
                <a:cs typeface="Calibri" pitchFamily="34" charset="0"/>
              </a:rPr>
              <a:t>Components: surveillance, prevention/health promotion and healthcare management</a:t>
            </a:r>
          </a:p>
          <a:p>
            <a:pPr lvl="7">
              <a:buFont typeface="Arial" pitchFamily="34" charset="0"/>
              <a:buChar char="•"/>
              <a:defRPr/>
            </a:pPr>
            <a:endParaRPr lang="en-US" sz="2800" dirty="0" smtClean="0">
              <a:latin typeface="Calibri" pitchFamily="34" charset="0"/>
              <a:cs typeface="Calibri" pitchFamily="34" charset="0"/>
            </a:endParaRPr>
          </a:p>
          <a:p>
            <a:pPr lvl="7">
              <a:buFont typeface="Arial" pitchFamily="34" charset="0"/>
              <a:buChar char="•"/>
              <a:defRPr/>
            </a:pPr>
            <a:r>
              <a:rPr lang="en-US" sz="2800" dirty="0" smtClean="0">
                <a:latin typeface="Calibri" pitchFamily="34" charset="0"/>
                <a:cs typeface="Calibri" pitchFamily="34" charset="0"/>
              </a:rPr>
              <a:t>Clear roles for the three partners</a:t>
            </a:r>
          </a:p>
          <a:p>
            <a:pPr marL="3200400" lvl="7" indent="0">
              <a:buNone/>
              <a:defRPr/>
            </a:pPr>
            <a:endParaRPr lang="en-US" dirty="0">
              <a:latin typeface="Calibri" pitchFamily="34" charset="0"/>
              <a:cs typeface="Calibri" pitchFamily="34" charset="0"/>
            </a:endParaRPr>
          </a:p>
          <a:p>
            <a:pPr eaLnBrk="1" hangingPunct="1">
              <a:defRPr/>
            </a:pPr>
            <a:endParaRPr lang="en-US" dirty="0">
              <a:latin typeface="Calibri" pitchFamily="34" charset="0"/>
              <a:cs typeface="Calibri"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901064"/>
            <a:ext cx="3956494" cy="56521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766185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201" name="Rectangle 41"/>
          <p:cNvSpPr>
            <a:spLocks noChangeArrowheads="1"/>
          </p:cNvSpPr>
          <p:nvPr/>
        </p:nvSpPr>
        <p:spPr bwMode="auto">
          <a:xfrm>
            <a:off x="0" y="842312"/>
            <a:ext cx="9144000" cy="5003474"/>
          </a:xfrm>
          <a:prstGeom prst="rect">
            <a:avLst/>
          </a:prstGeom>
          <a:gradFill rotWithShape="1">
            <a:gsLst>
              <a:gs pos="0">
                <a:schemeClr val="bg1"/>
              </a:gs>
              <a:gs pos="50000">
                <a:srgbClr val="1E7FB8"/>
              </a:gs>
              <a:gs pos="100000">
                <a:schemeClr val="bg1"/>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0147" tIns="40074" rIns="80147" bIns="40074" anchor="ctr"/>
          <a:lstStyle/>
          <a:p>
            <a:endParaRPr lang="en-US"/>
          </a:p>
        </p:txBody>
      </p:sp>
      <p:sp>
        <p:nvSpPr>
          <p:cNvPr id="33" name="Rektangel 33"/>
          <p:cNvSpPr>
            <a:spLocks noChangeArrowheads="1"/>
          </p:cNvSpPr>
          <p:nvPr/>
        </p:nvSpPr>
        <p:spPr bwMode="auto">
          <a:xfrm>
            <a:off x="1432144" y="1471525"/>
            <a:ext cx="1539385" cy="3290055"/>
          </a:xfrm>
          <a:prstGeom prst="rect">
            <a:avLst/>
          </a:prstGeom>
          <a:solidFill>
            <a:srgbClr val="005BA3"/>
          </a:solidFill>
          <a:ln>
            <a:noFill/>
          </a:ln>
          <a:effectLst>
            <a:outerShdw dist="23000" dir="5400000" rotWithShape="0">
              <a:srgbClr val="00000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lIns="80133" tIns="40067" rIns="80133" bIns="40067" anchor="ctr"/>
          <a:lstStyle/>
          <a:p>
            <a:pPr algn="ctr" rtl="0"/>
            <a:endParaRPr lang="en-GB" sz="1100">
              <a:solidFill>
                <a:srgbClr val="FFFFFF"/>
              </a:solidFill>
              <a:latin typeface="Calibri" pitchFamily="34" charset="0"/>
              <a:ea typeface="MS PGothic" pitchFamily="34" charset="-128"/>
            </a:endParaRPr>
          </a:p>
        </p:txBody>
      </p:sp>
      <p:sp>
        <p:nvSpPr>
          <p:cNvPr id="1884164" name="Rectangle 5"/>
          <p:cNvSpPr txBox="1">
            <a:spLocks noChangeArrowheads="1"/>
          </p:cNvSpPr>
          <p:nvPr/>
        </p:nvSpPr>
        <p:spPr bwMode="gray">
          <a:xfrm>
            <a:off x="1498661" y="1926518"/>
            <a:ext cx="1421284" cy="14268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40067" rIns="0" bIns="40067"/>
          <a:lstStyle>
            <a:lvl1pPr>
              <a:defRPr>
                <a:solidFill>
                  <a:schemeClr val="tx1"/>
                </a:solidFill>
                <a:latin typeface="Arial" pitchFamily="34" charset="0"/>
                <a:cs typeface="Arial" pitchFamily="34" charset="0"/>
              </a:defRPr>
            </a:lvl1pPr>
            <a:lvl2pPr marL="742950" indent="-287338">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r" rtl="1" fontAlgn="base">
              <a:spcBef>
                <a:spcPct val="0"/>
              </a:spcBef>
              <a:spcAft>
                <a:spcPct val="0"/>
              </a:spcAft>
              <a:defRPr>
                <a:solidFill>
                  <a:schemeClr val="tx1"/>
                </a:solidFill>
                <a:latin typeface="Arial" pitchFamily="34" charset="0"/>
                <a:cs typeface="Arial" pitchFamily="34" charset="0"/>
              </a:defRPr>
            </a:lvl6pPr>
            <a:lvl7pPr marL="2971800" indent="-228600" algn="r" rtl="1" fontAlgn="base">
              <a:spcBef>
                <a:spcPct val="0"/>
              </a:spcBef>
              <a:spcAft>
                <a:spcPct val="0"/>
              </a:spcAft>
              <a:defRPr>
                <a:solidFill>
                  <a:schemeClr val="tx1"/>
                </a:solidFill>
                <a:latin typeface="Arial" pitchFamily="34" charset="0"/>
                <a:cs typeface="Arial" pitchFamily="34" charset="0"/>
              </a:defRPr>
            </a:lvl7pPr>
            <a:lvl8pPr marL="3429000" indent="-228600" algn="r" rtl="1" fontAlgn="base">
              <a:spcBef>
                <a:spcPct val="0"/>
              </a:spcBef>
              <a:spcAft>
                <a:spcPct val="0"/>
              </a:spcAft>
              <a:defRPr>
                <a:solidFill>
                  <a:schemeClr val="tx1"/>
                </a:solidFill>
                <a:latin typeface="Arial" pitchFamily="34" charset="0"/>
                <a:cs typeface="Arial" pitchFamily="34" charset="0"/>
              </a:defRPr>
            </a:lvl8pPr>
            <a:lvl9pPr marL="3886200" indent="-228600" algn="r" rtl="1" fontAlgn="base">
              <a:spcBef>
                <a:spcPct val="0"/>
              </a:spcBef>
              <a:spcAft>
                <a:spcPct val="0"/>
              </a:spcAft>
              <a:defRPr>
                <a:solidFill>
                  <a:schemeClr val="tx1"/>
                </a:solidFill>
                <a:latin typeface="Arial" pitchFamily="34" charset="0"/>
                <a:cs typeface="Arial" pitchFamily="34" charset="0"/>
              </a:defRPr>
            </a:lvl9pPr>
          </a:lstStyle>
          <a:p>
            <a:pPr algn="ctr" rtl="0"/>
            <a:r>
              <a:rPr lang="en-US" u="sng">
                <a:solidFill>
                  <a:schemeClr val="bg1"/>
                </a:solidFill>
                <a:ea typeface="MS PGothic" pitchFamily="34" charset="-128"/>
              </a:rPr>
              <a:t>*Surveillance*</a:t>
            </a:r>
          </a:p>
          <a:p>
            <a:pPr algn="ctr" rtl="0"/>
            <a:r>
              <a:rPr lang="en-US">
                <a:solidFill>
                  <a:srgbClr val="FFFFFF"/>
                </a:solidFill>
                <a:ea typeface="MS PGothic" pitchFamily="34" charset="-128"/>
              </a:rPr>
              <a:t>Mapping the epidemic of NCDs</a:t>
            </a:r>
          </a:p>
        </p:txBody>
      </p:sp>
      <p:sp>
        <p:nvSpPr>
          <p:cNvPr id="31" name="Rektangel 36"/>
          <p:cNvSpPr>
            <a:spLocks noChangeArrowheads="1"/>
          </p:cNvSpPr>
          <p:nvPr/>
        </p:nvSpPr>
        <p:spPr bwMode="auto">
          <a:xfrm>
            <a:off x="3881042" y="1471525"/>
            <a:ext cx="1539385" cy="3290055"/>
          </a:xfrm>
          <a:prstGeom prst="rect">
            <a:avLst/>
          </a:prstGeom>
          <a:solidFill>
            <a:srgbClr val="005BA3"/>
          </a:solidFill>
          <a:ln>
            <a:noFill/>
          </a:ln>
          <a:effectLst>
            <a:outerShdw dist="23000" dir="5400000" rotWithShape="0">
              <a:srgbClr val="00000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lIns="80133" tIns="40067" rIns="80133" bIns="40067" anchor="ctr"/>
          <a:lstStyle/>
          <a:p>
            <a:pPr algn="ctr" rtl="0"/>
            <a:endParaRPr lang="en-GB" sz="1100">
              <a:solidFill>
                <a:srgbClr val="FFFFFF"/>
              </a:solidFill>
              <a:latin typeface="Calibri" pitchFamily="34" charset="0"/>
              <a:ea typeface="MS PGothic" pitchFamily="34" charset="-128"/>
            </a:endParaRPr>
          </a:p>
        </p:txBody>
      </p:sp>
      <p:sp>
        <p:nvSpPr>
          <p:cNvPr id="35" name="Rektangel 28"/>
          <p:cNvSpPr>
            <a:spLocks noChangeArrowheads="1"/>
          </p:cNvSpPr>
          <p:nvPr/>
        </p:nvSpPr>
        <p:spPr bwMode="auto">
          <a:xfrm>
            <a:off x="6331297" y="1471525"/>
            <a:ext cx="1539385" cy="3290055"/>
          </a:xfrm>
          <a:prstGeom prst="rect">
            <a:avLst/>
          </a:prstGeom>
          <a:solidFill>
            <a:srgbClr val="005BA3"/>
          </a:solidFill>
          <a:ln>
            <a:noFill/>
          </a:ln>
          <a:effectLst>
            <a:outerShdw dist="23000" dir="5400000" rotWithShape="0">
              <a:srgbClr val="00000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lIns="80133" tIns="40067" rIns="80133" bIns="40067" anchor="ctr"/>
          <a:lstStyle/>
          <a:p>
            <a:pPr algn="ctr" rtl="0"/>
            <a:endParaRPr lang="en-GB" sz="1100">
              <a:solidFill>
                <a:srgbClr val="FFFFFF"/>
              </a:solidFill>
              <a:latin typeface="Calibri" pitchFamily="34" charset="0"/>
              <a:ea typeface="MS PGothic" pitchFamily="34" charset="-128"/>
            </a:endParaRPr>
          </a:p>
        </p:txBody>
      </p:sp>
      <p:sp>
        <p:nvSpPr>
          <p:cNvPr id="1884167" name="Rectangle 5"/>
          <p:cNvSpPr txBox="1">
            <a:spLocks noChangeArrowheads="1"/>
          </p:cNvSpPr>
          <p:nvPr/>
        </p:nvSpPr>
        <p:spPr bwMode="gray">
          <a:xfrm>
            <a:off x="6385596" y="1926518"/>
            <a:ext cx="1509520" cy="14268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40067" rIns="0" bIns="40067"/>
          <a:lstStyle>
            <a:lvl1pPr>
              <a:defRPr>
                <a:solidFill>
                  <a:schemeClr val="tx1"/>
                </a:solidFill>
                <a:latin typeface="Arial" pitchFamily="34" charset="0"/>
                <a:cs typeface="Arial" pitchFamily="34" charset="0"/>
              </a:defRPr>
            </a:lvl1pPr>
            <a:lvl2pPr marL="742950" indent="-287338">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r" rtl="1" fontAlgn="base">
              <a:spcBef>
                <a:spcPct val="0"/>
              </a:spcBef>
              <a:spcAft>
                <a:spcPct val="0"/>
              </a:spcAft>
              <a:defRPr>
                <a:solidFill>
                  <a:schemeClr val="tx1"/>
                </a:solidFill>
                <a:latin typeface="Arial" pitchFamily="34" charset="0"/>
                <a:cs typeface="Arial" pitchFamily="34" charset="0"/>
              </a:defRPr>
            </a:lvl6pPr>
            <a:lvl7pPr marL="2971800" indent="-228600" algn="r" rtl="1" fontAlgn="base">
              <a:spcBef>
                <a:spcPct val="0"/>
              </a:spcBef>
              <a:spcAft>
                <a:spcPct val="0"/>
              </a:spcAft>
              <a:defRPr>
                <a:solidFill>
                  <a:schemeClr val="tx1"/>
                </a:solidFill>
                <a:latin typeface="Arial" pitchFamily="34" charset="0"/>
                <a:cs typeface="Arial" pitchFamily="34" charset="0"/>
              </a:defRPr>
            </a:lvl7pPr>
            <a:lvl8pPr marL="3429000" indent="-228600" algn="r" rtl="1" fontAlgn="base">
              <a:spcBef>
                <a:spcPct val="0"/>
              </a:spcBef>
              <a:spcAft>
                <a:spcPct val="0"/>
              </a:spcAft>
              <a:defRPr>
                <a:solidFill>
                  <a:schemeClr val="tx1"/>
                </a:solidFill>
                <a:latin typeface="Arial" pitchFamily="34" charset="0"/>
                <a:cs typeface="Arial" pitchFamily="34" charset="0"/>
              </a:defRPr>
            </a:lvl8pPr>
            <a:lvl9pPr marL="3886200" indent="-228600" algn="r" rtl="1" fontAlgn="base">
              <a:spcBef>
                <a:spcPct val="0"/>
              </a:spcBef>
              <a:spcAft>
                <a:spcPct val="0"/>
              </a:spcAft>
              <a:defRPr>
                <a:solidFill>
                  <a:schemeClr val="tx1"/>
                </a:solidFill>
                <a:latin typeface="Arial" pitchFamily="34" charset="0"/>
                <a:cs typeface="Arial" pitchFamily="34" charset="0"/>
              </a:defRPr>
            </a:lvl9pPr>
          </a:lstStyle>
          <a:p>
            <a:pPr algn="ctr" rtl="0"/>
            <a:r>
              <a:rPr lang="en-US" u="sng">
                <a:solidFill>
                  <a:schemeClr val="bg1"/>
                </a:solidFill>
                <a:ea typeface="MS PGothic" pitchFamily="34" charset="-128"/>
              </a:rPr>
              <a:t>*Management*</a:t>
            </a:r>
          </a:p>
          <a:p>
            <a:pPr algn="ctr" rtl="0"/>
            <a:r>
              <a:rPr lang="en-US">
                <a:solidFill>
                  <a:srgbClr val="FFFFFF"/>
                </a:solidFill>
                <a:ea typeface="MS PGothic" pitchFamily="34" charset="-128"/>
              </a:rPr>
              <a:t>Strengthen health care for people with NCDs</a:t>
            </a:r>
          </a:p>
        </p:txBody>
      </p:sp>
      <p:sp>
        <p:nvSpPr>
          <p:cNvPr id="1884168" name="Rectangle 5"/>
          <p:cNvSpPr txBox="1">
            <a:spLocks noChangeArrowheads="1"/>
          </p:cNvSpPr>
          <p:nvPr/>
        </p:nvSpPr>
        <p:spPr bwMode="gray">
          <a:xfrm>
            <a:off x="3985568" y="1926518"/>
            <a:ext cx="1445719" cy="9474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40067" rIns="0" bIns="40067"/>
          <a:lstStyle>
            <a:lvl1pPr>
              <a:defRPr>
                <a:solidFill>
                  <a:schemeClr val="tx1"/>
                </a:solidFill>
                <a:latin typeface="Arial" pitchFamily="34" charset="0"/>
                <a:cs typeface="Arial" pitchFamily="34" charset="0"/>
              </a:defRPr>
            </a:lvl1pPr>
            <a:lvl2pPr marL="742950" indent="-287338">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r" rtl="1" fontAlgn="base">
              <a:spcBef>
                <a:spcPct val="0"/>
              </a:spcBef>
              <a:spcAft>
                <a:spcPct val="0"/>
              </a:spcAft>
              <a:defRPr>
                <a:solidFill>
                  <a:schemeClr val="tx1"/>
                </a:solidFill>
                <a:latin typeface="Arial" pitchFamily="34" charset="0"/>
                <a:cs typeface="Arial" pitchFamily="34" charset="0"/>
              </a:defRPr>
            </a:lvl6pPr>
            <a:lvl7pPr marL="2971800" indent="-228600" algn="r" rtl="1" fontAlgn="base">
              <a:spcBef>
                <a:spcPct val="0"/>
              </a:spcBef>
              <a:spcAft>
                <a:spcPct val="0"/>
              </a:spcAft>
              <a:defRPr>
                <a:solidFill>
                  <a:schemeClr val="tx1"/>
                </a:solidFill>
                <a:latin typeface="Arial" pitchFamily="34" charset="0"/>
                <a:cs typeface="Arial" pitchFamily="34" charset="0"/>
              </a:defRPr>
            </a:lvl7pPr>
            <a:lvl8pPr marL="3429000" indent="-228600" algn="r" rtl="1" fontAlgn="base">
              <a:spcBef>
                <a:spcPct val="0"/>
              </a:spcBef>
              <a:spcAft>
                <a:spcPct val="0"/>
              </a:spcAft>
              <a:defRPr>
                <a:solidFill>
                  <a:schemeClr val="tx1"/>
                </a:solidFill>
                <a:latin typeface="Arial" pitchFamily="34" charset="0"/>
                <a:cs typeface="Arial" pitchFamily="34" charset="0"/>
              </a:defRPr>
            </a:lvl8pPr>
            <a:lvl9pPr marL="3886200" indent="-228600" algn="r" rtl="1" fontAlgn="base">
              <a:spcBef>
                <a:spcPct val="0"/>
              </a:spcBef>
              <a:spcAft>
                <a:spcPct val="0"/>
              </a:spcAft>
              <a:defRPr>
                <a:solidFill>
                  <a:schemeClr val="tx1"/>
                </a:solidFill>
                <a:latin typeface="Arial" pitchFamily="34" charset="0"/>
                <a:cs typeface="Arial" pitchFamily="34" charset="0"/>
              </a:defRPr>
            </a:lvl9pPr>
          </a:lstStyle>
          <a:p>
            <a:pPr algn="ctr" rtl="0"/>
            <a:r>
              <a:rPr lang="en-US" u="sng">
                <a:solidFill>
                  <a:schemeClr val="bg1"/>
                </a:solidFill>
                <a:ea typeface="MS PGothic" pitchFamily="34" charset="-128"/>
              </a:rPr>
              <a:t>*Prevention*</a:t>
            </a:r>
          </a:p>
          <a:p>
            <a:pPr algn="ctr" rtl="0"/>
            <a:r>
              <a:rPr lang="en-US">
                <a:solidFill>
                  <a:srgbClr val="FFFFFF"/>
                </a:solidFill>
                <a:ea typeface="MS PGothic" pitchFamily="34" charset="-128"/>
              </a:rPr>
              <a:t>Reducing the level of exposure to risk factors</a:t>
            </a:r>
          </a:p>
        </p:txBody>
      </p:sp>
      <p:grpSp>
        <p:nvGrpSpPr>
          <p:cNvPr id="1884169" name="Grupper 36"/>
          <p:cNvGrpSpPr>
            <a:grpSpLocks/>
          </p:cNvGrpSpPr>
          <p:nvPr/>
        </p:nvGrpSpPr>
        <p:grpSpPr bwMode="auto">
          <a:xfrm>
            <a:off x="5972922" y="3786803"/>
            <a:ext cx="2286000" cy="1938036"/>
            <a:chOff x="5469248" y="3815082"/>
            <a:chExt cx="1832819" cy="1466255"/>
          </a:xfrm>
        </p:grpSpPr>
        <p:grpSp>
          <p:nvGrpSpPr>
            <p:cNvPr id="23" name="Ellipse 17"/>
            <p:cNvGrpSpPr>
              <a:grpSpLocks/>
            </p:cNvGrpSpPr>
            <p:nvPr/>
          </p:nvGrpSpPr>
          <p:grpSpPr bwMode="auto">
            <a:xfrm>
              <a:off x="5690871" y="4905442"/>
              <a:ext cx="1342671" cy="301220"/>
              <a:chOff x="6406896" y="6193536"/>
              <a:chExt cx="1956816" cy="438912"/>
            </a:xfrm>
          </p:grpSpPr>
          <p:pic>
            <p:nvPicPr>
              <p:cNvPr id="1884171" name="Ellipse 17"/>
              <p:cNvPicPr>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6896" y="6193536"/>
                <a:ext cx="1956816" cy="438912"/>
              </a:xfrm>
              <a:prstGeom prst="rect">
                <a:avLst/>
              </a:prstGeom>
              <a:noFill/>
              <a:extLst>
                <a:ext uri="{909E8E84-426E-40DD-AFC4-6F175D3DCCD1}">
                  <a14:hiddenFill xmlns:a14="http://schemas.microsoft.com/office/drawing/2010/main" xmlns="">
                    <a:solidFill>
                      <a:srgbClr val="FFFFFF"/>
                    </a:solidFill>
                  </a14:hiddenFill>
                </a:ext>
              </a:extLst>
            </p:spPr>
          </p:pic>
          <p:sp>
            <p:nvSpPr>
              <p:cNvPr id="1884172" name="Text Box 12"/>
              <p:cNvSpPr txBox="1">
                <a:spLocks noChangeArrowheads="1"/>
              </p:cNvSpPr>
              <p:nvPr/>
            </p:nvSpPr>
            <p:spPr bwMode="auto">
              <a:xfrm>
                <a:off x="6695895" y="6262351"/>
                <a:ext cx="1376900" cy="301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4" tIns="45712" rIns="91424" bIns="45712" anchor="ctr"/>
              <a:lstStyle>
                <a:lvl1pPr>
                  <a:defRPr>
                    <a:solidFill>
                      <a:schemeClr val="tx1"/>
                    </a:solidFill>
                    <a:latin typeface="Arial" pitchFamily="34" charset="0"/>
                    <a:cs typeface="Arial" pitchFamily="34" charset="0"/>
                  </a:defRPr>
                </a:lvl1pPr>
                <a:lvl2pPr marL="742950" indent="-287338">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r" rtl="1" fontAlgn="base">
                  <a:spcBef>
                    <a:spcPct val="0"/>
                  </a:spcBef>
                  <a:spcAft>
                    <a:spcPct val="0"/>
                  </a:spcAft>
                  <a:defRPr>
                    <a:solidFill>
                      <a:schemeClr val="tx1"/>
                    </a:solidFill>
                    <a:latin typeface="Arial" pitchFamily="34" charset="0"/>
                    <a:cs typeface="Arial" pitchFamily="34" charset="0"/>
                  </a:defRPr>
                </a:lvl6pPr>
                <a:lvl7pPr marL="2971800" indent="-228600" algn="r" rtl="1" fontAlgn="base">
                  <a:spcBef>
                    <a:spcPct val="0"/>
                  </a:spcBef>
                  <a:spcAft>
                    <a:spcPct val="0"/>
                  </a:spcAft>
                  <a:defRPr>
                    <a:solidFill>
                      <a:schemeClr val="tx1"/>
                    </a:solidFill>
                    <a:latin typeface="Arial" pitchFamily="34" charset="0"/>
                    <a:cs typeface="Arial" pitchFamily="34" charset="0"/>
                  </a:defRPr>
                </a:lvl7pPr>
                <a:lvl8pPr marL="3429000" indent="-228600" algn="r" rtl="1" fontAlgn="base">
                  <a:spcBef>
                    <a:spcPct val="0"/>
                  </a:spcBef>
                  <a:spcAft>
                    <a:spcPct val="0"/>
                  </a:spcAft>
                  <a:defRPr>
                    <a:solidFill>
                      <a:schemeClr val="tx1"/>
                    </a:solidFill>
                    <a:latin typeface="Arial" pitchFamily="34" charset="0"/>
                    <a:cs typeface="Arial" pitchFamily="34" charset="0"/>
                  </a:defRPr>
                </a:lvl8pPr>
                <a:lvl9pPr marL="3886200" indent="-228600" algn="r" rtl="1" fontAlgn="base">
                  <a:spcBef>
                    <a:spcPct val="0"/>
                  </a:spcBef>
                  <a:spcAft>
                    <a:spcPct val="0"/>
                  </a:spcAft>
                  <a:defRPr>
                    <a:solidFill>
                      <a:schemeClr val="tx1"/>
                    </a:solidFill>
                    <a:latin typeface="Arial" pitchFamily="34" charset="0"/>
                    <a:cs typeface="Arial" pitchFamily="34" charset="0"/>
                  </a:defRPr>
                </a:lvl9pPr>
              </a:lstStyle>
              <a:p>
                <a:pPr algn="ctr" rtl="0"/>
                <a:endParaRPr lang="en-GB" sz="1600">
                  <a:solidFill>
                    <a:srgbClr val="FFFFFF"/>
                  </a:solidFill>
                  <a:latin typeface="Calibri" pitchFamily="34" charset="0"/>
                  <a:ea typeface="MS PGothic" pitchFamily="34" charset="-128"/>
                </a:endParaRPr>
              </a:p>
            </p:txBody>
          </p:sp>
        </p:grpSp>
        <p:grpSp>
          <p:nvGrpSpPr>
            <p:cNvPr id="1884173" name="Grupper 3"/>
            <p:cNvGrpSpPr>
              <a:grpSpLocks/>
            </p:cNvGrpSpPr>
            <p:nvPr/>
          </p:nvGrpSpPr>
          <p:grpSpPr bwMode="auto">
            <a:xfrm>
              <a:off x="5469248" y="3815082"/>
              <a:ext cx="1832819" cy="1466255"/>
              <a:chOff x="2216596" y="1772913"/>
              <a:chExt cx="4574704" cy="3659763"/>
            </a:xfrm>
          </p:grpSpPr>
          <p:pic>
            <p:nvPicPr>
              <p:cNvPr id="1884174" name="Billede 4" descr="e1.png"/>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2216596" y="1772913"/>
                <a:ext cx="4574704" cy="3659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6" name="Ellipse 20"/>
              <p:cNvGrpSpPr>
                <a:grpSpLocks/>
              </p:cNvGrpSpPr>
              <p:nvPr/>
            </p:nvGrpSpPr>
            <p:grpSpPr bwMode="auto">
              <a:xfrm>
                <a:off x="3041209" y="1894321"/>
                <a:ext cx="3006771" cy="3007372"/>
                <a:chOff x="6565392" y="4675632"/>
                <a:chExt cx="1755648" cy="1755648"/>
              </a:xfrm>
            </p:grpSpPr>
            <p:pic>
              <p:nvPicPr>
                <p:cNvPr id="1884176" name="Ellipse 20"/>
                <p:cNvPicPr>
                  <a:picLocks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565392" y="4675632"/>
                  <a:ext cx="1755648" cy="1755648"/>
                </a:xfrm>
                <a:prstGeom prst="rect">
                  <a:avLst/>
                </a:prstGeom>
                <a:noFill/>
                <a:extLst>
                  <a:ext uri="{909E8E84-426E-40DD-AFC4-6F175D3DCCD1}">
                    <a14:hiddenFill xmlns:a14="http://schemas.microsoft.com/office/drawing/2010/main" xmlns="">
                      <a:solidFill>
                        <a:srgbClr val="FFFFFF"/>
                      </a:solidFill>
                    </a14:hiddenFill>
                  </a:ext>
                </a:extLst>
              </p:spPr>
            </p:pic>
            <p:sp>
              <p:nvSpPr>
                <p:cNvPr id="1884177" name="Text Box 17"/>
                <p:cNvSpPr txBox="1">
                  <a:spLocks noChangeArrowheads="1"/>
                </p:cNvSpPr>
                <p:nvPr/>
              </p:nvSpPr>
              <p:spPr bwMode="auto">
                <a:xfrm>
                  <a:off x="6824924" y="4937382"/>
                  <a:ext cx="1233982" cy="1233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4" tIns="45712" rIns="91424" bIns="45712" anchor="ctr"/>
                <a:lstStyle>
                  <a:lvl1pPr>
                    <a:defRPr>
                      <a:solidFill>
                        <a:schemeClr val="tx1"/>
                      </a:solidFill>
                      <a:latin typeface="Arial" pitchFamily="34" charset="0"/>
                      <a:cs typeface="Arial" pitchFamily="34" charset="0"/>
                    </a:defRPr>
                  </a:lvl1pPr>
                  <a:lvl2pPr marL="742950" indent="-287338">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r" rtl="1" fontAlgn="base">
                    <a:spcBef>
                      <a:spcPct val="0"/>
                    </a:spcBef>
                    <a:spcAft>
                      <a:spcPct val="0"/>
                    </a:spcAft>
                    <a:defRPr>
                      <a:solidFill>
                        <a:schemeClr val="tx1"/>
                      </a:solidFill>
                      <a:latin typeface="Arial" pitchFamily="34" charset="0"/>
                      <a:cs typeface="Arial" pitchFamily="34" charset="0"/>
                    </a:defRPr>
                  </a:lvl6pPr>
                  <a:lvl7pPr marL="2971800" indent="-228600" algn="r" rtl="1" fontAlgn="base">
                    <a:spcBef>
                      <a:spcPct val="0"/>
                    </a:spcBef>
                    <a:spcAft>
                      <a:spcPct val="0"/>
                    </a:spcAft>
                    <a:defRPr>
                      <a:solidFill>
                        <a:schemeClr val="tx1"/>
                      </a:solidFill>
                      <a:latin typeface="Arial" pitchFamily="34" charset="0"/>
                      <a:cs typeface="Arial" pitchFamily="34" charset="0"/>
                    </a:defRPr>
                  </a:lvl7pPr>
                  <a:lvl8pPr marL="3429000" indent="-228600" algn="r" rtl="1" fontAlgn="base">
                    <a:spcBef>
                      <a:spcPct val="0"/>
                    </a:spcBef>
                    <a:spcAft>
                      <a:spcPct val="0"/>
                    </a:spcAft>
                    <a:defRPr>
                      <a:solidFill>
                        <a:schemeClr val="tx1"/>
                      </a:solidFill>
                      <a:latin typeface="Arial" pitchFamily="34" charset="0"/>
                      <a:cs typeface="Arial" pitchFamily="34" charset="0"/>
                    </a:defRPr>
                  </a:lvl8pPr>
                  <a:lvl9pPr marL="3886200" indent="-228600" algn="r" rtl="1" fontAlgn="base">
                    <a:spcBef>
                      <a:spcPct val="0"/>
                    </a:spcBef>
                    <a:spcAft>
                      <a:spcPct val="0"/>
                    </a:spcAft>
                    <a:defRPr>
                      <a:solidFill>
                        <a:schemeClr val="tx1"/>
                      </a:solidFill>
                      <a:latin typeface="Arial" pitchFamily="34" charset="0"/>
                      <a:cs typeface="Arial" pitchFamily="34" charset="0"/>
                    </a:defRPr>
                  </a:lvl9pPr>
                </a:lstStyle>
                <a:p>
                  <a:pPr algn="ctr" rtl="0"/>
                  <a:endParaRPr lang="en-GB" sz="1600">
                    <a:solidFill>
                      <a:srgbClr val="FFFFFF"/>
                    </a:solidFill>
                    <a:latin typeface="Calibri" pitchFamily="34" charset="0"/>
                    <a:ea typeface="MS PGothic" pitchFamily="34" charset="-128"/>
                  </a:endParaRPr>
                </a:p>
              </p:txBody>
            </p:sp>
          </p:grpSp>
          <p:sp>
            <p:nvSpPr>
              <p:cNvPr id="27" name="Ellipse 6"/>
              <p:cNvSpPr>
                <a:spLocks noChangeArrowheads="1"/>
              </p:cNvSpPr>
              <p:nvPr/>
            </p:nvSpPr>
            <p:spPr bwMode="auto">
              <a:xfrm>
                <a:off x="3422711" y="1950666"/>
                <a:ext cx="2191350" cy="1615288"/>
              </a:xfrm>
              <a:prstGeom prst="ellipse">
                <a:avLst/>
              </a:prstGeom>
              <a:gradFill rotWithShape="1">
                <a:gsLst>
                  <a:gs pos="0">
                    <a:srgbClr val="C0BDB4">
                      <a:alpha val="0"/>
                    </a:srgbClr>
                  </a:gs>
                  <a:gs pos="100000">
                    <a:schemeClr val="bg1">
                      <a:alpha val="76999"/>
                    </a:schemeClr>
                  </a:gs>
                </a:gsLst>
                <a:lin ang="16200000"/>
              </a:gradFill>
              <a:ln>
                <a:noFill/>
              </a:ln>
              <a:extLst>
                <a:ext uri="{91240B29-F687-4F45-9708-019B960494DF}">
                  <a14:hiddenLine xmlns:a14="http://schemas.microsoft.com/office/drawing/2010/main" xmlns="" w="9525" algn="ctr">
                    <a:solidFill>
                      <a:srgbClr val="000000"/>
                    </a:solidFill>
                    <a:round/>
                    <a:headEnd/>
                    <a:tailEnd/>
                  </a14:hiddenLine>
                </a:ext>
              </a:extLst>
            </p:spPr>
            <p:txBody>
              <a:bodyPr lIns="91424" tIns="45712" rIns="91424" bIns="45712" anchor="ctr"/>
              <a:lstStyle/>
              <a:p>
                <a:pPr algn="ctr" rtl="0"/>
                <a:endParaRPr lang="en-GB" sz="1600">
                  <a:solidFill>
                    <a:srgbClr val="FFFFFF"/>
                  </a:solidFill>
                  <a:latin typeface="Calibri" pitchFamily="34" charset="0"/>
                  <a:ea typeface="MS PGothic" pitchFamily="34" charset="-128"/>
                </a:endParaRPr>
              </a:p>
            </p:txBody>
          </p:sp>
        </p:grpSp>
      </p:grpSp>
      <p:grpSp>
        <p:nvGrpSpPr>
          <p:cNvPr id="1884179" name="Grupper 33"/>
          <p:cNvGrpSpPr>
            <a:grpSpLocks/>
          </p:cNvGrpSpPr>
          <p:nvPr/>
        </p:nvGrpSpPr>
        <p:grpSpPr bwMode="auto">
          <a:xfrm>
            <a:off x="3549816" y="3696093"/>
            <a:ext cx="2389169" cy="2028746"/>
            <a:chOff x="2863417" y="3775001"/>
            <a:chExt cx="1917701" cy="1534160"/>
          </a:xfrm>
        </p:grpSpPr>
        <p:grpSp>
          <p:nvGrpSpPr>
            <p:cNvPr id="18" name="Ellipse 12"/>
            <p:cNvGrpSpPr>
              <a:grpSpLocks/>
            </p:cNvGrpSpPr>
            <p:nvPr/>
          </p:nvGrpSpPr>
          <p:grpSpPr bwMode="auto">
            <a:xfrm>
              <a:off x="3053881" y="4905443"/>
              <a:ext cx="1346854" cy="301220"/>
              <a:chOff x="3553968" y="6193536"/>
              <a:chExt cx="1962912" cy="438912"/>
            </a:xfrm>
          </p:grpSpPr>
          <p:pic>
            <p:nvPicPr>
              <p:cNvPr id="1884181" name="Ellipse 12"/>
              <p:cNvPicPr>
                <a:picLocks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553968" y="6193536"/>
                <a:ext cx="1962912" cy="438912"/>
              </a:xfrm>
              <a:prstGeom prst="rect">
                <a:avLst/>
              </a:prstGeom>
              <a:noFill/>
              <a:extLst>
                <a:ext uri="{909E8E84-426E-40DD-AFC4-6F175D3DCCD1}">
                  <a14:hiddenFill xmlns:a14="http://schemas.microsoft.com/office/drawing/2010/main" xmlns="">
                    <a:solidFill>
                      <a:srgbClr val="FFFFFF"/>
                    </a:solidFill>
                  </a14:hiddenFill>
                </a:ext>
              </a:extLst>
            </p:spPr>
          </p:pic>
          <p:sp>
            <p:nvSpPr>
              <p:cNvPr id="1884182" name="Text Box 22"/>
              <p:cNvSpPr txBox="1">
                <a:spLocks noChangeArrowheads="1"/>
              </p:cNvSpPr>
              <p:nvPr/>
            </p:nvSpPr>
            <p:spPr bwMode="auto">
              <a:xfrm>
                <a:off x="3846119" y="6262350"/>
                <a:ext cx="1376899" cy="301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4" tIns="45712" rIns="91424" bIns="45712" anchor="ctr"/>
              <a:lstStyle>
                <a:lvl1pPr>
                  <a:defRPr>
                    <a:solidFill>
                      <a:schemeClr val="tx1"/>
                    </a:solidFill>
                    <a:latin typeface="Arial" pitchFamily="34" charset="0"/>
                    <a:cs typeface="Arial" pitchFamily="34" charset="0"/>
                  </a:defRPr>
                </a:lvl1pPr>
                <a:lvl2pPr marL="742950" indent="-287338">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r" rtl="1" fontAlgn="base">
                  <a:spcBef>
                    <a:spcPct val="0"/>
                  </a:spcBef>
                  <a:spcAft>
                    <a:spcPct val="0"/>
                  </a:spcAft>
                  <a:defRPr>
                    <a:solidFill>
                      <a:schemeClr val="tx1"/>
                    </a:solidFill>
                    <a:latin typeface="Arial" pitchFamily="34" charset="0"/>
                    <a:cs typeface="Arial" pitchFamily="34" charset="0"/>
                  </a:defRPr>
                </a:lvl6pPr>
                <a:lvl7pPr marL="2971800" indent="-228600" algn="r" rtl="1" fontAlgn="base">
                  <a:spcBef>
                    <a:spcPct val="0"/>
                  </a:spcBef>
                  <a:spcAft>
                    <a:spcPct val="0"/>
                  </a:spcAft>
                  <a:defRPr>
                    <a:solidFill>
                      <a:schemeClr val="tx1"/>
                    </a:solidFill>
                    <a:latin typeface="Arial" pitchFamily="34" charset="0"/>
                    <a:cs typeface="Arial" pitchFamily="34" charset="0"/>
                  </a:defRPr>
                </a:lvl7pPr>
                <a:lvl8pPr marL="3429000" indent="-228600" algn="r" rtl="1" fontAlgn="base">
                  <a:spcBef>
                    <a:spcPct val="0"/>
                  </a:spcBef>
                  <a:spcAft>
                    <a:spcPct val="0"/>
                  </a:spcAft>
                  <a:defRPr>
                    <a:solidFill>
                      <a:schemeClr val="tx1"/>
                    </a:solidFill>
                    <a:latin typeface="Arial" pitchFamily="34" charset="0"/>
                    <a:cs typeface="Arial" pitchFamily="34" charset="0"/>
                  </a:defRPr>
                </a:lvl8pPr>
                <a:lvl9pPr marL="3886200" indent="-228600" algn="r" rtl="1" fontAlgn="base">
                  <a:spcBef>
                    <a:spcPct val="0"/>
                  </a:spcBef>
                  <a:spcAft>
                    <a:spcPct val="0"/>
                  </a:spcAft>
                  <a:defRPr>
                    <a:solidFill>
                      <a:schemeClr val="tx1"/>
                    </a:solidFill>
                    <a:latin typeface="Arial" pitchFamily="34" charset="0"/>
                    <a:cs typeface="Arial" pitchFamily="34" charset="0"/>
                  </a:defRPr>
                </a:lvl9pPr>
              </a:lstStyle>
              <a:p>
                <a:pPr algn="ctr" rtl="0"/>
                <a:endParaRPr lang="en-GB" sz="1600">
                  <a:solidFill>
                    <a:srgbClr val="FFFFFF"/>
                  </a:solidFill>
                  <a:latin typeface="Calibri" pitchFamily="34" charset="0"/>
                  <a:ea typeface="MS PGothic" pitchFamily="34" charset="-128"/>
                </a:endParaRPr>
              </a:p>
            </p:txBody>
          </p:sp>
        </p:grpSp>
        <p:grpSp>
          <p:nvGrpSpPr>
            <p:cNvPr id="1884183" name="Grupper 7"/>
            <p:cNvGrpSpPr>
              <a:grpSpLocks/>
            </p:cNvGrpSpPr>
            <p:nvPr/>
          </p:nvGrpSpPr>
          <p:grpSpPr bwMode="auto">
            <a:xfrm>
              <a:off x="2863417" y="3775001"/>
              <a:ext cx="1917701" cy="1534160"/>
              <a:chOff x="2324056" y="1689384"/>
              <a:chExt cx="4786570" cy="3829252"/>
            </a:xfrm>
          </p:grpSpPr>
          <p:pic>
            <p:nvPicPr>
              <p:cNvPr id="1884184" name="Billede 14" descr="e7.png"/>
              <p:cNvPicPr>
                <a:picLocks noChangeAspect="1"/>
              </p:cNvPicPr>
              <p:nvPr/>
            </p:nvPicPr>
            <p:blipFill>
              <a:blip r:embed="rId7">
                <a:extLst>
                  <a:ext uri="{28A0092B-C50C-407E-A947-70E740481C1C}">
                    <a14:useLocalDpi xmlns:a14="http://schemas.microsoft.com/office/drawing/2010/main" xmlns="" val="0"/>
                  </a:ext>
                </a:extLst>
              </a:blip>
              <a:srcRect/>
              <a:stretch>
                <a:fillRect/>
              </a:stretch>
            </p:blipFill>
            <p:spPr bwMode="auto">
              <a:xfrm>
                <a:off x="2324056" y="1689384"/>
                <a:ext cx="4786570" cy="3829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1" name="Ellipse 15"/>
              <p:cNvGrpSpPr>
                <a:grpSpLocks/>
              </p:cNvGrpSpPr>
              <p:nvPr/>
            </p:nvGrpSpPr>
            <p:grpSpPr bwMode="auto">
              <a:xfrm>
                <a:off x="3039578" y="1889950"/>
                <a:ext cx="3006772" cy="3017813"/>
                <a:chOff x="3694176" y="4663440"/>
                <a:chExt cx="1755648" cy="1761744"/>
              </a:xfrm>
            </p:grpSpPr>
            <p:pic>
              <p:nvPicPr>
                <p:cNvPr id="1884186" name="Ellipse 15"/>
                <p:cNvPicPr>
                  <a:picLocks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3694176" y="4663440"/>
                  <a:ext cx="1755648" cy="1761744"/>
                </a:xfrm>
                <a:prstGeom prst="rect">
                  <a:avLst/>
                </a:prstGeom>
                <a:noFill/>
                <a:extLst>
                  <a:ext uri="{909E8E84-426E-40DD-AFC4-6F175D3DCCD1}">
                    <a14:hiddenFill xmlns:a14="http://schemas.microsoft.com/office/drawing/2010/main" xmlns="">
                      <a:solidFill>
                        <a:srgbClr val="FFFFFF"/>
                      </a:solidFill>
                    </a14:hiddenFill>
                  </a:ext>
                </a:extLst>
              </p:spPr>
            </p:pic>
            <p:sp>
              <p:nvSpPr>
                <p:cNvPr id="1884187" name="Text Box 27"/>
                <p:cNvSpPr txBox="1">
                  <a:spLocks noChangeArrowheads="1"/>
                </p:cNvSpPr>
                <p:nvPr/>
              </p:nvSpPr>
              <p:spPr bwMode="auto">
                <a:xfrm>
                  <a:off x="3954659" y="4927741"/>
                  <a:ext cx="1233983" cy="1233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4" tIns="45712" rIns="91424" bIns="45712" anchor="ctr"/>
                <a:lstStyle>
                  <a:lvl1pPr>
                    <a:defRPr>
                      <a:solidFill>
                        <a:schemeClr val="tx1"/>
                      </a:solidFill>
                      <a:latin typeface="Arial" pitchFamily="34" charset="0"/>
                      <a:cs typeface="Arial" pitchFamily="34" charset="0"/>
                    </a:defRPr>
                  </a:lvl1pPr>
                  <a:lvl2pPr marL="742950" indent="-287338">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r" rtl="1" fontAlgn="base">
                    <a:spcBef>
                      <a:spcPct val="0"/>
                    </a:spcBef>
                    <a:spcAft>
                      <a:spcPct val="0"/>
                    </a:spcAft>
                    <a:defRPr>
                      <a:solidFill>
                        <a:schemeClr val="tx1"/>
                      </a:solidFill>
                      <a:latin typeface="Arial" pitchFamily="34" charset="0"/>
                      <a:cs typeface="Arial" pitchFamily="34" charset="0"/>
                    </a:defRPr>
                  </a:lvl6pPr>
                  <a:lvl7pPr marL="2971800" indent="-228600" algn="r" rtl="1" fontAlgn="base">
                    <a:spcBef>
                      <a:spcPct val="0"/>
                    </a:spcBef>
                    <a:spcAft>
                      <a:spcPct val="0"/>
                    </a:spcAft>
                    <a:defRPr>
                      <a:solidFill>
                        <a:schemeClr val="tx1"/>
                      </a:solidFill>
                      <a:latin typeface="Arial" pitchFamily="34" charset="0"/>
                      <a:cs typeface="Arial" pitchFamily="34" charset="0"/>
                    </a:defRPr>
                  </a:lvl7pPr>
                  <a:lvl8pPr marL="3429000" indent="-228600" algn="r" rtl="1" fontAlgn="base">
                    <a:spcBef>
                      <a:spcPct val="0"/>
                    </a:spcBef>
                    <a:spcAft>
                      <a:spcPct val="0"/>
                    </a:spcAft>
                    <a:defRPr>
                      <a:solidFill>
                        <a:schemeClr val="tx1"/>
                      </a:solidFill>
                      <a:latin typeface="Arial" pitchFamily="34" charset="0"/>
                      <a:cs typeface="Arial" pitchFamily="34" charset="0"/>
                    </a:defRPr>
                  </a:lvl8pPr>
                  <a:lvl9pPr marL="3886200" indent="-228600" algn="r" rtl="1" fontAlgn="base">
                    <a:spcBef>
                      <a:spcPct val="0"/>
                    </a:spcBef>
                    <a:spcAft>
                      <a:spcPct val="0"/>
                    </a:spcAft>
                    <a:defRPr>
                      <a:solidFill>
                        <a:schemeClr val="tx1"/>
                      </a:solidFill>
                      <a:latin typeface="Arial" pitchFamily="34" charset="0"/>
                      <a:cs typeface="Arial" pitchFamily="34" charset="0"/>
                    </a:defRPr>
                  </a:lvl9pPr>
                </a:lstStyle>
                <a:p>
                  <a:pPr algn="ctr" rtl="0"/>
                  <a:endParaRPr lang="en-GB" sz="1600">
                    <a:solidFill>
                      <a:srgbClr val="FFFFFF"/>
                    </a:solidFill>
                    <a:latin typeface="Calibri" pitchFamily="34" charset="0"/>
                    <a:ea typeface="MS PGothic" pitchFamily="34" charset="-128"/>
                  </a:endParaRPr>
                </a:p>
              </p:txBody>
            </p:sp>
          </p:grpSp>
          <p:sp>
            <p:nvSpPr>
              <p:cNvPr id="22" name="Ellipse 16"/>
              <p:cNvSpPr>
                <a:spLocks noChangeArrowheads="1"/>
              </p:cNvSpPr>
              <p:nvPr/>
            </p:nvSpPr>
            <p:spPr bwMode="auto">
              <a:xfrm>
                <a:off x="3425540" y="1929109"/>
                <a:ext cx="2185913" cy="1642481"/>
              </a:xfrm>
              <a:prstGeom prst="ellipse">
                <a:avLst/>
              </a:prstGeom>
              <a:gradFill rotWithShape="1">
                <a:gsLst>
                  <a:gs pos="0">
                    <a:srgbClr val="C0BDB4">
                      <a:alpha val="0"/>
                    </a:srgbClr>
                  </a:gs>
                  <a:gs pos="100000">
                    <a:schemeClr val="bg1">
                      <a:alpha val="76999"/>
                    </a:schemeClr>
                  </a:gs>
                </a:gsLst>
                <a:lin ang="16200000"/>
              </a:gradFill>
              <a:ln>
                <a:noFill/>
              </a:ln>
              <a:extLst>
                <a:ext uri="{91240B29-F687-4F45-9708-019B960494DF}">
                  <a14:hiddenLine xmlns:a14="http://schemas.microsoft.com/office/drawing/2010/main" xmlns="" w="9525" algn="ctr">
                    <a:solidFill>
                      <a:srgbClr val="000000"/>
                    </a:solidFill>
                    <a:round/>
                    <a:headEnd/>
                    <a:tailEnd/>
                  </a14:hiddenLine>
                </a:ext>
              </a:extLst>
            </p:spPr>
            <p:txBody>
              <a:bodyPr lIns="91424" tIns="45712" rIns="91424" bIns="45712" anchor="ctr"/>
              <a:lstStyle/>
              <a:p>
                <a:pPr algn="ctr" rtl="0"/>
                <a:endParaRPr lang="en-GB" sz="1600">
                  <a:solidFill>
                    <a:srgbClr val="FFFFFF"/>
                  </a:solidFill>
                  <a:latin typeface="Calibri" pitchFamily="34" charset="0"/>
                  <a:ea typeface="MS PGothic" pitchFamily="34" charset="-128"/>
                </a:endParaRPr>
              </a:p>
            </p:txBody>
          </p:sp>
        </p:grpSp>
      </p:grpSp>
      <p:grpSp>
        <p:nvGrpSpPr>
          <p:cNvPr id="1884189" name="Grupper 32"/>
          <p:cNvGrpSpPr>
            <a:grpSpLocks/>
          </p:cNvGrpSpPr>
          <p:nvPr/>
        </p:nvGrpSpPr>
        <p:grpSpPr bwMode="auto">
          <a:xfrm>
            <a:off x="1102276" y="3740727"/>
            <a:ext cx="2338942" cy="1984112"/>
            <a:chOff x="240868" y="3757102"/>
            <a:chExt cx="1875873" cy="1500699"/>
          </a:xfrm>
        </p:grpSpPr>
        <p:grpSp>
          <p:nvGrpSpPr>
            <p:cNvPr id="13" name="Ellipse 7"/>
            <p:cNvGrpSpPr>
              <a:grpSpLocks/>
            </p:cNvGrpSpPr>
            <p:nvPr/>
          </p:nvGrpSpPr>
          <p:grpSpPr bwMode="auto">
            <a:xfrm>
              <a:off x="421076" y="4905442"/>
              <a:ext cx="1342671" cy="301220"/>
              <a:chOff x="707136" y="6193536"/>
              <a:chExt cx="1956816" cy="438912"/>
            </a:xfrm>
          </p:grpSpPr>
          <p:pic>
            <p:nvPicPr>
              <p:cNvPr id="1884191" name="Ellipse 7"/>
              <p:cNvPicPr>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07136" y="6193536"/>
                <a:ext cx="1956816" cy="438912"/>
              </a:xfrm>
              <a:prstGeom prst="rect">
                <a:avLst/>
              </a:prstGeom>
              <a:noFill/>
              <a:extLst>
                <a:ext uri="{909E8E84-426E-40DD-AFC4-6F175D3DCCD1}">
                  <a14:hiddenFill xmlns:a14="http://schemas.microsoft.com/office/drawing/2010/main" xmlns="">
                    <a:solidFill>
                      <a:srgbClr val="FFFFFF"/>
                    </a:solidFill>
                  </a14:hiddenFill>
                </a:ext>
              </a:extLst>
            </p:spPr>
          </p:pic>
          <p:sp>
            <p:nvSpPr>
              <p:cNvPr id="1884192" name="Text Box 32"/>
              <p:cNvSpPr txBox="1">
                <a:spLocks noChangeArrowheads="1"/>
              </p:cNvSpPr>
              <p:nvPr/>
            </p:nvSpPr>
            <p:spPr bwMode="auto">
              <a:xfrm>
                <a:off x="996343" y="6262350"/>
                <a:ext cx="1376900" cy="301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4" tIns="45712" rIns="91424" bIns="45712" anchor="ctr"/>
              <a:lstStyle>
                <a:lvl1pPr>
                  <a:defRPr>
                    <a:solidFill>
                      <a:schemeClr val="tx1"/>
                    </a:solidFill>
                    <a:latin typeface="Arial" pitchFamily="34" charset="0"/>
                    <a:cs typeface="Arial" pitchFamily="34" charset="0"/>
                  </a:defRPr>
                </a:lvl1pPr>
                <a:lvl2pPr marL="742950" indent="-287338">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r" rtl="1" fontAlgn="base">
                  <a:spcBef>
                    <a:spcPct val="0"/>
                  </a:spcBef>
                  <a:spcAft>
                    <a:spcPct val="0"/>
                  </a:spcAft>
                  <a:defRPr>
                    <a:solidFill>
                      <a:schemeClr val="tx1"/>
                    </a:solidFill>
                    <a:latin typeface="Arial" pitchFamily="34" charset="0"/>
                    <a:cs typeface="Arial" pitchFamily="34" charset="0"/>
                  </a:defRPr>
                </a:lvl6pPr>
                <a:lvl7pPr marL="2971800" indent="-228600" algn="r" rtl="1" fontAlgn="base">
                  <a:spcBef>
                    <a:spcPct val="0"/>
                  </a:spcBef>
                  <a:spcAft>
                    <a:spcPct val="0"/>
                  </a:spcAft>
                  <a:defRPr>
                    <a:solidFill>
                      <a:schemeClr val="tx1"/>
                    </a:solidFill>
                    <a:latin typeface="Arial" pitchFamily="34" charset="0"/>
                    <a:cs typeface="Arial" pitchFamily="34" charset="0"/>
                  </a:defRPr>
                </a:lvl7pPr>
                <a:lvl8pPr marL="3429000" indent="-228600" algn="r" rtl="1" fontAlgn="base">
                  <a:spcBef>
                    <a:spcPct val="0"/>
                  </a:spcBef>
                  <a:spcAft>
                    <a:spcPct val="0"/>
                  </a:spcAft>
                  <a:defRPr>
                    <a:solidFill>
                      <a:schemeClr val="tx1"/>
                    </a:solidFill>
                    <a:latin typeface="Arial" pitchFamily="34" charset="0"/>
                    <a:cs typeface="Arial" pitchFamily="34" charset="0"/>
                  </a:defRPr>
                </a:lvl8pPr>
                <a:lvl9pPr marL="3886200" indent="-228600" algn="r" rtl="1" fontAlgn="base">
                  <a:spcBef>
                    <a:spcPct val="0"/>
                  </a:spcBef>
                  <a:spcAft>
                    <a:spcPct val="0"/>
                  </a:spcAft>
                  <a:defRPr>
                    <a:solidFill>
                      <a:schemeClr val="tx1"/>
                    </a:solidFill>
                    <a:latin typeface="Arial" pitchFamily="34" charset="0"/>
                    <a:cs typeface="Arial" pitchFamily="34" charset="0"/>
                  </a:defRPr>
                </a:lvl9pPr>
              </a:lstStyle>
              <a:p>
                <a:pPr algn="ctr" rtl="0"/>
                <a:endParaRPr lang="en-GB" sz="1600">
                  <a:solidFill>
                    <a:srgbClr val="FFFFFF"/>
                  </a:solidFill>
                  <a:latin typeface="Calibri" pitchFamily="34" charset="0"/>
                  <a:ea typeface="MS PGothic" pitchFamily="34" charset="-128"/>
                </a:endParaRPr>
              </a:p>
            </p:txBody>
          </p:sp>
        </p:grpSp>
        <p:grpSp>
          <p:nvGrpSpPr>
            <p:cNvPr id="1884193" name="Grupper 11"/>
            <p:cNvGrpSpPr>
              <a:grpSpLocks/>
            </p:cNvGrpSpPr>
            <p:nvPr/>
          </p:nvGrpSpPr>
          <p:grpSpPr bwMode="auto">
            <a:xfrm>
              <a:off x="240868" y="3757102"/>
              <a:ext cx="1875873" cy="1500699"/>
              <a:chOff x="2320997" y="1568930"/>
              <a:chExt cx="4682168" cy="3745734"/>
            </a:xfrm>
          </p:grpSpPr>
          <p:pic>
            <p:nvPicPr>
              <p:cNvPr id="1884194" name="Billede 9" descr="e6.png"/>
              <p:cNvPicPr>
                <a:picLocks noChangeAspect="1"/>
              </p:cNvPicPr>
              <p:nvPr/>
            </p:nvPicPr>
            <p:blipFill>
              <a:blip r:embed="rId9">
                <a:extLst>
                  <a:ext uri="{28A0092B-C50C-407E-A947-70E740481C1C}">
                    <a14:useLocalDpi xmlns:a14="http://schemas.microsoft.com/office/drawing/2010/main" xmlns="" val="0"/>
                  </a:ext>
                </a:extLst>
              </a:blip>
              <a:srcRect/>
              <a:stretch>
                <a:fillRect/>
              </a:stretch>
            </p:blipFill>
            <p:spPr bwMode="auto">
              <a:xfrm>
                <a:off x="2320997" y="1568930"/>
                <a:ext cx="4682168" cy="37457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6" name="Ellipse 10"/>
              <p:cNvGrpSpPr>
                <a:grpSpLocks/>
              </p:cNvGrpSpPr>
              <p:nvPr/>
            </p:nvGrpSpPr>
            <p:grpSpPr bwMode="auto">
              <a:xfrm>
                <a:off x="3021359" y="1814172"/>
                <a:ext cx="3006772" cy="3017813"/>
                <a:chOff x="853440" y="4663440"/>
                <a:chExt cx="1755648" cy="1761744"/>
              </a:xfrm>
            </p:grpSpPr>
            <p:pic>
              <p:nvPicPr>
                <p:cNvPr id="1884196" name="Ellipse 10"/>
                <p:cNvPicPr>
                  <a:picLocks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853440" y="4663440"/>
                  <a:ext cx="1755648" cy="1761744"/>
                </a:xfrm>
                <a:prstGeom prst="rect">
                  <a:avLst/>
                </a:prstGeom>
                <a:noFill/>
                <a:extLst>
                  <a:ext uri="{909E8E84-426E-40DD-AFC4-6F175D3DCCD1}">
                    <a14:hiddenFill xmlns:a14="http://schemas.microsoft.com/office/drawing/2010/main" xmlns="">
                      <a:solidFill>
                        <a:srgbClr val="FFFFFF"/>
                      </a:solidFill>
                    </a14:hiddenFill>
                  </a:ext>
                </a:extLst>
              </p:spPr>
            </p:pic>
            <p:sp>
              <p:nvSpPr>
                <p:cNvPr id="1884197" name="Text Box 37"/>
                <p:cNvSpPr txBox="1">
                  <a:spLocks noChangeArrowheads="1"/>
                </p:cNvSpPr>
                <p:nvPr/>
              </p:nvSpPr>
              <p:spPr bwMode="auto">
                <a:xfrm>
                  <a:off x="1114673" y="4927493"/>
                  <a:ext cx="1233983" cy="1233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4" tIns="45712" rIns="91424" bIns="45712" anchor="ctr"/>
                <a:lstStyle>
                  <a:lvl1pPr>
                    <a:defRPr>
                      <a:solidFill>
                        <a:schemeClr val="tx1"/>
                      </a:solidFill>
                      <a:latin typeface="Arial" pitchFamily="34" charset="0"/>
                      <a:cs typeface="Arial" pitchFamily="34" charset="0"/>
                    </a:defRPr>
                  </a:lvl1pPr>
                  <a:lvl2pPr marL="742950" indent="-287338">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r" rtl="1" fontAlgn="base">
                    <a:spcBef>
                      <a:spcPct val="0"/>
                    </a:spcBef>
                    <a:spcAft>
                      <a:spcPct val="0"/>
                    </a:spcAft>
                    <a:defRPr>
                      <a:solidFill>
                        <a:schemeClr val="tx1"/>
                      </a:solidFill>
                      <a:latin typeface="Arial" pitchFamily="34" charset="0"/>
                      <a:cs typeface="Arial" pitchFamily="34" charset="0"/>
                    </a:defRPr>
                  </a:lvl6pPr>
                  <a:lvl7pPr marL="2971800" indent="-228600" algn="r" rtl="1" fontAlgn="base">
                    <a:spcBef>
                      <a:spcPct val="0"/>
                    </a:spcBef>
                    <a:spcAft>
                      <a:spcPct val="0"/>
                    </a:spcAft>
                    <a:defRPr>
                      <a:solidFill>
                        <a:schemeClr val="tx1"/>
                      </a:solidFill>
                      <a:latin typeface="Arial" pitchFamily="34" charset="0"/>
                      <a:cs typeface="Arial" pitchFamily="34" charset="0"/>
                    </a:defRPr>
                  </a:lvl7pPr>
                  <a:lvl8pPr marL="3429000" indent="-228600" algn="r" rtl="1" fontAlgn="base">
                    <a:spcBef>
                      <a:spcPct val="0"/>
                    </a:spcBef>
                    <a:spcAft>
                      <a:spcPct val="0"/>
                    </a:spcAft>
                    <a:defRPr>
                      <a:solidFill>
                        <a:schemeClr val="tx1"/>
                      </a:solidFill>
                      <a:latin typeface="Arial" pitchFamily="34" charset="0"/>
                      <a:cs typeface="Arial" pitchFamily="34" charset="0"/>
                    </a:defRPr>
                  </a:lvl8pPr>
                  <a:lvl9pPr marL="3886200" indent="-228600" algn="r" rtl="1" fontAlgn="base">
                    <a:spcBef>
                      <a:spcPct val="0"/>
                    </a:spcBef>
                    <a:spcAft>
                      <a:spcPct val="0"/>
                    </a:spcAft>
                    <a:defRPr>
                      <a:solidFill>
                        <a:schemeClr val="tx1"/>
                      </a:solidFill>
                      <a:latin typeface="Arial" pitchFamily="34" charset="0"/>
                      <a:cs typeface="Arial" pitchFamily="34" charset="0"/>
                    </a:defRPr>
                  </a:lvl9pPr>
                </a:lstStyle>
                <a:p>
                  <a:pPr algn="ctr" rtl="0"/>
                  <a:endParaRPr lang="en-GB" sz="1600">
                    <a:solidFill>
                      <a:srgbClr val="FFFFFF"/>
                    </a:solidFill>
                    <a:latin typeface="Calibri" pitchFamily="34" charset="0"/>
                    <a:ea typeface="MS PGothic" pitchFamily="34" charset="-128"/>
                  </a:endParaRPr>
                </a:p>
              </p:txBody>
            </p:sp>
          </p:grpSp>
          <p:sp>
            <p:nvSpPr>
              <p:cNvPr id="17" name="Ellipse 11"/>
              <p:cNvSpPr>
                <a:spLocks noChangeArrowheads="1"/>
              </p:cNvSpPr>
              <p:nvPr/>
            </p:nvSpPr>
            <p:spPr bwMode="auto">
              <a:xfrm>
                <a:off x="3411236" y="1877806"/>
                <a:ext cx="2185913" cy="1618005"/>
              </a:xfrm>
              <a:prstGeom prst="ellipse">
                <a:avLst/>
              </a:prstGeom>
              <a:gradFill rotWithShape="1">
                <a:gsLst>
                  <a:gs pos="0">
                    <a:srgbClr val="C0BDB4">
                      <a:alpha val="0"/>
                    </a:srgbClr>
                  </a:gs>
                  <a:gs pos="100000">
                    <a:schemeClr val="bg1">
                      <a:alpha val="76999"/>
                    </a:schemeClr>
                  </a:gs>
                </a:gsLst>
                <a:lin ang="16200000"/>
              </a:gradFill>
              <a:ln>
                <a:noFill/>
              </a:ln>
              <a:extLst>
                <a:ext uri="{91240B29-F687-4F45-9708-019B960494DF}">
                  <a14:hiddenLine xmlns:a14="http://schemas.microsoft.com/office/drawing/2010/main" xmlns="" w="9525" algn="ctr">
                    <a:solidFill>
                      <a:srgbClr val="000000"/>
                    </a:solidFill>
                    <a:round/>
                    <a:headEnd/>
                    <a:tailEnd/>
                  </a14:hiddenLine>
                </a:ext>
              </a:extLst>
            </p:spPr>
            <p:txBody>
              <a:bodyPr lIns="91424" tIns="45712" rIns="91424" bIns="45712" anchor="ctr"/>
              <a:lstStyle/>
              <a:p>
                <a:pPr algn="ctr" rtl="0"/>
                <a:endParaRPr lang="en-GB" sz="1600">
                  <a:solidFill>
                    <a:srgbClr val="FFFFFF"/>
                  </a:solidFill>
                  <a:latin typeface="Calibri" pitchFamily="34" charset="0"/>
                  <a:ea typeface="MS PGothic" pitchFamily="34" charset="-128"/>
                </a:endParaRPr>
              </a:p>
            </p:txBody>
          </p:sp>
        </p:grpSp>
      </p:grpSp>
      <p:sp>
        <p:nvSpPr>
          <p:cNvPr id="1884199" name="Text Box 39"/>
          <p:cNvSpPr txBox="1">
            <a:spLocks noChangeArrowheads="1"/>
          </p:cNvSpPr>
          <p:nvPr/>
        </p:nvSpPr>
        <p:spPr bwMode="auto">
          <a:xfrm>
            <a:off x="2232552" y="591779"/>
            <a:ext cx="5057633" cy="64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360" tIns="45680" rIns="91360" bIns="45680">
            <a:spAutoFit/>
          </a:bodyPr>
          <a:lstStyle>
            <a:lvl1pPr defTabSz="1042988">
              <a:defRPr>
                <a:solidFill>
                  <a:schemeClr val="tx1"/>
                </a:solidFill>
                <a:latin typeface="Arial" pitchFamily="34" charset="0"/>
                <a:cs typeface="Arial" pitchFamily="34" charset="0"/>
              </a:defRPr>
            </a:lvl1pPr>
            <a:lvl2pPr marL="522288" defTabSz="1042988">
              <a:defRPr>
                <a:solidFill>
                  <a:schemeClr val="tx1"/>
                </a:solidFill>
                <a:latin typeface="Arial" pitchFamily="34" charset="0"/>
                <a:cs typeface="Arial" pitchFamily="34" charset="0"/>
              </a:defRPr>
            </a:lvl2pPr>
            <a:lvl3pPr marL="1042988" defTabSz="1042988">
              <a:defRPr>
                <a:solidFill>
                  <a:schemeClr val="tx1"/>
                </a:solidFill>
                <a:latin typeface="Arial" pitchFamily="34" charset="0"/>
                <a:cs typeface="Arial" pitchFamily="34" charset="0"/>
              </a:defRPr>
            </a:lvl3pPr>
            <a:lvl4pPr marL="1565275" defTabSz="1042988">
              <a:defRPr>
                <a:solidFill>
                  <a:schemeClr val="tx1"/>
                </a:solidFill>
                <a:latin typeface="Arial" pitchFamily="34" charset="0"/>
                <a:cs typeface="Arial" pitchFamily="34" charset="0"/>
              </a:defRPr>
            </a:lvl4pPr>
            <a:lvl5pPr marL="2085975" defTabSz="1042988">
              <a:defRPr>
                <a:solidFill>
                  <a:schemeClr val="tx1"/>
                </a:solidFill>
                <a:latin typeface="Arial" pitchFamily="34" charset="0"/>
                <a:cs typeface="Arial" pitchFamily="34" charset="0"/>
              </a:defRPr>
            </a:lvl5pPr>
            <a:lvl6pPr marL="2543175" algn="r" defTabSz="1042988" rtl="1" fontAlgn="base">
              <a:spcBef>
                <a:spcPct val="0"/>
              </a:spcBef>
              <a:spcAft>
                <a:spcPct val="0"/>
              </a:spcAft>
              <a:defRPr>
                <a:solidFill>
                  <a:schemeClr val="tx1"/>
                </a:solidFill>
                <a:latin typeface="Arial" pitchFamily="34" charset="0"/>
                <a:cs typeface="Arial" pitchFamily="34" charset="0"/>
              </a:defRPr>
            </a:lvl6pPr>
            <a:lvl7pPr marL="3000375" algn="r" defTabSz="1042988" rtl="1" fontAlgn="base">
              <a:spcBef>
                <a:spcPct val="0"/>
              </a:spcBef>
              <a:spcAft>
                <a:spcPct val="0"/>
              </a:spcAft>
              <a:defRPr>
                <a:solidFill>
                  <a:schemeClr val="tx1"/>
                </a:solidFill>
                <a:latin typeface="Arial" pitchFamily="34" charset="0"/>
                <a:cs typeface="Arial" pitchFamily="34" charset="0"/>
              </a:defRPr>
            </a:lvl7pPr>
            <a:lvl8pPr marL="3457575" algn="r" defTabSz="1042988" rtl="1" fontAlgn="base">
              <a:spcBef>
                <a:spcPct val="0"/>
              </a:spcBef>
              <a:spcAft>
                <a:spcPct val="0"/>
              </a:spcAft>
              <a:defRPr>
                <a:solidFill>
                  <a:schemeClr val="tx1"/>
                </a:solidFill>
                <a:latin typeface="Arial" pitchFamily="34" charset="0"/>
                <a:cs typeface="Arial" pitchFamily="34" charset="0"/>
              </a:defRPr>
            </a:lvl8pPr>
            <a:lvl9pPr marL="3914775" algn="r" defTabSz="1042988" rtl="1" fontAlgn="base">
              <a:spcBef>
                <a:spcPct val="0"/>
              </a:spcBef>
              <a:spcAft>
                <a:spcPct val="0"/>
              </a:spcAft>
              <a:defRPr>
                <a:solidFill>
                  <a:schemeClr val="tx1"/>
                </a:solidFill>
                <a:latin typeface="Arial" pitchFamily="34" charset="0"/>
                <a:cs typeface="Arial" pitchFamily="34" charset="0"/>
              </a:defRPr>
            </a:lvl9pPr>
          </a:lstStyle>
          <a:p>
            <a:pPr algn="ctr" rtl="0"/>
            <a:r>
              <a:rPr lang="en-GB">
                <a:solidFill>
                  <a:srgbClr val="1255A4"/>
                </a:solidFill>
              </a:rPr>
              <a:t>World Health Assembly in 2000: </a:t>
            </a:r>
            <a:br>
              <a:rPr lang="en-GB">
                <a:solidFill>
                  <a:srgbClr val="1255A4"/>
                </a:solidFill>
              </a:rPr>
            </a:br>
            <a:r>
              <a:rPr lang="en-GB">
                <a:solidFill>
                  <a:srgbClr val="1255A4"/>
                </a:solidFill>
              </a:rPr>
              <a:t>There is a clear vision on how to address NCDs</a:t>
            </a:r>
            <a:endParaRPr lang="en-US">
              <a:solidFill>
                <a:srgbClr val="1255A4"/>
              </a:solidFill>
            </a:endParaRPr>
          </a:p>
        </p:txBody>
      </p:sp>
    </p:spTree>
    <p:extLst>
      <p:ext uri="{BB962C8B-B14F-4D97-AF65-F5344CB8AC3E}">
        <p14:creationId xmlns:p14="http://schemas.microsoft.com/office/powerpoint/2010/main" xmlns="" val="28601898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5010" name="Group 2"/>
          <p:cNvGraphicFramePr>
            <a:graphicFrameLocks noGrp="1"/>
          </p:cNvGraphicFramePr>
          <p:nvPr>
            <p:extLst>
              <p:ext uri="{D42A27DB-BD31-4B8C-83A1-F6EECF244321}">
                <p14:modId xmlns:p14="http://schemas.microsoft.com/office/powerpoint/2010/main" xmlns="" val="1717607043"/>
              </p:ext>
            </p:extLst>
          </p:nvPr>
        </p:nvGraphicFramePr>
        <p:xfrm>
          <a:off x="371474" y="1316038"/>
          <a:ext cx="8543926" cy="3802061"/>
        </p:xfrm>
        <a:graphic>
          <a:graphicData uri="http://schemas.openxmlformats.org/drawingml/2006/table">
            <a:tbl>
              <a:tblPr/>
              <a:tblGrid>
                <a:gridCol w="1704640"/>
                <a:gridCol w="1707828"/>
                <a:gridCol w="1712612"/>
                <a:gridCol w="1709423"/>
                <a:gridCol w="1709423"/>
              </a:tblGrid>
              <a:tr h="8581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PE" sz="1400" b="0" i="0" u="none" strike="noStrike" cap="none" normalizeH="0" baseline="0" dirty="0" smtClean="0">
                        <a:ln>
                          <a:noFill/>
                        </a:ln>
                        <a:solidFill>
                          <a:schemeClr val="tx1"/>
                        </a:solidFill>
                        <a:effectLst/>
                        <a:latin typeface="Calibri" pitchFamily="34" charset="0"/>
                        <a:ea typeface="ＭＳ Ｐゴシック" pitchFamily="34" charset="-128"/>
                      </a:endParaRPr>
                    </a:p>
                  </a:txBody>
                  <a:tcPr marL="91376" marR="91376" marT="45688" marB="45688" horzOverflow="overflow">
                    <a:lnL w="12700" cap="flat" cmpd="sng" algn="ctr">
                      <a:solidFill>
                        <a:srgbClr val="1E7FB8"/>
                      </a:solidFill>
                      <a:prstDash val="solid"/>
                      <a:round/>
                      <a:headEnd type="none" w="med" len="med"/>
                      <a:tailEnd type="none" w="med" len="med"/>
                    </a:lnL>
                    <a:lnR w="12700" cap="flat" cmpd="sng" algn="ctr">
                      <a:solidFill>
                        <a:srgbClr val="1E7FB8"/>
                      </a:solidFill>
                      <a:prstDash val="solid"/>
                      <a:round/>
                      <a:headEnd type="none" w="med" len="med"/>
                      <a:tailEnd type="none" w="med" len="med"/>
                    </a:lnR>
                    <a:lnT w="12700" cap="flat" cmpd="sng" algn="ctr">
                      <a:solidFill>
                        <a:srgbClr val="1E7FB8"/>
                      </a:solidFill>
                      <a:prstDash val="solid"/>
                      <a:round/>
                      <a:headEnd type="none" w="med" len="med"/>
                      <a:tailEnd type="none" w="med" len="med"/>
                    </a:lnT>
                    <a:lnB w="12700" cap="flat" cmpd="sng" algn="ctr">
                      <a:solidFill>
                        <a:srgbClr val="1E7FB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bg1"/>
                          </a:solidFill>
                          <a:effectLst/>
                          <a:latin typeface="Calibri" pitchFamily="34" charset="0"/>
                          <a:ea typeface="ＭＳ Ｐゴシック" pitchFamily="34" charset="-128"/>
                        </a:rPr>
                        <a:t>Tobacco use</a:t>
                      </a:r>
                      <a:endParaRPr kumimoji="0" lang="en-US" sz="1800" b="1" i="0" u="none" strike="noStrike" cap="none" normalizeH="0" baseline="0" smtClean="0">
                        <a:ln>
                          <a:noFill/>
                        </a:ln>
                        <a:solidFill>
                          <a:schemeClr val="bg1"/>
                        </a:solidFill>
                        <a:effectLst/>
                        <a:latin typeface="Calibri" pitchFamily="34" charset="0"/>
                        <a:ea typeface="ＭＳ Ｐゴシック" pitchFamily="34" charset="-128"/>
                      </a:endParaRPr>
                    </a:p>
                  </a:txBody>
                  <a:tcPr marL="89936" marR="89936" marT="46767" marB="46767" anchor="ctr" anchorCtr="1" horzOverflow="overflow">
                    <a:lnL w="12700" cap="flat" cmpd="sng" algn="ctr">
                      <a:solidFill>
                        <a:srgbClr val="1E7FB8"/>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7FB8"/>
                      </a:solidFill>
                      <a:prstDash val="solid"/>
                      <a:round/>
                      <a:headEnd type="none" w="med" len="med"/>
                      <a:tailEnd type="none" w="med" len="med"/>
                    </a:lnT>
                    <a:lnB w="12700" cap="flat" cmpd="sng" algn="ctr">
                      <a:solidFill>
                        <a:srgbClr val="1E7FB8"/>
                      </a:solidFill>
                      <a:prstDash val="solid"/>
                      <a:round/>
                      <a:headEnd type="none" w="med" len="med"/>
                      <a:tailEnd type="none" w="med" len="med"/>
                    </a:lnB>
                    <a:lnTlToBr>
                      <a:noFill/>
                    </a:lnTlToBr>
                    <a:lnBlToTr>
                      <a:noFill/>
                    </a:lnBlToTr>
                    <a:solidFill>
                      <a:srgbClr val="1E7FB8"/>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bg1"/>
                          </a:solidFill>
                          <a:effectLst/>
                          <a:latin typeface="Calibri" pitchFamily="34" charset="0"/>
                          <a:ea typeface="ＭＳ Ｐゴシック" pitchFamily="34" charset="-128"/>
                        </a:rPr>
                        <a:t>Unhealthy diets</a:t>
                      </a:r>
                      <a:endParaRPr kumimoji="0" lang="en-US" sz="1800" b="1" i="0" u="none" strike="noStrike" cap="none" normalizeH="0" baseline="0" smtClean="0">
                        <a:ln>
                          <a:noFill/>
                        </a:ln>
                        <a:solidFill>
                          <a:schemeClr val="bg1"/>
                        </a:solidFill>
                        <a:effectLst/>
                        <a:latin typeface="Calibri" pitchFamily="34" charset="0"/>
                        <a:ea typeface="ＭＳ Ｐゴシック" pitchFamily="34" charset="-128"/>
                      </a:endParaRPr>
                    </a:p>
                  </a:txBody>
                  <a:tcPr marL="89936" marR="89936" marT="46767" marB="46767"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7FB8"/>
                      </a:solidFill>
                      <a:prstDash val="solid"/>
                      <a:round/>
                      <a:headEnd type="none" w="med" len="med"/>
                      <a:tailEnd type="none" w="med" len="med"/>
                    </a:lnT>
                    <a:lnB w="12700" cap="flat" cmpd="sng" algn="ctr">
                      <a:solidFill>
                        <a:srgbClr val="1E7FB8"/>
                      </a:solidFill>
                      <a:prstDash val="solid"/>
                      <a:round/>
                      <a:headEnd type="none" w="med" len="med"/>
                      <a:tailEnd type="none" w="med" len="med"/>
                    </a:lnB>
                    <a:lnTlToBr>
                      <a:noFill/>
                    </a:lnTlToBr>
                    <a:lnBlToTr>
                      <a:noFill/>
                    </a:lnBlToTr>
                    <a:solidFill>
                      <a:srgbClr val="1E7FB8"/>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bg1"/>
                          </a:solidFill>
                          <a:effectLst/>
                          <a:latin typeface="Calibri" pitchFamily="34" charset="0"/>
                          <a:ea typeface="ＭＳ Ｐゴシック" pitchFamily="34" charset="-128"/>
                        </a:rPr>
                        <a:t>Physical inactivity</a:t>
                      </a:r>
                      <a:endParaRPr kumimoji="0" lang="es-PE" sz="1800" b="1" i="0" u="none" strike="noStrike" cap="none" normalizeH="0" baseline="0" smtClean="0">
                        <a:ln>
                          <a:noFill/>
                        </a:ln>
                        <a:solidFill>
                          <a:schemeClr val="bg1"/>
                        </a:solidFill>
                        <a:effectLst/>
                        <a:latin typeface="Calibri" pitchFamily="34" charset="0"/>
                        <a:ea typeface="ＭＳ Ｐゴシック" pitchFamily="34" charset="-128"/>
                      </a:endParaRPr>
                    </a:p>
                  </a:txBody>
                  <a:tcPr marL="89936" marR="89936" marT="46767" marB="46767"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7FB8"/>
                      </a:solidFill>
                      <a:prstDash val="solid"/>
                      <a:round/>
                      <a:headEnd type="none" w="med" len="med"/>
                      <a:tailEnd type="none" w="med" len="med"/>
                    </a:lnT>
                    <a:lnB w="12700" cap="flat" cmpd="sng" algn="ctr">
                      <a:solidFill>
                        <a:srgbClr val="1E7FB8"/>
                      </a:solidFill>
                      <a:prstDash val="solid"/>
                      <a:round/>
                      <a:headEnd type="none" w="med" len="med"/>
                      <a:tailEnd type="none" w="med" len="med"/>
                    </a:lnB>
                    <a:lnTlToBr>
                      <a:noFill/>
                    </a:lnTlToBr>
                    <a:lnBlToTr>
                      <a:noFill/>
                    </a:lnBlToTr>
                    <a:solidFill>
                      <a:srgbClr val="1E7FB8"/>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bg1"/>
                          </a:solidFill>
                          <a:effectLst/>
                          <a:latin typeface="Calibri" pitchFamily="34" charset="0"/>
                          <a:ea typeface="ＭＳ Ｐゴシック" pitchFamily="34" charset="-128"/>
                        </a:rPr>
                        <a:t>Harmful use of alcohol</a:t>
                      </a:r>
                      <a:endParaRPr kumimoji="0" lang="en-US" sz="1800" b="1" i="0" u="none" strike="noStrike" cap="none" normalizeH="0" baseline="0" smtClean="0">
                        <a:ln>
                          <a:noFill/>
                        </a:ln>
                        <a:solidFill>
                          <a:schemeClr val="bg1"/>
                        </a:solidFill>
                        <a:effectLst/>
                        <a:latin typeface="Calibri" pitchFamily="34" charset="0"/>
                        <a:ea typeface="ＭＳ Ｐゴシック" pitchFamily="34" charset="-128"/>
                      </a:endParaRPr>
                    </a:p>
                  </a:txBody>
                  <a:tcPr marL="89936" marR="89936" marT="46767" marB="46767" anchor="ctr" anchorCtr="1" horzOverflow="overflow">
                    <a:lnL w="12700" cap="flat" cmpd="sng" algn="ctr">
                      <a:solidFill>
                        <a:schemeClr val="bg1"/>
                      </a:solidFill>
                      <a:prstDash val="solid"/>
                      <a:round/>
                      <a:headEnd type="none" w="med" len="med"/>
                      <a:tailEnd type="none" w="med" len="med"/>
                    </a:lnL>
                    <a:lnR w="12700" cap="flat" cmpd="sng" algn="ctr">
                      <a:solidFill>
                        <a:srgbClr val="1E7FB8"/>
                      </a:solidFill>
                      <a:prstDash val="solid"/>
                      <a:round/>
                      <a:headEnd type="none" w="med" len="med"/>
                      <a:tailEnd type="none" w="med" len="med"/>
                    </a:lnR>
                    <a:lnT w="12700" cap="flat" cmpd="sng" algn="ctr">
                      <a:solidFill>
                        <a:srgbClr val="1E7FB8"/>
                      </a:solidFill>
                      <a:prstDash val="solid"/>
                      <a:round/>
                      <a:headEnd type="none" w="med" len="med"/>
                      <a:tailEnd type="none" w="med" len="med"/>
                    </a:lnT>
                    <a:lnB w="12700" cap="flat" cmpd="sng" algn="ctr">
                      <a:solidFill>
                        <a:srgbClr val="1E7FB8"/>
                      </a:solidFill>
                      <a:prstDash val="solid"/>
                      <a:round/>
                      <a:headEnd type="none" w="med" len="med"/>
                      <a:tailEnd type="none" w="med" len="med"/>
                    </a:lnB>
                    <a:lnTlToBr>
                      <a:noFill/>
                    </a:lnTlToBr>
                    <a:lnBlToTr>
                      <a:noFill/>
                    </a:lnBlToTr>
                    <a:solidFill>
                      <a:srgbClr val="1E7FB8"/>
                    </a:solidFill>
                  </a:tcPr>
                </a:tc>
              </a:tr>
              <a:tr h="8581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bg1"/>
                          </a:solidFill>
                          <a:effectLst/>
                          <a:latin typeface="Calibri" pitchFamily="34" charset="0"/>
                          <a:ea typeface="ＭＳ Ｐゴシック" pitchFamily="34" charset="-128"/>
                        </a:rPr>
                        <a:t>Heart disease and stroke</a:t>
                      </a:r>
                      <a:endParaRPr kumimoji="0" lang="es-PE" sz="1800" b="1" i="0" u="none" strike="noStrike" cap="none" normalizeH="0" baseline="0" smtClean="0">
                        <a:ln>
                          <a:noFill/>
                        </a:ln>
                        <a:solidFill>
                          <a:schemeClr val="bg1"/>
                        </a:solidFill>
                        <a:effectLst/>
                        <a:latin typeface="Calibri" pitchFamily="34" charset="0"/>
                        <a:ea typeface="ＭＳ Ｐゴシック" pitchFamily="34" charset="-128"/>
                      </a:endParaRPr>
                    </a:p>
                  </a:txBody>
                  <a:tcPr marL="89936" marR="89936" marT="46767" marB="46767" anchor="ctr" horzOverflow="overflow">
                    <a:lnL w="12700" cap="flat" cmpd="sng" algn="ctr">
                      <a:solidFill>
                        <a:srgbClr val="1E7FB8"/>
                      </a:solidFill>
                      <a:prstDash val="solid"/>
                      <a:round/>
                      <a:headEnd type="none" w="med" len="med"/>
                      <a:tailEnd type="none" w="med" len="med"/>
                    </a:lnL>
                    <a:lnR w="12700" cap="flat" cmpd="sng" algn="ctr">
                      <a:solidFill>
                        <a:srgbClr val="1E7FB8"/>
                      </a:solidFill>
                      <a:prstDash val="solid"/>
                      <a:round/>
                      <a:headEnd type="none" w="med" len="med"/>
                      <a:tailEnd type="none" w="med" len="med"/>
                    </a:lnR>
                    <a:lnT w="12700" cap="flat" cmpd="sng" algn="ctr">
                      <a:solidFill>
                        <a:srgbClr val="1E7FB8"/>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E7FB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PE" sz="2400" b="0" i="0" u="none" strike="noStrike" cap="none" normalizeH="0" baseline="0" smtClean="0">
                          <a:ln>
                            <a:noFill/>
                          </a:ln>
                          <a:solidFill>
                            <a:srgbClr val="0282A5"/>
                          </a:solidFill>
                          <a:effectLst/>
                          <a:latin typeface="Calibri" pitchFamily="34" charset="0"/>
                          <a:ea typeface="ＭＳ Ｐゴシック" pitchFamily="34" charset="-128"/>
                          <a:sym typeface="Wingdings" pitchFamily="2" charset="2"/>
                        </a:rPr>
                        <a:t></a:t>
                      </a:r>
                    </a:p>
                  </a:txBody>
                  <a:tcPr marL="89936" marR="89936" marT="46767" marB="46767" anchor="ctr" anchorCtr="1" horzOverflow="overflow">
                    <a:lnL w="12700" cap="flat" cmpd="sng" algn="ctr">
                      <a:solidFill>
                        <a:srgbClr val="1E7FB8"/>
                      </a:solidFill>
                      <a:prstDash val="solid"/>
                      <a:round/>
                      <a:headEnd type="none" w="med" len="med"/>
                      <a:tailEnd type="none" w="med" len="med"/>
                    </a:lnL>
                    <a:lnR w="12700" cap="flat" cmpd="sng" algn="ctr">
                      <a:solidFill>
                        <a:srgbClr val="1E7FB8"/>
                      </a:solidFill>
                      <a:prstDash val="solid"/>
                      <a:round/>
                      <a:headEnd type="none" w="med" len="med"/>
                      <a:tailEnd type="none" w="med" len="med"/>
                    </a:lnR>
                    <a:lnT w="12700" cap="flat" cmpd="sng" algn="ctr">
                      <a:solidFill>
                        <a:srgbClr val="1E7FB8"/>
                      </a:solidFill>
                      <a:prstDash val="solid"/>
                      <a:round/>
                      <a:headEnd type="none" w="med" len="med"/>
                      <a:tailEnd type="none" w="med" len="med"/>
                    </a:lnT>
                    <a:lnB w="12700" cap="flat" cmpd="sng" algn="ctr">
                      <a:solidFill>
                        <a:srgbClr val="1E7FB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PE" sz="2400" b="0" i="0" u="none" strike="noStrike" cap="none" normalizeH="0" baseline="0" smtClean="0">
                          <a:ln>
                            <a:noFill/>
                          </a:ln>
                          <a:solidFill>
                            <a:srgbClr val="0282A5"/>
                          </a:solidFill>
                          <a:effectLst/>
                          <a:latin typeface="Calibri" pitchFamily="34" charset="0"/>
                          <a:ea typeface="ＭＳ Ｐゴシック" pitchFamily="34" charset="-128"/>
                          <a:sym typeface="Wingdings" pitchFamily="2" charset="2"/>
                        </a:rPr>
                        <a:t></a:t>
                      </a:r>
                    </a:p>
                  </a:txBody>
                  <a:tcPr marL="89936" marR="89936" marT="46767" marB="46767" anchor="ctr" anchorCtr="1" horzOverflow="overflow">
                    <a:lnL w="12700" cap="flat" cmpd="sng" algn="ctr">
                      <a:solidFill>
                        <a:srgbClr val="1E7FB8"/>
                      </a:solidFill>
                      <a:prstDash val="solid"/>
                      <a:round/>
                      <a:headEnd type="none" w="med" len="med"/>
                      <a:tailEnd type="none" w="med" len="med"/>
                    </a:lnL>
                    <a:lnR w="12700" cap="flat" cmpd="sng" algn="ctr">
                      <a:solidFill>
                        <a:srgbClr val="1E7FB8"/>
                      </a:solidFill>
                      <a:prstDash val="solid"/>
                      <a:round/>
                      <a:headEnd type="none" w="med" len="med"/>
                      <a:tailEnd type="none" w="med" len="med"/>
                    </a:lnR>
                    <a:lnT w="12700" cap="flat" cmpd="sng" algn="ctr">
                      <a:solidFill>
                        <a:srgbClr val="1E7FB8"/>
                      </a:solidFill>
                      <a:prstDash val="solid"/>
                      <a:round/>
                      <a:headEnd type="none" w="med" len="med"/>
                      <a:tailEnd type="none" w="med" len="med"/>
                    </a:lnT>
                    <a:lnB w="12700" cap="flat" cmpd="sng" algn="ctr">
                      <a:solidFill>
                        <a:srgbClr val="1E7FB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PE" sz="2400" b="0" i="0" u="none" strike="noStrike" cap="none" normalizeH="0" baseline="0" smtClean="0">
                          <a:ln>
                            <a:noFill/>
                          </a:ln>
                          <a:solidFill>
                            <a:srgbClr val="0282A5"/>
                          </a:solidFill>
                          <a:effectLst/>
                          <a:latin typeface="Calibri" pitchFamily="34" charset="0"/>
                          <a:ea typeface="ＭＳ Ｐゴシック" pitchFamily="34" charset="-128"/>
                          <a:sym typeface="Wingdings" pitchFamily="2" charset="2"/>
                        </a:rPr>
                        <a:t></a:t>
                      </a:r>
                    </a:p>
                  </a:txBody>
                  <a:tcPr marL="89936" marR="89936" marT="46767" marB="46767" anchor="ctr" anchorCtr="1" horzOverflow="overflow">
                    <a:lnL w="12700" cap="flat" cmpd="sng" algn="ctr">
                      <a:solidFill>
                        <a:srgbClr val="1E7FB8"/>
                      </a:solidFill>
                      <a:prstDash val="solid"/>
                      <a:round/>
                      <a:headEnd type="none" w="med" len="med"/>
                      <a:tailEnd type="none" w="med" len="med"/>
                    </a:lnL>
                    <a:lnR w="12700" cap="flat" cmpd="sng" algn="ctr">
                      <a:solidFill>
                        <a:srgbClr val="1E7FB8"/>
                      </a:solidFill>
                      <a:prstDash val="solid"/>
                      <a:round/>
                      <a:headEnd type="none" w="med" len="med"/>
                      <a:tailEnd type="none" w="med" len="med"/>
                    </a:lnR>
                    <a:lnT w="12700" cap="flat" cmpd="sng" algn="ctr">
                      <a:solidFill>
                        <a:srgbClr val="1E7FB8"/>
                      </a:solidFill>
                      <a:prstDash val="solid"/>
                      <a:round/>
                      <a:headEnd type="none" w="med" len="med"/>
                      <a:tailEnd type="none" w="med" len="med"/>
                    </a:lnT>
                    <a:lnB w="12700" cap="flat" cmpd="sng" algn="ctr">
                      <a:solidFill>
                        <a:srgbClr val="1E7FB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PE" sz="2400" b="0" i="0" u="none" strike="noStrike" cap="none" normalizeH="0" baseline="0" smtClean="0">
                          <a:ln>
                            <a:noFill/>
                          </a:ln>
                          <a:solidFill>
                            <a:srgbClr val="0282A5"/>
                          </a:solidFill>
                          <a:effectLst/>
                          <a:latin typeface="Calibri" pitchFamily="34" charset="0"/>
                          <a:ea typeface="ＭＳ Ｐゴシック" pitchFamily="34" charset="-128"/>
                          <a:sym typeface="Wingdings" pitchFamily="2" charset="2"/>
                        </a:rPr>
                        <a:t></a:t>
                      </a:r>
                    </a:p>
                  </a:txBody>
                  <a:tcPr marL="89936" marR="89936" marT="46767" marB="46767" anchor="ctr" anchorCtr="1" horzOverflow="overflow">
                    <a:lnL w="12700" cap="flat" cmpd="sng" algn="ctr">
                      <a:solidFill>
                        <a:srgbClr val="1E7FB8"/>
                      </a:solidFill>
                      <a:prstDash val="solid"/>
                      <a:round/>
                      <a:headEnd type="none" w="med" len="med"/>
                      <a:tailEnd type="none" w="med" len="med"/>
                    </a:lnL>
                    <a:lnR w="12700" cap="flat" cmpd="sng" algn="ctr">
                      <a:solidFill>
                        <a:srgbClr val="1E7FB8"/>
                      </a:solidFill>
                      <a:prstDash val="solid"/>
                      <a:round/>
                      <a:headEnd type="none" w="med" len="med"/>
                      <a:tailEnd type="none" w="med" len="med"/>
                    </a:lnR>
                    <a:lnT w="12700" cap="flat" cmpd="sng" algn="ctr">
                      <a:solidFill>
                        <a:srgbClr val="1E7FB8"/>
                      </a:solidFill>
                      <a:prstDash val="solid"/>
                      <a:round/>
                      <a:headEnd type="none" w="med" len="med"/>
                      <a:tailEnd type="none" w="med" len="med"/>
                    </a:lnT>
                    <a:lnB w="12700" cap="flat" cmpd="sng" algn="ctr">
                      <a:solidFill>
                        <a:srgbClr val="1E7FB8"/>
                      </a:solidFill>
                      <a:prstDash val="solid"/>
                      <a:round/>
                      <a:headEnd type="none" w="med" len="med"/>
                      <a:tailEnd type="none" w="med" len="med"/>
                    </a:lnB>
                    <a:lnTlToBr>
                      <a:noFill/>
                    </a:lnTlToBr>
                    <a:lnBlToTr>
                      <a:noFill/>
                    </a:lnBlToTr>
                    <a:noFill/>
                  </a:tcPr>
                </a:tc>
              </a:tr>
              <a:tr h="6137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PE" sz="1800" b="1" i="0" u="none" strike="noStrike" cap="none" normalizeH="0" baseline="0" smtClean="0">
                          <a:ln>
                            <a:noFill/>
                          </a:ln>
                          <a:solidFill>
                            <a:schemeClr val="bg1"/>
                          </a:solidFill>
                          <a:effectLst/>
                          <a:latin typeface="Calibri" pitchFamily="34" charset="0"/>
                          <a:ea typeface="ＭＳ Ｐゴシック" pitchFamily="34" charset="-128"/>
                        </a:rPr>
                        <a:t>Diabetes</a:t>
                      </a:r>
                    </a:p>
                  </a:txBody>
                  <a:tcPr marL="89936" marR="89936" marT="46767" marB="46767" anchor="ctr" horzOverflow="overflow">
                    <a:lnL w="12700" cap="flat" cmpd="sng" algn="ctr">
                      <a:solidFill>
                        <a:srgbClr val="1E7FB8"/>
                      </a:solidFill>
                      <a:prstDash val="solid"/>
                      <a:round/>
                      <a:headEnd type="none" w="med" len="med"/>
                      <a:tailEnd type="none" w="med" len="med"/>
                    </a:lnL>
                    <a:lnR w="12700" cap="flat" cmpd="sng" algn="ctr">
                      <a:solidFill>
                        <a:srgbClr val="1E7FB8"/>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E7FB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PE" sz="2400" b="0" i="0" u="none" strike="noStrike" cap="none" normalizeH="0" baseline="0" smtClean="0">
                          <a:ln>
                            <a:noFill/>
                          </a:ln>
                          <a:solidFill>
                            <a:srgbClr val="0282A5"/>
                          </a:solidFill>
                          <a:effectLst/>
                          <a:latin typeface="Calibri" pitchFamily="34" charset="0"/>
                          <a:ea typeface="ＭＳ Ｐゴシック" pitchFamily="34" charset="-128"/>
                          <a:sym typeface="Wingdings" pitchFamily="2" charset="2"/>
                        </a:rPr>
                        <a:t></a:t>
                      </a:r>
                    </a:p>
                  </a:txBody>
                  <a:tcPr marL="89936" marR="89936" marT="46767" marB="46767" anchor="ctr" anchorCtr="1" horzOverflow="overflow">
                    <a:lnL w="12700" cap="flat" cmpd="sng" algn="ctr">
                      <a:solidFill>
                        <a:srgbClr val="1E7FB8"/>
                      </a:solidFill>
                      <a:prstDash val="solid"/>
                      <a:round/>
                      <a:headEnd type="none" w="med" len="med"/>
                      <a:tailEnd type="none" w="med" len="med"/>
                    </a:lnL>
                    <a:lnR w="12700" cap="flat" cmpd="sng" algn="ctr">
                      <a:solidFill>
                        <a:srgbClr val="1E7FB8"/>
                      </a:solidFill>
                      <a:prstDash val="solid"/>
                      <a:round/>
                      <a:headEnd type="none" w="med" len="med"/>
                      <a:tailEnd type="none" w="med" len="med"/>
                    </a:lnR>
                    <a:lnT w="12700" cap="flat" cmpd="sng" algn="ctr">
                      <a:solidFill>
                        <a:srgbClr val="1E7FB8"/>
                      </a:solidFill>
                      <a:prstDash val="solid"/>
                      <a:round/>
                      <a:headEnd type="none" w="med" len="med"/>
                      <a:tailEnd type="none" w="med" len="med"/>
                    </a:lnT>
                    <a:lnB w="12700" cap="flat" cmpd="sng" algn="ctr">
                      <a:solidFill>
                        <a:srgbClr val="1E7FB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PE" sz="2400" b="0" i="0" u="none" strike="noStrike" cap="none" normalizeH="0" baseline="0" smtClean="0">
                          <a:ln>
                            <a:noFill/>
                          </a:ln>
                          <a:solidFill>
                            <a:srgbClr val="0282A5"/>
                          </a:solidFill>
                          <a:effectLst/>
                          <a:latin typeface="Calibri" pitchFamily="34" charset="0"/>
                          <a:ea typeface="ＭＳ Ｐゴシック" pitchFamily="34" charset="-128"/>
                          <a:sym typeface="Wingdings" pitchFamily="2" charset="2"/>
                        </a:rPr>
                        <a:t></a:t>
                      </a:r>
                    </a:p>
                  </a:txBody>
                  <a:tcPr marL="89936" marR="89936" marT="46767" marB="46767" anchor="ctr" anchorCtr="1" horzOverflow="overflow">
                    <a:lnL w="12700" cap="flat" cmpd="sng" algn="ctr">
                      <a:solidFill>
                        <a:srgbClr val="1E7FB8"/>
                      </a:solidFill>
                      <a:prstDash val="solid"/>
                      <a:round/>
                      <a:headEnd type="none" w="med" len="med"/>
                      <a:tailEnd type="none" w="med" len="med"/>
                    </a:lnL>
                    <a:lnR w="12700" cap="flat" cmpd="sng" algn="ctr">
                      <a:solidFill>
                        <a:srgbClr val="1E7FB8"/>
                      </a:solidFill>
                      <a:prstDash val="solid"/>
                      <a:round/>
                      <a:headEnd type="none" w="med" len="med"/>
                      <a:tailEnd type="none" w="med" len="med"/>
                    </a:lnR>
                    <a:lnT w="12700" cap="flat" cmpd="sng" algn="ctr">
                      <a:solidFill>
                        <a:srgbClr val="1E7FB8"/>
                      </a:solidFill>
                      <a:prstDash val="solid"/>
                      <a:round/>
                      <a:headEnd type="none" w="med" len="med"/>
                      <a:tailEnd type="none" w="med" len="med"/>
                    </a:lnT>
                    <a:lnB w="12700" cap="flat" cmpd="sng" algn="ctr">
                      <a:solidFill>
                        <a:srgbClr val="1E7FB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PE" sz="2400" b="0" i="0" u="none" strike="noStrike" cap="none" normalizeH="0" baseline="0" smtClean="0">
                          <a:ln>
                            <a:noFill/>
                          </a:ln>
                          <a:solidFill>
                            <a:srgbClr val="0282A5"/>
                          </a:solidFill>
                          <a:effectLst/>
                          <a:latin typeface="Calibri" pitchFamily="34" charset="0"/>
                          <a:ea typeface="ＭＳ Ｐゴシック" pitchFamily="34" charset="-128"/>
                          <a:sym typeface="Wingdings" pitchFamily="2" charset="2"/>
                        </a:rPr>
                        <a:t></a:t>
                      </a:r>
                    </a:p>
                  </a:txBody>
                  <a:tcPr marL="89936" marR="89936" marT="46767" marB="46767" anchor="ctr" anchorCtr="1" horzOverflow="overflow">
                    <a:lnL w="12700" cap="flat" cmpd="sng" algn="ctr">
                      <a:solidFill>
                        <a:srgbClr val="1E7FB8"/>
                      </a:solidFill>
                      <a:prstDash val="solid"/>
                      <a:round/>
                      <a:headEnd type="none" w="med" len="med"/>
                      <a:tailEnd type="none" w="med" len="med"/>
                    </a:lnL>
                    <a:lnR w="12700" cap="flat" cmpd="sng" algn="ctr">
                      <a:solidFill>
                        <a:srgbClr val="1E7FB8"/>
                      </a:solidFill>
                      <a:prstDash val="solid"/>
                      <a:round/>
                      <a:headEnd type="none" w="med" len="med"/>
                      <a:tailEnd type="none" w="med" len="med"/>
                    </a:lnR>
                    <a:lnT w="12700" cap="flat" cmpd="sng" algn="ctr">
                      <a:solidFill>
                        <a:srgbClr val="1E7FB8"/>
                      </a:solidFill>
                      <a:prstDash val="solid"/>
                      <a:round/>
                      <a:headEnd type="none" w="med" len="med"/>
                      <a:tailEnd type="none" w="med" len="med"/>
                    </a:lnT>
                    <a:lnB w="12700" cap="flat" cmpd="sng" algn="ctr">
                      <a:solidFill>
                        <a:srgbClr val="1E7FB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PE" sz="2400" b="0" i="0" u="none" strike="noStrike" cap="none" normalizeH="0" baseline="0" smtClean="0">
                          <a:ln>
                            <a:noFill/>
                          </a:ln>
                          <a:solidFill>
                            <a:srgbClr val="0282A5"/>
                          </a:solidFill>
                          <a:effectLst/>
                          <a:latin typeface="Calibri" pitchFamily="34" charset="0"/>
                          <a:ea typeface="ＭＳ Ｐゴシック" pitchFamily="34" charset="-128"/>
                          <a:sym typeface="Wingdings" pitchFamily="2" charset="2"/>
                        </a:rPr>
                        <a:t></a:t>
                      </a:r>
                    </a:p>
                  </a:txBody>
                  <a:tcPr marL="89936" marR="89936" marT="46767" marB="46767" anchor="ctr" anchorCtr="1" horzOverflow="overflow">
                    <a:lnL w="12700" cap="flat" cmpd="sng" algn="ctr">
                      <a:solidFill>
                        <a:srgbClr val="1E7FB8"/>
                      </a:solidFill>
                      <a:prstDash val="solid"/>
                      <a:round/>
                      <a:headEnd type="none" w="med" len="med"/>
                      <a:tailEnd type="none" w="med" len="med"/>
                    </a:lnL>
                    <a:lnR w="12700" cap="flat" cmpd="sng" algn="ctr">
                      <a:solidFill>
                        <a:srgbClr val="1E7FB8"/>
                      </a:solidFill>
                      <a:prstDash val="solid"/>
                      <a:round/>
                      <a:headEnd type="none" w="med" len="med"/>
                      <a:tailEnd type="none" w="med" len="med"/>
                    </a:lnR>
                    <a:lnT w="12700" cap="flat" cmpd="sng" algn="ctr">
                      <a:solidFill>
                        <a:srgbClr val="1E7FB8"/>
                      </a:solidFill>
                      <a:prstDash val="solid"/>
                      <a:round/>
                      <a:headEnd type="none" w="med" len="med"/>
                      <a:tailEnd type="none" w="med" len="med"/>
                    </a:lnT>
                    <a:lnB w="12700" cap="flat" cmpd="sng" algn="ctr">
                      <a:solidFill>
                        <a:srgbClr val="1E7FB8"/>
                      </a:solidFill>
                      <a:prstDash val="solid"/>
                      <a:round/>
                      <a:headEnd type="none" w="med" len="med"/>
                      <a:tailEnd type="none" w="med" len="med"/>
                    </a:lnB>
                    <a:lnTlToBr>
                      <a:noFill/>
                    </a:lnTlToBr>
                    <a:lnBlToTr>
                      <a:noFill/>
                    </a:lnBlToTr>
                    <a:noFill/>
                  </a:tcPr>
                </a:tc>
              </a:tr>
              <a:tr h="6137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PE" sz="1800" b="1" i="0" u="none" strike="noStrike" cap="none" normalizeH="0" baseline="0" smtClean="0">
                          <a:ln>
                            <a:noFill/>
                          </a:ln>
                          <a:solidFill>
                            <a:schemeClr val="bg1"/>
                          </a:solidFill>
                          <a:effectLst/>
                          <a:latin typeface="Calibri" pitchFamily="34" charset="0"/>
                          <a:ea typeface="ＭＳ Ｐゴシック" pitchFamily="34" charset="-128"/>
                        </a:rPr>
                        <a:t>Cancer</a:t>
                      </a:r>
                    </a:p>
                  </a:txBody>
                  <a:tcPr marL="89936" marR="89936" marT="46767" marB="46767" anchor="ctr" horzOverflow="overflow">
                    <a:lnL w="12700" cap="flat" cmpd="sng" algn="ctr">
                      <a:solidFill>
                        <a:srgbClr val="1E7FB8"/>
                      </a:solidFill>
                      <a:prstDash val="solid"/>
                      <a:round/>
                      <a:headEnd type="none" w="med" len="med"/>
                      <a:tailEnd type="none" w="med" len="med"/>
                    </a:lnL>
                    <a:lnR w="12700" cap="flat" cmpd="sng" algn="ctr">
                      <a:solidFill>
                        <a:srgbClr val="1E7FB8"/>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E7FB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PE" sz="2400" b="0" i="0" u="none" strike="noStrike" cap="none" normalizeH="0" baseline="0" smtClean="0">
                          <a:ln>
                            <a:noFill/>
                          </a:ln>
                          <a:solidFill>
                            <a:srgbClr val="0282A5"/>
                          </a:solidFill>
                          <a:effectLst/>
                          <a:latin typeface="Calibri" pitchFamily="34" charset="0"/>
                          <a:ea typeface="ＭＳ Ｐゴシック" pitchFamily="34" charset="-128"/>
                          <a:sym typeface="Wingdings" pitchFamily="2" charset="2"/>
                        </a:rPr>
                        <a:t></a:t>
                      </a:r>
                    </a:p>
                  </a:txBody>
                  <a:tcPr marL="89936" marR="89936" marT="46767" marB="46767" anchor="ctr" anchorCtr="1" horzOverflow="overflow">
                    <a:lnL w="12700" cap="flat" cmpd="sng" algn="ctr">
                      <a:solidFill>
                        <a:srgbClr val="1E7FB8"/>
                      </a:solidFill>
                      <a:prstDash val="solid"/>
                      <a:round/>
                      <a:headEnd type="none" w="med" len="med"/>
                      <a:tailEnd type="none" w="med" len="med"/>
                    </a:lnL>
                    <a:lnR w="12700" cap="flat" cmpd="sng" algn="ctr">
                      <a:solidFill>
                        <a:srgbClr val="1E7FB8"/>
                      </a:solidFill>
                      <a:prstDash val="solid"/>
                      <a:round/>
                      <a:headEnd type="none" w="med" len="med"/>
                      <a:tailEnd type="none" w="med" len="med"/>
                    </a:lnR>
                    <a:lnT w="12700" cap="flat" cmpd="sng" algn="ctr">
                      <a:solidFill>
                        <a:srgbClr val="1E7FB8"/>
                      </a:solidFill>
                      <a:prstDash val="solid"/>
                      <a:round/>
                      <a:headEnd type="none" w="med" len="med"/>
                      <a:tailEnd type="none" w="med" len="med"/>
                    </a:lnT>
                    <a:lnB w="12700" cap="flat" cmpd="sng" algn="ctr">
                      <a:solidFill>
                        <a:srgbClr val="1E7FB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PE" sz="2400" b="0" i="0" u="none" strike="noStrike" cap="none" normalizeH="0" baseline="0" smtClean="0">
                          <a:ln>
                            <a:noFill/>
                          </a:ln>
                          <a:solidFill>
                            <a:srgbClr val="0282A5"/>
                          </a:solidFill>
                          <a:effectLst/>
                          <a:latin typeface="Calibri" pitchFamily="34" charset="0"/>
                          <a:ea typeface="ＭＳ Ｐゴシック" pitchFamily="34" charset="-128"/>
                          <a:sym typeface="Wingdings" pitchFamily="2" charset="2"/>
                        </a:rPr>
                        <a:t></a:t>
                      </a:r>
                    </a:p>
                  </a:txBody>
                  <a:tcPr marL="89936" marR="89936" marT="46767" marB="46767" anchor="ctr" anchorCtr="1" horzOverflow="overflow">
                    <a:lnL w="12700" cap="flat" cmpd="sng" algn="ctr">
                      <a:solidFill>
                        <a:srgbClr val="1E7FB8"/>
                      </a:solidFill>
                      <a:prstDash val="solid"/>
                      <a:round/>
                      <a:headEnd type="none" w="med" len="med"/>
                      <a:tailEnd type="none" w="med" len="med"/>
                    </a:lnL>
                    <a:lnR w="12700" cap="flat" cmpd="sng" algn="ctr">
                      <a:solidFill>
                        <a:srgbClr val="1E7FB8"/>
                      </a:solidFill>
                      <a:prstDash val="solid"/>
                      <a:round/>
                      <a:headEnd type="none" w="med" len="med"/>
                      <a:tailEnd type="none" w="med" len="med"/>
                    </a:lnR>
                    <a:lnT w="12700" cap="flat" cmpd="sng" algn="ctr">
                      <a:solidFill>
                        <a:srgbClr val="1E7FB8"/>
                      </a:solidFill>
                      <a:prstDash val="solid"/>
                      <a:round/>
                      <a:headEnd type="none" w="med" len="med"/>
                      <a:tailEnd type="none" w="med" len="med"/>
                    </a:lnT>
                    <a:lnB w="12700" cap="flat" cmpd="sng" algn="ctr">
                      <a:solidFill>
                        <a:srgbClr val="1E7FB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PE" sz="2400" b="0" i="0" u="none" strike="noStrike" cap="none" normalizeH="0" baseline="0" smtClean="0">
                          <a:ln>
                            <a:noFill/>
                          </a:ln>
                          <a:solidFill>
                            <a:srgbClr val="0282A5"/>
                          </a:solidFill>
                          <a:effectLst/>
                          <a:latin typeface="Calibri" pitchFamily="34" charset="0"/>
                          <a:ea typeface="ＭＳ Ｐゴシック" pitchFamily="34" charset="-128"/>
                          <a:sym typeface="Wingdings" pitchFamily="2" charset="2"/>
                        </a:rPr>
                        <a:t></a:t>
                      </a:r>
                    </a:p>
                  </a:txBody>
                  <a:tcPr marL="89936" marR="89936" marT="46767" marB="46767" anchor="ctr" anchorCtr="1" horzOverflow="overflow">
                    <a:lnL w="12700" cap="flat" cmpd="sng" algn="ctr">
                      <a:solidFill>
                        <a:srgbClr val="1E7FB8"/>
                      </a:solidFill>
                      <a:prstDash val="solid"/>
                      <a:round/>
                      <a:headEnd type="none" w="med" len="med"/>
                      <a:tailEnd type="none" w="med" len="med"/>
                    </a:lnL>
                    <a:lnR w="12700" cap="flat" cmpd="sng" algn="ctr">
                      <a:solidFill>
                        <a:srgbClr val="1E7FB8"/>
                      </a:solidFill>
                      <a:prstDash val="solid"/>
                      <a:round/>
                      <a:headEnd type="none" w="med" len="med"/>
                      <a:tailEnd type="none" w="med" len="med"/>
                    </a:lnR>
                    <a:lnT w="12700" cap="flat" cmpd="sng" algn="ctr">
                      <a:solidFill>
                        <a:srgbClr val="1E7FB8"/>
                      </a:solidFill>
                      <a:prstDash val="solid"/>
                      <a:round/>
                      <a:headEnd type="none" w="med" len="med"/>
                      <a:tailEnd type="none" w="med" len="med"/>
                    </a:lnT>
                    <a:lnB w="12700" cap="flat" cmpd="sng" algn="ctr">
                      <a:solidFill>
                        <a:srgbClr val="1E7FB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PE" sz="2400" b="0" i="0" u="none" strike="noStrike" cap="none" normalizeH="0" baseline="0" smtClean="0">
                          <a:ln>
                            <a:noFill/>
                          </a:ln>
                          <a:solidFill>
                            <a:srgbClr val="0282A5"/>
                          </a:solidFill>
                          <a:effectLst/>
                          <a:latin typeface="Calibri" pitchFamily="34" charset="0"/>
                          <a:ea typeface="ＭＳ Ｐゴシック" pitchFamily="34" charset="-128"/>
                          <a:sym typeface="Wingdings" pitchFamily="2" charset="2"/>
                        </a:rPr>
                        <a:t></a:t>
                      </a:r>
                    </a:p>
                  </a:txBody>
                  <a:tcPr marL="89936" marR="89936" marT="46767" marB="46767" anchor="ctr" anchorCtr="1" horzOverflow="overflow">
                    <a:lnL w="12700" cap="flat" cmpd="sng" algn="ctr">
                      <a:solidFill>
                        <a:srgbClr val="1E7FB8"/>
                      </a:solidFill>
                      <a:prstDash val="solid"/>
                      <a:round/>
                      <a:headEnd type="none" w="med" len="med"/>
                      <a:tailEnd type="none" w="med" len="med"/>
                    </a:lnL>
                    <a:lnR w="12700" cap="flat" cmpd="sng" algn="ctr">
                      <a:solidFill>
                        <a:srgbClr val="1E7FB8"/>
                      </a:solidFill>
                      <a:prstDash val="solid"/>
                      <a:round/>
                      <a:headEnd type="none" w="med" len="med"/>
                      <a:tailEnd type="none" w="med" len="med"/>
                    </a:lnR>
                    <a:lnT w="12700" cap="flat" cmpd="sng" algn="ctr">
                      <a:solidFill>
                        <a:srgbClr val="1E7FB8"/>
                      </a:solidFill>
                      <a:prstDash val="solid"/>
                      <a:round/>
                      <a:headEnd type="none" w="med" len="med"/>
                      <a:tailEnd type="none" w="med" len="med"/>
                    </a:lnT>
                    <a:lnB w="12700" cap="flat" cmpd="sng" algn="ctr">
                      <a:solidFill>
                        <a:srgbClr val="1E7FB8"/>
                      </a:solidFill>
                      <a:prstDash val="solid"/>
                      <a:round/>
                      <a:headEnd type="none" w="med" len="med"/>
                      <a:tailEnd type="none" w="med" len="med"/>
                    </a:lnB>
                    <a:lnTlToBr>
                      <a:noFill/>
                    </a:lnTlToBr>
                    <a:lnBlToTr>
                      <a:noFill/>
                    </a:lnBlToTr>
                    <a:noFill/>
                  </a:tcPr>
                </a:tc>
              </a:tr>
              <a:tr h="8581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dirty="0" smtClean="0">
                          <a:ln>
                            <a:noFill/>
                          </a:ln>
                          <a:solidFill>
                            <a:schemeClr val="bg1"/>
                          </a:solidFill>
                          <a:effectLst/>
                          <a:latin typeface="Calibri" pitchFamily="34" charset="0"/>
                          <a:ea typeface="ＭＳ Ｐゴシック" pitchFamily="34" charset="-128"/>
                        </a:rPr>
                        <a:t>Chronic lung disease</a:t>
                      </a:r>
                      <a:endParaRPr kumimoji="0" lang="en-US" sz="1800" b="1" i="0" u="none" strike="noStrike" cap="none" normalizeH="0" baseline="0" dirty="0" smtClean="0">
                        <a:ln>
                          <a:noFill/>
                        </a:ln>
                        <a:solidFill>
                          <a:schemeClr val="bg1"/>
                        </a:solidFill>
                        <a:effectLst/>
                        <a:latin typeface="Calibri" pitchFamily="34" charset="0"/>
                        <a:ea typeface="ＭＳ Ｐゴシック" pitchFamily="34" charset="-128"/>
                      </a:endParaRPr>
                    </a:p>
                  </a:txBody>
                  <a:tcPr marL="89936" marR="89936" marT="46767" marB="46767" anchor="ctr" horzOverflow="overflow">
                    <a:lnL w="12700" cap="flat" cmpd="sng" algn="ctr">
                      <a:solidFill>
                        <a:srgbClr val="1E7FB8"/>
                      </a:solidFill>
                      <a:prstDash val="solid"/>
                      <a:round/>
                      <a:headEnd type="none" w="med" len="med"/>
                      <a:tailEnd type="none" w="med" len="med"/>
                    </a:lnL>
                    <a:lnR w="12700" cap="flat" cmpd="sng" algn="ctr">
                      <a:solidFill>
                        <a:srgbClr val="1E7FB8"/>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1E7FB8"/>
                      </a:solidFill>
                      <a:prstDash val="solid"/>
                      <a:round/>
                      <a:headEnd type="none" w="med" len="med"/>
                      <a:tailEnd type="none" w="med" len="med"/>
                    </a:lnB>
                    <a:lnTlToBr>
                      <a:noFill/>
                    </a:lnTlToBr>
                    <a:lnBlToTr>
                      <a:noFill/>
                    </a:lnBlToTr>
                    <a:solidFill>
                      <a:srgbClr val="1E7FB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PE" sz="2400" b="0" i="0" u="none" strike="noStrike" cap="none" normalizeH="0" baseline="0" smtClean="0">
                          <a:ln>
                            <a:noFill/>
                          </a:ln>
                          <a:solidFill>
                            <a:srgbClr val="0282A5"/>
                          </a:solidFill>
                          <a:effectLst/>
                          <a:latin typeface="Calibri" pitchFamily="34" charset="0"/>
                          <a:ea typeface="ＭＳ Ｐゴシック" pitchFamily="34" charset="-128"/>
                          <a:sym typeface="Wingdings" pitchFamily="2" charset="2"/>
                        </a:rPr>
                        <a:t></a:t>
                      </a:r>
                    </a:p>
                  </a:txBody>
                  <a:tcPr marL="89936" marR="89936" marT="46767" marB="46767" anchor="ctr" anchorCtr="1" horzOverflow="overflow">
                    <a:lnL w="12700" cap="flat" cmpd="sng" algn="ctr">
                      <a:solidFill>
                        <a:srgbClr val="1E7FB8"/>
                      </a:solidFill>
                      <a:prstDash val="solid"/>
                      <a:round/>
                      <a:headEnd type="none" w="med" len="med"/>
                      <a:tailEnd type="none" w="med" len="med"/>
                    </a:lnL>
                    <a:lnR w="12700" cap="flat" cmpd="sng" algn="ctr">
                      <a:solidFill>
                        <a:srgbClr val="1E7FB8"/>
                      </a:solidFill>
                      <a:prstDash val="solid"/>
                      <a:round/>
                      <a:headEnd type="none" w="med" len="med"/>
                      <a:tailEnd type="none" w="med" len="med"/>
                    </a:lnR>
                    <a:lnT w="12700" cap="flat" cmpd="sng" algn="ctr">
                      <a:solidFill>
                        <a:srgbClr val="1E7FB8"/>
                      </a:solidFill>
                      <a:prstDash val="solid"/>
                      <a:round/>
                      <a:headEnd type="none" w="med" len="med"/>
                      <a:tailEnd type="none" w="med" len="med"/>
                    </a:lnT>
                    <a:lnB w="12700" cap="flat" cmpd="sng" algn="ctr">
                      <a:solidFill>
                        <a:srgbClr val="1E7FB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PE" sz="2400" b="0" i="0" u="none" strike="noStrike" cap="none" normalizeH="0" baseline="0" dirty="0" smtClean="0">
                        <a:ln>
                          <a:noFill/>
                        </a:ln>
                        <a:solidFill>
                          <a:srgbClr val="1255A4"/>
                        </a:solidFill>
                        <a:effectLst/>
                        <a:latin typeface="Calibri" pitchFamily="34" charset="0"/>
                        <a:ea typeface="ＭＳ Ｐゴシック" pitchFamily="34" charset="-128"/>
                      </a:endParaRPr>
                    </a:p>
                  </a:txBody>
                  <a:tcPr marL="89936" marR="89936" marT="46767" marB="46767" anchor="ctr" anchorCtr="1" horzOverflow="overflow">
                    <a:lnL w="12700" cap="flat" cmpd="sng" algn="ctr">
                      <a:solidFill>
                        <a:srgbClr val="1E7FB8"/>
                      </a:solidFill>
                      <a:prstDash val="solid"/>
                      <a:round/>
                      <a:headEnd type="none" w="med" len="med"/>
                      <a:tailEnd type="none" w="med" len="med"/>
                    </a:lnL>
                    <a:lnR w="12700" cap="flat" cmpd="sng" algn="ctr">
                      <a:solidFill>
                        <a:srgbClr val="1E7FB8"/>
                      </a:solidFill>
                      <a:prstDash val="solid"/>
                      <a:round/>
                      <a:headEnd type="none" w="med" len="med"/>
                      <a:tailEnd type="none" w="med" len="med"/>
                    </a:lnR>
                    <a:lnT w="12700" cap="flat" cmpd="sng" algn="ctr">
                      <a:solidFill>
                        <a:srgbClr val="1E7FB8"/>
                      </a:solidFill>
                      <a:prstDash val="solid"/>
                      <a:round/>
                      <a:headEnd type="none" w="med" len="med"/>
                      <a:tailEnd type="none" w="med" len="med"/>
                    </a:lnT>
                    <a:lnB w="12700" cap="flat" cmpd="sng" algn="ctr">
                      <a:solidFill>
                        <a:srgbClr val="1E7FB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PE" sz="2400" b="0" i="0" u="none" strike="noStrike" cap="none" normalizeH="0" baseline="0" smtClean="0">
                        <a:ln>
                          <a:noFill/>
                        </a:ln>
                        <a:solidFill>
                          <a:srgbClr val="1255A4"/>
                        </a:solidFill>
                        <a:effectLst/>
                        <a:latin typeface="Calibri" pitchFamily="34" charset="0"/>
                        <a:ea typeface="ＭＳ Ｐゴシック" pitchFamily="34" charset="-128"/>
                      </a:endParaRPr>
                    </a:p>
                  </a:txBody>
                  <a:tcPr marL="89936" marR="89936" marT="46767" marB="46767" anchor="ctr" anchorCtr="1" horzOverflow="overflow">
                    <a:lnL w="12700" cap="flat" cmpd="sng" algn="ctr">
                      <a:solidFill>
                        <a:srgbClr val="1E7FB8"/>
                      </a:solidFill>
                      <a:prstDash val="solid"/>
                      <a:round/>
                      <a:headEnd type="none" w="med" len="med"/>
                      <a:tailEnd type="none" w="med" len="med"/>
                    </a:lnL>
                    <a:lnR w="12700" cap="flat" cmpd="sng" algn="ctr">
                      <a:solidFill>
                        <a:srgbClr val="1E7FB8"/>
                      </a:solidFill>
                      <a:prstDash val="solid"/>
                      <a:round/>
                      <a:headEnd type="none" w="med" len="med"/>
                      <a:tailEnd type="none" w="med" len="med"/>
                    </a:lnR>
                    <a:lnT w="12700" cap="flat" cmpd="sng" algn="ctr">
                      <a:solidFill>
                        <a:srgbClr val="1E7FB8"/>
                      </a:solidFill>
                      <a:prstDash val="solid"/>
                      <a:round/>
                      <a:headEnd type="none" w="med" len="med"/>
                      <a:tailEnd type="none" w="med" len="med"/>
                    </a:lnT>
                    <a:lnB w="12700" cap="flat" cmpd="sng" algn="ctr">
                      <a:solidFill>
                        <a:srgbClr val="1E7FB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PE" sz="2400" b="0" i="0" u="none" strike="noStrike" cap="none" normalizeH="0" baseline="0" dirty="0" smtClean="0">
                        <a:ln>
                          <a:noFill/>
                        </a:ln>
                        <a:solidFill>
                          <a:srgbClr val="1255A4"/>
                        </a:solidFill>
                        <a:effectLst/>
                        <a:latin typeface="Calibri" pitchFamily="34" charset="0"/>
                        <a:ea typeface="ＭＳ Ｐゴシック" pitchFamily="34" charset="-128"/>
                      </a:endParaRPr>
                    </a:p>
                  </a:txBody>
                  <a:tcPr marL="89936" marR="89936" marT="46767" marB="46767" anchor="ctr" anchorCtr="1" horzOverflow="overflow">
                    <a:lnL w="12700" cap="flat" cmpd="sng" algn="ctr">
                      <a:solidFill>
                        <a:srgbClr val="1E7FB8"/>
                      </a:solidFill>
                      <a:prstDash val="solid"/>
                      <a:round/>
                      <a:headEnd type="none" w="med" len="med"/>
                      <a:tailEnd type="none" w="med" len="med"/>
                    </a:lnL>
                    <a:lnR w="12700" cap="flat" cmpd="sng" algn="ctr">
                      <a:solidFill>
                        <a:srgbClr val="1E7FB8"/>
                      </a:solidFill>
                      <a:prstDash val="solid"/>
                      <a:round/>
                      <a:headEnd type="none" w="med" len="med"/>
                      <a:tailEnd type="none" w="med" len="med"/>
                    </a:lnR>
                    <a:lnT w="12700" cap="flat" cmpd="sng" algn="ctr">
                      <a:solidFill>
                        <a:srgbClr val="1E7FB8"/>
                      </a:solidFill>
                      <a:prstDash val="solid"/>
                      <a:round/>
                      <a:headEnd type="none" w="med" len="med"/>
                      <a:tailEnd type="none" w="med" len="med"/>
                    </a:lnT>
                    <a:lnB w="12700" cap="flat" cmpd="sng" algn="ctr">
                      <a:solidFill>
                        <a:srgbClr val="1E7FB8"/>
                      </a:solidFill>
                      <a:prstDash val="solid"/>
                      <a:round/>
                      <a:headEnd type="none" w="med" len="med"/>
                      <a:tailEnd type="none" w="med" len="med"/>
                    </a:lnB>
                    <a:lnTlToBr>
                      <a:noFill/>
                    </a:lnTlToBr>
                    <a:lnBlToTr>
                      <a:noFill/>
                    </a:lnBlToTr>
                    <a:noFill/>
                  </a:tcPr>
                </a:tc>
              </a:tr>
            </a:tbl>
          </a:graphicData>
        </a:graphic>
      </p:graphicFrame>
      <p:pic>
        <p:nvPicPr>
          <p:cNvPr id="17455" name="Picture 52" descr="who-EN-W-H"/>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71475" y="6418263"/>
            <a:ext cx="1435100" cy="439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56" name="Text Box 53"/>
          <p:cNvSpPr txBox="1">
            <a:spLocks noChangeArrowheads="1"/>
          </p:cNvSpPr>
          <p:nvPr/>
        </p:nvSpPr>
        <p:spPr bwMode="auto">
          <a:xfrm>
            <a:off x="498475" y="579438"/>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GB" sz="1800"/>
          </a:p>
        </p:txBody>
      </p:sp>
      <p:sp>
        <p:nvSpPr>
          <p:cNvPr id="2" name="Rectangle 1"/>
          <p:cNvSpPr/>
          <p:nvPr/>
        </p:nvSpPr>
        <p:spPr>
          <a:xfrm>
            <a:off x="257174" y="658165"/>
            <a:ext cx="8709025" cy="437043"/>
          </a:xfrm>
          <a:prstGeom prst="rect">
            <a:avLst/>
          </a:prstGeom>
        </p:spPr>
        <p:txBody>
          <a:bodyPr wrap="square">
            <a:spAutoFit/>
          </a:bodyPr>
          <a:lstStyle/>
          <a:p>
            <a:pPr lvl="0">
              <a:lnSpc>
                <a:spcPct val="80000"/>
              </a:lnSpc>
              <a:spcBef>
                <a:spcPct val="20000"/>
              </a:spcBef>
              <a:buClr>
                <a:srgbClr val="29AADC"/>
              </a:buClr>
            </a:pPr>
            <a:r>
              <a:rPr lang="en-GB" sz="2800" kern="0" dirty="0">
                <a:solidFill>
                  <a:srgbClr val="000000"/>
                </a:solidFill>
                <a:latin typeface="Calibri" pitchFamily="34" charset="0"/>
              </a:rPr>
              <a:t>Clear focus on 4 NCDs and 4 common risk factors for </a:t>
            </a:r>
            <a:r>
              <a:rPr lang="en-GB" sz="2800" kern="0" dirty="0" smtClean="0">
                <a:solidFill>
                  <a:srgbClr val="000000"/>
                </a:solidFill>
                <a:latin typeface="Calibri" pitchFamily="34" charset="0"/>
              </a:rPr>
              <a:t>NCDs </a:t>
            </a:r>
            <a:endParaRPr lang="en-GB" sz="2800" kern="0" dirty="0">
              <a:solidFill>
                <a:srgbClr val="000000"/>
              </a:solidFill>
              <a:latin typeface="Calibri" pitchFamily="34" charset="0"/>
            </a:endParaRPr>
          </a:p>
        </p:txBody>
      </p:sp>
    </p:spTree>
    <p:extLst>
      <p:ext uri="{BB962C8B-B14F-4D97-AF65-F5344CB8AC3E}">
        <p14:creationId xmlns:p14="http://schemas.microsoft.com/office/powerpoint/2010/main" xmlns="" val="20959926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GBD"/>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892867" y="1222432"/>
            <a:ext cx="234844" cy="13620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804892" name="Group 28"/>
          <p:cNvGraphicFramePr>
            <a:graphicFrameLocks noGrp="1"/>
          </p:cNvGraphicFramePr>
          <p:nvPr>
            <p:extLst>
              <p:ext uri="{D42A27DB-BD31-4B8C-83A1-F6EECF244321}">
                <p14:modId xmlns:p14="http://schemas.microsoft.com/office/powerpoint/2010/main" xmlns="" val="1315025164"/>
              </p:ext>
            </p:extLst>
          </p:nvPr>
        </p:nvGraphicFramePr>
        <p:xfrm>
          <a:off x="161541" y="1530560"/>
          <a:ext cx="8731326" cy="4944420"/>
        </p:xfrm>
        <a:graphic>
          <a:graphicData uri="http://schemas.openxmlformats.org/drawingml/2006/table">
            <a:tbl>
              <a:tblPr/>
              <a:tblGrid>
                <a:gridCol w="4444644"/>
                <a:gridCol w="4286682"/>
              </a:tblGrid>
              <a:tr h="4233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100" b="1" i="0" u="none" strike="noStrike" cap="none" normalizeH="0" baseline="0" dirty="0" smtClean="0">
                          <a:ln>
                            <a:noFill/>
                          </a:ln>
                          <a:solidFill>
                            <a:schemeClr val="bg1"/>
                          </a:solidFill>
                          <a:effectLst/>
                          <a:latin typeface="Arial" pitchFamily="34" charset="0"/>
                          <a:ea typeface="ＭＳ Ｐゴシック" pitchFamily="34" charset="-128"/>
                          <a:cs typeface="Arial" pitchFamily="34" charset="0"/>
                        </a:rPr>
                        <a:t>Low-income countries</a:t>
                      </a:r>
                      <a:endParaRPr kumimoji="0" lang="en-US" sz="2100" b="1" i="0" u="none" strike="noStrike" cap="none" normalizeH="0" baseline="0" dirty="0" smtClean="0">
                        <a:ln>
                          <a:noFill/>
                        </a:ln>
                        <a:solidFill>
                          <a:schemeClr val="bg1"/>
                        </a:solidFill>
                        <a:effectLst/>
                        <a:latin typeface="Arial" pitchFamily="34" charset="0"/>
                        <a:ea typeface="ＭＳ Ｐゴシック" pitchFamily="34" charset="-128"/>
                        <a:cs typeface="Arial" pitchFamily="34" charset="0"/>
                      </a:endParaRPr>
                    </a:p>
                  </a:txBody>
                  <a:tcPr marL="78077" marR="78077" marT="51957" marB="51957" horzOverflow="overflow">
                    <a:lnL w="12700" cap="flat" cmpd="sng" algn="ctr">
                      <a:solidFill>
                        <a:srgbClr val="1255A4"/>
                      </a:solidFill>
                      <a:prstDash val="solid"/>
                      <a:round/>
                      <a:headEnd type="none" w="med" len="med"/>
                      <a:tailEnd type="none" w="med" len="med"/>
                    </a:lnL>
                    <a:lnR w="12700" cap="flat" cmpd="sng" algn="ctr">
                      <a:solidFill>
                        <a:srgbClr val="1255A4"/>
                      </a:solidFill>
                      <a:prstDash val="solid"/>
                      <a:round/>
                      <a:headEnd type="none" w="med" len="med"/>
                      <a:tailEnd type="none" w="med" len="med"/>
                    </a:lnR>
                    <a:lnT w="12700" cap="flat" cmpd="sng" algn="ctr">
                      <a:solidFill>
                        <a:srgbClr val="1255A4"/>
                      </a:solidFill>
                      <a:prstDash val="solid"/>
                      <a:round/>
                      <a:headEnd type="none" w="med" len="med"/>
                      <a:tailEnd type="none" w="med" len="med"/>
                    </a:lnT>
                    <a:lnB w="12700" cap="flat" cmpd="sng" algn="ctr">
                      <a:solidFill>
                        <a:srgbClr val="1255A4"/>
                      </a:solidFill>
                      <a:prstDash val="solid"/>
                      <a:round/>
                      <a:headEnd type="none" w="med" len="med"/>
                      <a:tailEnd type="none" w="med" len="med"/>
                    </a:lnB>
                    <a:lnTlToBr>
                      <a:noFill/>
                    </a:lnTlToBr>
                    <a:lnBlToTr>
                      <a:noFill/>
                    </a:lnBlToTr>
                    <a:solidFill>
                      <a:srgbClr val="1E7FB8"/>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100" b="1" i="0" u="none" strike="noStrike" cap="none" normalizeH="0" baseline="0" smtClean="0">
                          <a:ln>
                            <a:noFill/>
                          </a:ln>
                          <a:solidFill>
                            <a:schemeClr val="bg1"/>
                          </a:solidFill>
                          <a:effectLst/>
                          <a:latin typeface="Arial" pitchFamily="34" charset="0"/>
                          <a:ea typeface="ＭＳ Ｐゴシック" pitchFamily="34" charset="-128"/>
                          <a:cs typeface="Arial" pitchFamily="34" charset="0"/>
                        </a:rPr>
                        <a:t>Middle-income countries</a:t>
                      </a:r>
                      <a:endParaRPr kumimoji="0" lang="en-US" sz="2100" b="1" i="0" u="none" strike="noStrike" cap="none" normalizeH="0" baseline="0" smtClean="0">
                        <a:ln>
                          <a:noFill/>
                        </a:ln>
                        <a:solidFill>
                          <a:schemeClr val="bg1"/>
                        </a:solidFill>
                        <a:effectLst/>
                        <a:latin typeface="Arial" pitchFamily="34" charset="0"/>
                        <a:ea typeface="ＭＳ Ｐゴシック" pitchFamily="34" charset="-128"/>
                        <a:cs typeface="Arial" pitchFamily="34" charset="0"/>
                      </a:endParaRPr>
                    </a:p>
                  </a:txBody>
                  <a:tcPr marL="78077" marR="78077" marT="51957" marB="51957" horzOverflow="overflow">
                    <a:lnL w="12700" cap="flat" cmpd="sng" algn="ctr">
                      <a:solidFill>
                        <a:srgbClr val="1255A4"/>
                      </a:solidFill>
                      <a:prstDash val="solid"/>
                      <a:round/>
                      <a:headEnd type="none" w="med" len="med"/>
                      <a:tailEnd type="none" w="med" len="med"/>
                    </a:lnL>
                    <a:lnR w="12700" cap="flat" cmpd="sng" algn="ctr">
                      <a:solidFill>
                        <a:srgbClr val="1255A4"/>
                      </a:solidFill>
                      <a:prstDash val="solid"/>
                      <a:round/>
                      <a:headEnd type="none" w="med" len="med"/>
                      <a:tailEnd type="none" w="med" len="med"/>
                    </a:lnR>
                    <a:lnT w="12700" cap="flat" cmpd="sng" algn="ctr">
                      <a:solidFill>
                        <a:srgbClr val="1255A4"/>
                      </a:solidFill>
                      <a:prstDash val="solid"/>
                      <a:round/>
                      <a:headEnd type="none" w="med" len="med"/>
                      <a:tailEnd type="none" w="med" len="med"/>
                    </a:lnT>
                    <a:lnB w="12700" cap="flat" cmpd="sng" algn="ctr">
                      <a:solidFill>
                        <a:srgbClr val="1255A4"/>
                      </a:solidFill>
                      <a:prstDash val="solid"/>
                      <a:round/>
                      <a:headEnd type="none" w="med" len="med"/>
                      <a:tailEnd type="none" w="med" len="med"/>
                    </a:lnB>
                    <a:lnTlToBr>
                      <a:noFill/>
                    </a:lnTlToBr>
                    <a:lnBlToTr>
                      <a:noFill/>
                    </a:lnBlToTr>
                    <a:solidFill>
                      <a:srgbClr val="1E7FB8"/>
                    </a:solidFill>
                  </a:tcPr>
                </a:tc>
              </a:tr>
              <a:tr h="4273471">
                <a:tc>
                  <a:txBody>
                    <a:bodyPr/>
                    <a:lstStyle/>
                    <a:p>
                      <a:pPr marL="534988" marR="0" lvl="0" indent="-534988" algn="l" defTabSz="914400" rtl="0" eaLnBrk="1" fontAlgn="base" latinLnBrk="0" hangingPunct="1">
                        <a:lnSpc>
                          <a:spcPct val="100000"/>
                        </a:lnSpc>
                        <a:spcBef>
                          <a:spcPct val="20000"/>
                        </a:spcBef>
                        <a:spcAft>
                          <a:spcPct val="0"/>
                        </a:spcAft>
                        <a:buClrTx/>
                        <a:buSzTx/>
                        <a:buFontTx/>
                        <a:buAutoNum type="arabicPeriod"/>
                        <a:tabLst/>
                      </a:pPr>
                      <a:r>
                        <a:rPr kumimoji="0" lang="en-GB" sz="2100" b="0" i="0" u="none" strike="noStrike" cap="none" normalizeH="0" baseline="0" dirty="0" smtClean="0">
                          <a:ln>
                            <a:noFill/>
                          </a:ln>
                          <a:solidFill>
                            <a:srgbClr val="1255A4"/>
                          </a:solidFill>
                          <a:effectLst/>
                          <a:latin typeface="Arial" pitchFamily="34" charset="0"/>
                          <a:ea typeface="ＭＳ Ｐゴシック" pitchFamily="34" charset="-128"/>
                          <a:cs typeface="Arial" pitchFamily="34" charset="0"/>
                        </a:rPr>
                        <a:t>Lower respiratory infections </a:t>
                      </a:r>
                    </a:p>
                    <a:p>
                      <a:pPr marL="534988" marR="0" lvl="0" indent="-534988" algn="l" defTabSz="914400" rtl="0" eaLnBrk="1" fontAlgn="base" latinLnBrk="0" hangingPunct="1">
                        <a:lnSpc>
                          <a:spcPct val="100000"/>
                        </a:lnSpc>
                        <a:spcBef>
                          <a:spcPct val="20000"/>
                        </a:spcBef>
                        <a:spcAft>
                          <a:spcPct val="0"/>
                        </a:spcAft>
                        <a:buClrTx/>
                        <a:buSzTx/>
                        <a:buFontTx/>
                        <a:buAutoNum type="arabicPeriod"/>
                        <a:tabLst/>
                      </a:pPr>
                      <a:r>
                        <a:rPr kumimoji="0" lang="en-GB" sz="2100" b="0" i="0" u="none" strike="noStrike" cap="none" normalizeH="0" baseline="0" dirty="0" smtClean="0">
                          <a:ln>
                            <a:noFill/>
                          </a:ln>
                          <a:solidFill>
                            <a:srgbClr val="FF0000"/>
                          </a:solidFill>
                          <a:effectLst/>
                          <a:latin typeface="Arial" pitchFamily="34" charset="0"/>
                          <a:ea typeface="ＭＳ Ｐゴシック" pitchFamily="34" charset="-128"/>
                          <a:cs typeface="Arial" pitchFamily="34" charset="0"/>
                        </a:rPr>
                        <a:t>Coronary heart disease </a:t>
                      </a:r>
                    </a:p>
                    <a:p>
                      <a:pPr marL="534988" marR="0" lvl="0" indent="-534988" algn="l" defTabSz="914400" rtl="0" eaLnBrk="1" fontAlgn="base" latinLnBrk="0" hangingPunct="1">
                        <a:lnSpc>
                          <a:spcPct val="100000"/>
                        </a:lnSpc>
                        <a:spcBef>
                          <a:spcPct val="20000"/>
                        </a:spcBef>
                        <a:spcAft>
                          <a:spcPct val="0"/>
                        </a:spcAft>
                        <a:buClrTx/>
                        <a:buSzTx/>
                        <a:buFontTx/>
                        <a:buAutoNum type="arabicPeriod"/>
                        <a:tabLst/>
                      </a:pPr>
                      <a:r>
                        <a:rPr kumimoji="0" lang="en-GB" sz="2100" b="0" i="0" u="none" strike="noStrike" cap="none" normalizeH="0" baseline="0" dirty="0" smtClean="0">
                          <a:ln>
                            <a:noFill/>
                          </a:ln>
                          <a:solidFill>
                            <a:srgbClr val="1255A4"/>
                          </a:solidFill>
                          <a:effectLst/>
                          <a:latin typeface="Arial" pitchFamily="34" charset="0"/>
                          <a:ea typeface="ＭＳ Ｐゴシック" pitchFamily="34" charset="-128"/>
                          <a:cs typeface="Arial" pitchFamily="34" charset="0"/>
                        </a:rPr>
                        <a:t>Diarrhoeal diseases </a:t>
                      </a:r>
                    </a:p>
                    <a:p>
                      <a:pPr marL="534988" marR="0" lvl="0" indent="-534988" algn="l" defTabSz="914400" rtl="0" eaLnBrk="1" fontAlgn="base" latinLnBrk="0" hangingPunct="1">
                        <a:lnSpc>
                          <a:spcPct val="100000"/>
                        </a:lnSpc>
                        <a:spcBef>
                          <a:spcPct val="20000"/>
                        </a:spcBef>
                        <a:spcAft>
                          <a:spcPct val="0"/>
                        </a:spcAft>
                        <a:buClrTx/>
                        <a:buSzTx/>
                        <a:buFontTx/>
                        <a:buAutoNum type="arabicPeriod"/>
                        <a:tabLst/>
                      </a:pPr>
                      <a:r>
                        <a:rPr kumimoji="0" lang="en-GB" sz="2100" b="0" i="0" u="none" strike="noStrike" cap="none" normalizeH="0" baseline="0" dirty="0" smtClean="0">
                          <a:ln>
                            <a:noFill/>
                          </a:ln>
                          <a:solidFill>
                            <a:srgbClr val="1255A4"/>
                          </a:solidFill>
                          <a:effectLst/>
                          <a:latin typeface="Arial" pitchFamily="34" charset="0"/>
                          <a:ea typeface="ＭＳ Ｐゴシック" pitchFamily="34" charset="-128"/>
                          <a:cs typeface="Arial" pitchFamily="34" charset="0"/>
                        </a:rPr>
                        <a:t>HIV/AIDS </a:t>
                      </a:r>
                    </a:p>
                    <a:p>
                      <a:pPr marL="534988" marR="0" lvl="0" indent="-534988" algn="l" defTabSz="914400" rtl="0" eaLnBrk="1" fontAlgn="base" latinLnBrk="0" hangingPunct="1">
                        <a:lnSpc>
                          <a:spcPct val="100000"/>
                        </a:lnSpc>
                        <a:spcBef>
                          <a:spcPct val="20000"/>
                        </a:spcBef>
                        <a:spcAft>
                          <a:spcPct val="0"/>
                        </a:spcAft>
                        <a:buClrTx/>
                        <a:buSzTx/>
                        <a:buFontTx/>
                        <a:buAutoNum type="arabicPeriod"/>
                        <a:tabLst/>
                      </a:pPr>
                      <a:r>
                        <a:rPr kumimoji="0" lang="en-GB" sz="2100" b="0" i="0" u="none" strike="noStrike" cap="none" normalizeH="0" baseline="0" dirty="0" smtClean="0">
                          <a:ln>
                            <a:noFill/>
                          </a:ln>
                          <a:solidFill>
                            <a:srgbClr val="FF0000"/>
                          </a:solidFill>
                          <a:effectLst/>
                          <a:latin typeface="Arial" pitchFamily="34" charset="0"/>
                          <a:ea typeface="ＭＳ Ｐゴシック" pitchFamily="34" charset="-128"/>
                          <a:cs typeface="Arial" pitchFamily="34" charset="0"/>
                        </a:rPr>
                        <a:t>Stroke and cerebrovascular disease </a:t>
                      </a:r>
                    </a:p>
                    <a:p>
                      <a:pPr marL="534988" marR="0" lvl="0" indent="-534988" algn="l" defTabSz="914400" rtl="0" eaLnBrk="1" fontAlgn="base" latinLnBrk="0" hangingPunct="1">
                        <a:lnSpc>
                          <a:spcPct val="100000"/>
                        </a:lnSpc>
                        <a:spcBef>
                          <a:spcPct val="20000"/>
                        </a:spcBef>
                        <a:spcAft>
                          <a:spcPct val="0"/>
                        </a:spcAft>
                        <a:buClrTx/>
                        <a:buSzTx/>
                        <a:buFontTx/>
                        <a:buAutoNum type="arabicPeriod"/>
                        <a:tabLst/>
                      </a:pPr>
                      <a:r>
                        <a:rPr kumimoji="0" lang="en-GB" sz="2100" b="0" i="0" u="none" strike="noStrike" cap="none" normalizeH="0" baseline="0" dirty="0" smtClean="0">
                          <a:ln>
                            <a:noFill/>
                          </a:ln>
                          <a:solidFill>
                            <a:srgbClr val="FF0000"/>
                          </a:solidFill>
                          <a:effectLst/>
                          <a:latin typeface="Arial" pitchFamily="34" charset="0"/>
                          <a:ea typeface="ＭＳ Ｐゴシック" pitchFamily="34" charset="-128"/>
                          <a:cs typeface="Arial" pitchFamily="34" charset="0"/>
                        </a:rPr>
                        <a:t>Chronic pulmonary disease </a:t>
                      </a:r>
                    </a:p>
                    <a:p>
                      <a:pPr marL="534988" marR="0" lvl="0" indent="-534988" algn="l" defTabSz="914400" rtl="0" eaLnBrk="1" fontAlgn="base" latinLnBrk="0" hangingPunct="1">
                        <a:lnSpc>
                          <a:spcPct val="100000"/>
                        </a:lnSpc>
                        <a:spcBef>
                          <a:spcPct val="20000"/>
                        </a:spcBef>
                        <a:spcAft>
                          <a:spcPct val="0"/>
                        </a:spcAft>
                        <a:buClrTx/>
                        <a:buSzTx/>
                        <a:buFontTx/>
                        <a:buAutoNum type="arabicPeriod"/>
                        <a:tabLst/>
                      </a:pPr>
                      <a:r>
                        <a:rPr kumimoji="0" lang="en-GB" sz="2100" b="0" i="0" u="none" strike="noStrike" cap="none" normalizeH="0" baseline="0" dirty="0" smtClean="0">
                          <a:ln>
                            <a:noFill/>
                          </a:ln>
                          <a:solidFill>
                            <a:srgbClr val="1255A4"/>
                          </a:solidFill>
                          <a:effectLst/>
                          <a:latin typeface="Arial" pitchFamily="34" charset="0"/>
                          <a:ea typeface="ＭＳ Ｐゴシック" pitchFamily="34" charset="-128"/>
                          <a:cs typeface="Arial" pitchFamily="34" charset="0"/>
                        </a:rPr>
                        <a:t>Tuberculosis </a:t>
                      </a:r>
                    </a:p>
                    <a:p>
                      <a:pPr marL="534988" marR="0" lvl="0" indent="-534988" algn="l" defTabSz="914400" rtl="0" eaLnBrk="1" fontAlgn="base" latinLnBrk="0" hangingPunct="1">
                        <a:lnSpc>
                          <a:spcPct val="100000"/>
                        </a:lnSpc>
                        <a:spcBef>
                          <a:spcPct val="20000"/>
                        </a:spcBef>
                        <a:spcAft>
                          <a:spcPct val="0"/>
                        </a:spcAft>
                        <a:buClrTx/>
                        <a:buSzTx/>
                        <a:buFontTx/>
                        <a:buAutoNum type="arabicPeriod"/>
                        <a:tabLst/>
                      </a:pPr>
                      <a:r>
                        <a:rPr kumimoji="0" lang="en-GB" sz="2100" b="0" i="0" u="none" strike="noStrike" cap="none" normalizeH="0" baseline="0" dirty="0" smtClean="0">
                          <a:ln>
                            <a:noFill/>
                          </a:ln>
                          <a:solidFill>
                            <a:srgbClr val="1255A4"/>
                          </a:solidFill>
                          <a:effectLst/>
                          <a:latin typeface="Arial" pitchFamily="34" charset="0"/>
                          <a:ea typeface="ＭＳ Ｐゴシック" pitchFamily="34" charset="-128"/>
                          <a:cs typeface="Arial" pitchFamily="34" charset="0"/>
                        </a:rPr>
                        <a:t>Neonatal infections </a:t>
                      </a:r>
                    </a:p>
                    <a:p>
                      <a:pPr marL="534988" marR="0" lvl="0" indent="-534988" algn="l" defTabSz="914400" rtl="0" eaLnBrk="1" fontAlgn="base" latinLnBrk="0" hangingPunct="1">
                        <a:lnSpc>
                          <a:spcPct val="100000"/>
                        </a:lnSpc>
                        <a:spcBef>
                          <a:spcPct val="20000"/>
                        </a:spcBef>
                        <a:spcAft>
                          <a:spcPct val="0"/>
                        </a:spcAft>
                        <a:buClrTx/>
                        <a:buSzTx/>
                        <a:buFontTx/>
                        <a:buAutoNum type="arabicPeriod"/>
                        <a:tabLst/>
                      </a:pPr>
                      <a:r>
                        <a:rPr kumimoji="0" lang="en-GB" sz="2100" b="0" i="0" u="none" strike="noStrike" cap="none" normalizeH="0" baseline="0" dirty="0" smtClean="0">
                          <a:ln>
                            <a:noFill/>
                          </a:ln>
                          <a:solidFill>
                            <a:srgbClr val="1255A4"/>
                          </a:solidFill>
                          <a:effectLst/>
                          <a:latin typeface="Arial" pitchFamily="34" charset="0"/>
                          <a:ea typeface="ＭＳ Ｐゴシック" pitchFamily="34" charset="-128"/>
                          <a:cs typeface="Arial" pitchFamily="34" charset="0"/>
                        </a:rPr>
                        <a:t>Malaria </a:t>
                      </a:r>
                    </a:p>
                    <a:p>
                      <a:pPr marL="534988" marR="0" lvl="0" indent="-534988" algn="l" defTabSz="914400" rtl="0" eaLnBrk="1" fontAlgn="base" latinLnBrk="0" hangingPunct="1">
                        <a:lnSpc>
                          <a:spcPct val="100000"/>
                        </a:lnSpc>
                        <a:spcBef>
                          <a:spcPct val="20000"/>
                        </a:spcBef>
                        <a:spcAft>
                          <a:spcPct val="0"/>
                        </a:spcAft>
                        <a:buClrTx/>
                        <a:buSzTx/>
                        <a:buFontTx/>
                        <a:buAutoNum type="arabicPeriod"/>
                        <a:tabLst/>
                      </a:pPr>
                      <a:r>
                        <a:rPr kumimoji="0" lang="en-GB" sz="2100" b="0" i="0" u="none" strike="noStrike" cap="none" normalizeH="0" baseline="0" dirty="0" smtClean="0">
                          <a:ln>
                            <a:noFill/>
                          </a:ln>
                          <a:solidFill>
                            <a:srgbClr val="1255A4"/>
                          </a:solidFill>
                          <a:effectLst/>
                          <a:latin typeface="Arial" pitchFamily="34" charset="0"/>
                          <a:ea typeface="ＭＳ Ｐゴシック" pitchFamily="34" charset="-128"/>
                          <a:cs typeface="Arial" pitchFamily="34" charset="0"/>
                        </a:rPr>
                        <a:t>Premature and low birth weight</a:t>
                      </a:r>
                      <a:r>
                        <a:rPr kumimoji="0" lang="en-GB" sz="2100" b="0" i="0" u="none" strike="noStrike" cap="none" normalizeH="0" baseline="0" dirty="0" smtClean="0">
                          <a:ln>
                            <a:noFill/>
                          </a:ln>
                          <a:solidFill>
                            <a:srgbClr val="4E75B9"/>
                          </a:solidFill>
                          <a:effectLst/>
                          <a:latin typeface="Arial" pitchFamily="34" charset="0"/>
                          <a:ea typeface="ＭＳ Ｐゴシック" pitchFamily="34" charset="-128"/>
                          <a:cs typeface="Arial" pitchFamily="34" charset="0"/>
                        </a:rPr>
                        <a:t> </a:t>
                      </a:r>
                      <a:endParaRPr kumimoji="0" lang="en-US" sz="2100" b="0" i="0" u="none" strike="noStrike" cap="none" normalizeH="0" baseline="0" dirty="0" smtClean="0">
                        <a:ln>
                          <a:noFill/>
                        </a:ln>
                        <a:solidFill>
                          <a:srgbClr val="4E75B9"/>
                        </a:solidFill>
                        <a:effectLst/>
                        <a:latin typeface="Arial" pitchFamily="34" charset="0"/>
                        <a:ea typeface="ＭＳ Ｐゴシック" pitchFamily="34" charset="-128"/>
                        <a:cs typeface="Arial" pitchFamily="34" charset="0"/>
                      </a:endParaRPr>
                    </a:p>
                  </a:txBody>
                  <a:tcPr marL="78077" marR="78077" marT="51957" marB="51957" horzOverflow="overflow">
                    <a:lnL w="12700" cap="flat" cmpd="sng" algn="ctr">
                      <a:solidFill>
                        <a:srgbClr val="1255A4"/>
                      </a:solidFill>
                      <a:prstDash val="solid"/>
                      <a:round/>
                      <a:headEnd type="none" w="med" len="med"/>
                      <a:tailEnd type="none" w="med" len="med"/>
                    </a:lnL>
                    <a:lnR w="12700" cap="flat" cmpd="sng" algn="ctr">
                      <a:solidFill>
                        <a:srgbClr val="1255A4"/>
                      </a:solidFill>
                      <a:prstDash val="solid"/>
                      <a:round/>
                      <a:headEnd type="none" w="med" len="med"/>
                      <a:tailEnd type="none" w="med" len="med"/>
                    </a:lnR>
                    <a:lnT w="12700" cap="flat" cmpd="sng" algn="ctr">
                      <a:solidFill>
                        <a:srgbClr val="1255A4"/>
                      </a:solidFill>
                      <a:prstDash val="solid"/>
                      <a:round/>
                      <a:headEnd type="none" w="med" len="med"/>
                      <a:tailEnd type="none" w="med" len="med"/>
                    </a:lnT>
                    <a:lnB w="12700" cap="flat" cmpd="sng" algn="ctr">
                      <a:solidFill>
                        <a:srgbClr val="1255A4"/>
                      </a:solidFill>
                      <a:prstDash val="solid"/>
                      <a:round/>
                      <a:headEnd type="none" w="med" len="med"/>
                      <a:tailEnd type="none" w="med" len="med"/>
                    </a:lnB>
                    <a:lnTlToBr>
                      <a:noFill/>
                    </a:lnTlToBr>
                    <a:lnBlToTr>
                      <a:noFill/>
                    </a:lnBlToTr>
                    <a:noFill/>
                  </a:tcPr>
                </a:tc>
                <a:tc>
                  <a:txBody>
                    <a:bodyPr/>
                    <a:lstStyle/>
                    <a:p>
                      <a:pPr marL="534988" marR="0" lvl="0" indent="-534988" algn="l" defTabSz="914400" rtl="0" eaLnBrk="1" fontAlgn="base" latinLnBrk="0" hangingPunct="1">
                        <a:lnSpc>
                          <a:spcPct val="100000"/>
                        </a:lnSpc>
                        <a:spcBef>
                          <a:spcPct val="20000"/>
                        </a:spcBef>
                        <a:spcAft>
                          <a:spcPct val="0"/>
                        </a:spcAft>
                        <a:buClrTx/>
                        <a:buSzTx/>
                        <a:buFontTx/>
                        <a:buAutoNum type="arabicPeriod"/>
                        <a:tabLst/>
                      </a:pPr>
                      <a:r>
                        <a:rPr kumimoji="0" lang="en-GB" sz="2100" b="0" i="0" u="none" strike="noStrike" cap="none" normalizeH="0" baseline="0" dirty="0" smtClean="0">
                          <a:ln>
                            <a:noFill/>
                          </a:ln>
                          <a:solidFill>
                            <a:srgbClr val="FF0000"/>
                          </a:solidFill>
                          <a:effectLst/>
                          <a:latin typeface="Arial" pitchFamily="34" charset="0"/>
                          <a:ea typeface="ＭＳ Ｐゴシック" pitchFamily="34" charset="-128"/>
                          <a:cs typeface="Arial" pitchFamily="34" charset="0"/>
                        </a:rPr>
                        <a:t>Stroke and cerebrovascular disease </a:t>
                      </a:r>
                    </a:p>
                    <a:p>
                      <a:pPr marL="534988" marR="0" lvl="0" indent="-534988" algn="l" defTabSz="914400" rtl="0" eaLnBrk="1" fontAlgn="base" latinLnBrk="0" hangingPunct="1">
                        <a:lnSpc>
                          <a:spcPct val="100000"/>
                        </a:lnSpc>
                        <a:spcBef>
                          <a:spcPct val="20000"/>
                        </a:spcBef>
                        <a:spcAft>
                          <a:spcPct val="0"/>
                        </a:spcAft>
                        <a:buClrTx/>
                        <a:buSzTx/>
                        <a:buFontTx/>
                        <a:buAutoNum type="arabicPeriod"/>
                        <a:tabLst/>
                      </a:pPr>
                      <a:r>
                        <a:rPr kumimoji="0" lang="en-GB" sz="2100" b="0" i="0" u="none" strike="noStrike" cap="none" normalizeH="0" baseline="0" dirty="0" smtClean="0">
                          <a:ln>
                            <a:noFill/>
                          </a:ln>
                          <a:solidFill>
                            <a:srgbClr val="FF0000"/>
                          </a:solidFill>
                          <a:effectLst/>
                          <a:latin typeface="Arial" pitchFamily="34" charset="0"/>
                          <a:ea typeface="ＭＳ Ｐゴシック" pitchFamily="34" charset="-128"/>
                          <a:cs typeface="Arial" pitchFamily="34" charset="0"/>
                        </a:rPr>
                        <a:t>Coronary heart disease </a:t>
                      </a:r>
                    </a:p>
                    <a:p>
                      <a:pPr marL="534988" marR="0" lvl="0" indent="-534988" algn="l" defTabSz="914400" rtl="0" eaLnBrk="1" fontAlgn="base" latinLnBrk="0" hangingPunct="1">
                        <a:lnSpc>
                          <a:spcPct val="100000"/>
                        </a:lnSpc>
                        <a:spcBef>
                          <a:spcPct val="20000"/>
                        </a:spcBef>
                        <a:spcAft>
                          <a:spcPct val="0"/>
                        </a:spcAft>
                        <a:buClrTx/>
                        <a:buSzTx/>
                        <a:buFontTx/>
                        <a:buAutoNum type="arabicPeriod"/>
                        <a:tabLst/>
                      </a:pPr>
                      <a:r>
                        <a:rPr kumimoji="0" lang="en-GB" sz="2100" b="0" i="0" u="none" strike="noStrike" cap="none" normalizeH="0" baseline="0" dirty="0" smtClean="0">
                          <a:ln>
                            <a:noFill/>
                          </a:ln>
                          <a:solidFill>
                            <a:srgbClr val="FF0000"/>
                          </a:solidFill>
                          <a:effectLst/>
                          <a:latin typeface="Arial" pitchFamily="34" charset="0"/>
                          <a:ea typeface="ＭＳ Ｐゴシック" pitchFamily="34" charset="-128"/>
                          <a:cs typeface="Arial" pitchFamily="34" charset="0"/>
                        </a:rPr>
                        <a:t>Chronic pulmonary disease </a:t>
                      </a:r>
                    </a:p>
                    <a:p>
                      <a:pPr marL="534988" marR="0" lvl="0" indent="-534988" algn="l" defTabSz="914400" rtl="0" eaLnBrk="1" fontAlgn="base" latinLnBrk="0" hangingPunct="1">
                        <a:lnSpc>
                          <a:spcPct val="100000"/>
                        </a:lnSpc>
                        <a:spcBef>
                          <a:spcPct val="20000"/>
                        </a:spcBef>
                        <a:spcAft>
                          <a:spcPct val="0"/>
                        </a:spcAft>
                        <a:buClrTx/>
                        <a:buSzTx/>
                        <a:buFontTx/>
                        <a:buAutoNum type="arabicPeriod"/>
                        <a:tabLst/>
                      </a:pPr>
                      <a:r>
                        <a:rPr kumimoji="0" lang="en-GB" sz="2100" b="0" i="0" u="none" strike="noStrike" cap="none" normalizeH="0" baseline="0" dirty="0" smtClean="0">
                          <a:ln>
                            <a:noFill/>
                          </a:ln>
                          <a:solidFill>
                            <a:srgbClr val="1255A4"/>
                          </a:solidFill>
                          <a:effectLst/>
                          <a:latin typeface="Arial" pitchFamily="34" charset="0"/>
                          <a:ea typeface="ＭＳ Ｐゴシック" pitchFamily="34" charset="-128"/>
                          <a:cs typeface="Arial" pitchFamily="34" charset="0"/>
                        </a:rPr>
                        <a:t>Lower respiratory infection </a:t>
                      </a:r>
                    </a:p>
                    <a:p>
                      <a:pPr marL="534988" marR="0" lvl="0" indent="-534988" algn="l" defTabSz="914400" rtl="0" eaLnBrk="1" fontAlgn="base" latinLnBrk="0" hangingPunct="1">
                        <a:lnSpc>
                          <a:spcPct val="100000"/>
                        </a:lnSpc>
                        <a:spcBef>
                          <a:spcPct val="20000"/>
                        </a:spcBef>
                        <a:spcAft>
                          <a:spcPct val="0"/>
                        </a:spcAft>
                        <a:buClrTx/>
                        <a:buSzTx/>
                        <a:buFontTx/>
                        <a:buAutoNum type="arabicPeriod"/>
                        <a:tabLst/>
                      </a:pPr>
                      <a:r>
                        <a:rPr kumimoji="0" lang="en-GB" sz="2100" b="0" i="0" u="none" strike="noStrike" cap="none" normalizeH="0" baseline="0" dirty="0" smtClean="0">
                          <a:ln>
                            <a:noFill/>
                          </a:ln>
                          <a:solidFill>
                            <a:srgbClr val="FF0000"/>
                          </a:solidFill>
                          <a:effectLst/>
                          <a:latin typeface="Arial" pitchFamily="34" charset="0"/>
                          <a:ea typeface="ＭＳ Ｐゴシック" pitchFamily="34" charset="-128"/>
                          <a:cs typeface="Arial" pitchFamily="34" charset="0"/>
                        </a:rPr>
                        <a:t>Trachea, bronchus, lung cancers</a:t>
                      </a:r>
                    </a:p>
                    <a:p>
                      <a:pPr marL="534988" marR="0" lvl="0" indent="-534988" algn="l" defTabSz="914400" rtl="0" eaLnBrk="1" fontAlgn="base" latinLnBrk="0" hangingPunct="1">
                        <a:lnSpc>
                          <a:spcPct val="100000"/>
                        </a:lnSpc>
                        <a:spcBef>
                          <a:spcPct val="20000"/>
                        </a:spcBef>
                        <a:spcAft>
                          <a:spcPct val="0"/>
                        </a:spcAft>
                        <a:buClrTx/>
                        <a:buSzTx/>
                        <a:buFontTx/>
                        <a:buAutoNum type="arabicPeriod"/>
                        <a:tabLst/>
                      </a:pPr>
                      <a:r>
                        <a:rPr kumimoji="0" lang="en-GB" sz="2100" b="0" i="1" u="none" strike="noStrike" cap="none" normalizeH="0" baseline="0" dirty="0" smtClean="0">
                          <a:ln>
                            <a:noFill/>
                          </a:ln>
                          <a:solidFill>
                            <a:srgbClr val="1255A4"/>
                          </a:solidFill>
                          <a:effectLst/>
                          <a:latin typeface="Arial" pitchFamily="34" charset="0"/>
                          <a:ea typeface="ＭＳ Ｐゴシック" pitchFamily="34" charset="-128"/>
                          <a:cs typeface="Arial" pitchFamily="34" charset="0"/>
                        </a:rPr>
                        <a:t>Road traffic accidents </a:t>
                      </a:r>
                    </a:p>
                    <a:p>
                      <a:pPr marL="534988" marR="0" lvl="0" indent="-534988" algn="l" defTabSz="914400" rtl="0" eaLnBrk="1" fontAlgn="base" latinLnBrk="0" hangingPunct="1">
                        <a:lnSpc>
                          <a:spcPct val="100000"/>
                        </a:lnSpc>
                        <a:spcBef>
                          <a:spcPct val="20000"/>
                        </a:spcBef>
                        <a:spcAft>
                          <a:spcPct val="0"/>
                        </a:spcAft>
                        <a:buClrTx/>
                        <a:buSzTx/>
                        <a:buFontTx/>
                        <a:buAutoNum type="arabicPeriod"/>
                        <a:tabLst/>
                      </a:pPr>
                      <a:r>
                        <a:rPr kumimoji="0" lang="en-GB" sz="2100" b="0" i="0" u="none" strike="noStrike" cap="none" normalizeH="0" baseline="0" dirty="0" smtClean="0">
                          <a:ln>
                            <a:noFill/>
                          </a:ln>
                          <a:solidFill>
                            <a:srgbClr val="FF0000"/>
                          </a:solidFill>
                          <a:effectLst/>
                          <a:latin typeface="Arial" pitchFamily="34" charset="0"/>
                          <a:ea typeface="ＭＳ Ｐゴシック" pitchFamily="34" charset="-128"/>
                          <a:cs typeface="Arial" pitchFamily="34" charset="0"/>
                        </a:rPr>
                        <a:t>Hypertensive heart disease </a:t>
                      </a:r>
                    </a:p>
                    <a:p>
                      <a:pPr marL="534988" marR="0" lvl="0" indent="-534988" algn="l" defTabSz="914400" rtl="0" eaLnBrk="1" fontAlgn="base" latinLnBrk="0" hangingPunct="1">
                        <a:lnSpc>
                          <a:spcPct val="100000"/>
                        </a:lnSpc>
                        <a:spcBef>
                          <a:spcPct val="20000"/>
                        </a:spcBef>
                        <a:spcAft>
                          <a:spcPct val="0"/>
                        </a:spcAft>
                        <a:buClrTx/>
                        <a:buSzTx/>
                        <a:buFontTx/>
                        <a:buAutoNum type="arabicPeriod"/>
                        <a:tabLst/>
                      </a:pPr>
                      <a:r>
                        <a:rPr kumimoji="0" lang="en-GB" sz="2100" b="0" i="0" u="none" strike="noStrike" cap="none" normalizeH="0" baseline="0" dirty="0" smtClean="0">
                          <a:ln>
                            <a:noFill/>
                          </a:ln>
                          <a:solidFill>
                            <a:srgbClr val="FF0000"/>
                          </a:solidFill>
                          <a:effectLst/>
                          <a:latin typeface="Arial" pitchFamily="34" charset="0"/>
                          <a:ea typeface="ＭＳ Ｐゴシック" pitchFamily="34" charset="-128"/>
                          <a:cs typeface="Arial" pitchFamily="34" charset="0"/>
                        </a:rPr>
                        <a:t>Stomach cancer </a:t>
                      </a:r>
                    </a:p>
                    <a:p>
                      <a:pPr marL="534988" marR="0" lvl="0" indent="-534988" algn="l" defTabSz="914400" rtl="0" eaLnBrk="1" fontAlgn="base" latinLnBrk="0" hangingPunct="1">
                        <a:lnSpc>
                          <a:spcPct val="100000"/>
                        </a:lnSpc>
                        <a:spcBef>
                          <a:spcPct val="20000"/>
                        </a:spcBef>
                        <a:spcAft>
                          <a:spcPct val="0"/>
                        </a:spcAft>
                        <a:buClrTx/>
                        <a:buSzTx/>
                        <a:buFontTx/>
                        <a:buAutoNum type="arabicPeriod"/>
                        <a:tabLst/>
                      </a:pPr>
                      <a:r>
                        <a:rPr kumimoji="0" lang="en-GB" sz="2100" b="0" i="0" u="none" strike="noStrike" cap="none" normalizeH="0" baseline="0" dirty="0" smtClean="0">
                          <a:ln>
                            <a:noFill/>
                          </a:ln>
                          <a:solidFill>
                            <a:srgbClr val="1255A4"/>
                          </a:solidFill>
                          <a:effectLst/>
                          <a:latin typeface="Arial" pitchFamily="34" charset="0"/>
                          <a:ea typeface="ＭＳ Ｐゴシック" pitchFamily="34" charset="-128"/>
                          <a:cs typeface="Arial" pitchFamily="34" charset="0"/>
                        </a:rPr>
                        <a:t>Tuberculosis </a:t>
                      </a:r>
                    </a:p>
                    <a:p>
                      <a:pPr marL="534988" marR="0" lvl="0" indent="-534988" algn="l" defTabSz="914400" rtl="0" eaLnBrk="1" fontAlgn="base" latinLnBrk="0" hangingPunct="1">
                        <a:lnSpc>
                          <a:spcPct val="100000"/>
                        </a:lnSpc>
                        <a:spcBef>
                          <a:spcPct val="20000"/>
                        </a:spcBef>
                        <a:spcAft>
                          <a:spcPct val="0"/>
                        </a:spcAft>
                        <a:buClrTx/>
                        <a:buSzTx/>
                        <a:buFontTx/>
                        <a:buAutoNum type="arabicPeriod"/>
                        <a:tabLst/>
                      </a:pPr>
                      <a:r>
                        <a:rPr kumimoji="0" lang="en-GB" sz="2100" b="0" i="0" u="none" strike="noStrike" cap="none" normalizeH="0" baseline="0" dirty="0" smtClean="0">
                          <a:ln>
                            <a:noFill/>
                          </a:ln>
                          <a:solidFill>
                            <a:srgbClr val="FF0000"/>
                          </a:solidFill>
                          <a:effectLst/>
                          <a:latin typeface="Arial" pitchFamily="34" charset="0"/>
                          <a:ea typeface="ＭＳ Ｐゴシック" pitchFamily="34" charset="-128"/>
                          <a:cs typeface="Arial" pitchFamily="34" charset="0"/>
                        </a:rPr>
                        <a:t>Diabetes mellitus</a:t>
                      </a:r>
                      <a:endParaRPr kumimoji="0" lang="en-US" sz="2100" b="0" i="0" u="none" strike="noStrike" cap="none" normalizeH="0" baseline="0" dirty="0" smtClean="0">
                        <a:ln>
                          <a:noFill/>
                        </a:ln>
                        <a:solidFill>
                          <a:srgbClr val="FF0000"/>
                        </a:solidFill>
                        <a:effectLst/>
                        <a:latin typeface="Arial" pitchFamily="34" charset="0"/>
                        <a:ea typeface="ＭＳ Ｐゴシック" pitchFamily="34" charset="-128"/>
                        <a:cs typeface="Arial" pitchFamily="34" charset="0"/>
                      </a:endParaRPr>
                    </a:p>
                  </a:txBody>
                  <a:tcPr marL="78077" marR="78077" marT="51957" marB="51957" horzOverflow="overflow">
                    <a:lnL w="12700" cap="flat" cmpd="sng" algn="ctr">
                      <a:solidFill>
                        <a:srgbClr val="1255A4"/>
                      </a:solidFill>
                      <a:prstDash val="solid"/>
                      <a:round/>
                      <a:headEnd type="none" w="med" len="med"/>
                      <a:tailEnd type="none" w="med" len="med"/>
                    </a:lnL>
                    <a:lnR w="12700" cap="flat" cmpd="sng" algn="ctr">
                      <a:solidFill>
                        <a:srgbClr val="1255A4"/>
                      </a:solidFill>
                      <a:prstDash val="solid"/>
                      <a:round/>
                      <a:headEnd type="none" w="med" len="med"/>
                      <a:tailEnd type="none" w="med" len="med"/>
                    </a:lnR>
                    <a:lnT w="12700" cap="flat" cmpd="sng" algn="ctr">
                      <a:solidFill>
                        <a:srgbClr val="1255A4"/>
                      </a:solidFill>
                      <a:prstDash val="solid"/>
                      <a:round/>
                      <a:headEnd type="none" w="med" len="med"/>
                      <a:tailEnd type="none" w="med" len="med"/>
                    </a:lnT>
                    <a:lnB w="12700" cap="flat" cmpd="sng" algn="ctr">
                      <a:solidFill>
                        <a:srgbClr val="1255A4"/>
                      </a:solidFill>
                      <a:prstDash val="solid"/>
                      <a:round/>
                      <a:headEnd type="none" w="med" len="med"/>
                      <a:tailEnd type="none" w="med" len="med"/>
                    </a:lnB>
                    <a:lnTlToBr>
                      <a:noFill/>
                    </a:lnTlToBr>
                    <a:lnBlToTr>
                      <a:noFill/>
                    </a:lnBlToTr>
                    <a:noFill/>
                  </a:tcPr>
                </a:tc>
              </a:tr>
            </a:tbl>
          </a:graphicData>
        </a:graphic>
      </p:graphicFrame>
      <p:sp>
        <p:nvSpPr>
          <p:cNvPr id="804879" name="Text Box 15"/>
          <p:cNvSpPr txBox="1">
            <a:spLocks noChangeArrowheads="1"/>
          </p:cNvSpPr>
          <p:nvPr/>
        </p:nvSpPr>
        <p:spPr bwMode="auto">
          <a:xfrm>
            <a:off x="225342" y="740083"/>
            <a:ext cx="4309004" cy="4729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7378" tIns="43689" rIns="87378" bIns="43689">
            <a:spAutoFit/>
          </a:bodyPr>
          <a:lstStyle>
            <a:lvl1pPr defTabSz="1042988" eaLnBrk="0" hangingPunct="0">
              <a:defRPr sz="1000" b="1">
                <a:solidFill>
                  <a:srgbClr val="000066"/>
                </a:solidFill>
                <a:latin typeface="Arial" pitchFamily="34" charset="0"/>
                <a:ea typeface="ＭＳ Ｐゴシック" pitchFamily="34" charset="-128"/>
              </a:defRPr>
            </a:lvl1pPr>
            <a:lvl2pPr marL="742950" indent="-285750" defTabSz="1042988" eaLnBrk="0" hangingPunct="0">
              <a:defRPr sz="1000" b="1">
                <a:solidFill>
                  <a:srgbClr val="000066"/>
                </a:solidFill>
                <a:latin typeface="Arial" pitchFamily="34" charset="0"/>
                <a:ea typeface="ＭＳ Ｐゴシック" pitchFamily="34" charset="-128"/>
              </a:defRPr>
            </a:lvl2pPr>
            <a:lvl3pPr marL="1143000" indent="-228600" defTabSz="1042988" eaLnBrk="0" hangingPunct="0">
              <a:defRPr sz="1000" b="1">
                <a:solidFill>
                  <a:srgbClr val="000066"/>
                </a:solidFill>
                <a:latin typeface="Arial" pitchFamily="34" charset="0"/>
                <a:ea typeface="ＭＳ Ｐゴシック" pitchFamily="34" charset="-128"/>
              </a:defRPr>
            </a:lvl3pPr>
            <a:lvl4pPr marL="1600200" indent="-228600" defTabSz="1042988" eaLnBrk="0" hangingPunct="0">
              <a:defRPr sz="1000" b="1">
                <a:solidFill>
                  <a:srgbClr val="000066"/>
                </a:solidFill>
                <a:latin typeface="Arial" pitchFamily="34" charset="0"/>
                <a:ea typeface="ＭＳ Ｐゴシック" pitchFamily="34" charset="-128"/>
              </a:defRPr>
            </a:lvl4pPr>
            <a:lvl5pPr marL="2057400" indent="-228600" defTabSz="1042988" eaLnBrk="0" hangingPunct="0">
              <a:defRPr sz="1000" b="1">
                <a:solidFill>
                  <a:srgbClr val="000066"/>
                </a:solidFill>
                <a:latin typeface="Arial" pitchFamily="34" charset="0"/>
                <a:ea typeface="ＭＳ Ｐゴシック" pitchFamily="34" charset="-128"/>
              </a:defRPr>
            </a:lvl5pPr>
            <a:lvl6pPr marL="2514600" indent="-228600" defTabSz="1042988" rtl="1" eaLnBrk="0" fontAlgn="base" hangingPunct="0">
              <a:spcBef>
                <a:spcPct val="0"/>
              </a:spcBef>
              <a:spcAft>
                <a:spcPct val="0"/>
              </a:spcAft>
              <a:defRPr sz="1000" b="1">
                <a:solidFill>
                  <a:srgbClr val="000066"/>
                </a:solidFill>
                <a:latin typeface="Arial" pitchFamily="34" charset="0"/>
                <a:ea typeface="ＭＳ Ｐゴシック" pitchFamily="34" charset="-128"/>
              </a:defRPr>
            </a:lvl6pPr>
            <a:lvl7pPr marL="2971800" indent="-228600" defTabSz="1042988" rtl="1" eaLnBrk="0" fontAlgn="base" hangingPunct="0">
              <a:spcBef>
                <a:spcPct val="0"/>
              </a:spcBef>
              <a:spcAft>
                <a:spcPct val="0"/>
              </a:spcAft>
              <a:defRPr sz="1000" b="1">
                <a:solidFill>
                  <a:srgbClr val="000066"/>
                </a:solidFill>
                <a:latin typeface="Arial" pitchFamily="34" charset="0"/>
                <a:ea typeface="ＭＳ Ｐゴシック" pitchFamily="34" charset="-128"/>
              </a:defRPr>
            </a:lvl7pPr>
            <a:lvl8pPr marL="3429000" indent="-228600" defTabSz="1042988" rtl="1" eaLnBrk="0" fontAlgn="base" hangingPunct="0">
              <a:spcBef>
                <a:spcPct val="0"/>
              </a:spcBef>
              <a:spcAft>
                <a:spcPct val="0"/>
              </a:spcAft>
              <a:defRPr sz="1000" b="1">
                <a:solidFill>
                  <a:srgbClr val="000066"/>
                </a:solidFill>
                <a:latin typeface="Arial" pitchFamily="34" charset="0"/>
                <a:ea typeface="ＭＳ Ｐゴシック" pitchFamily="34" charset="-128"/>
              </a:defRPr>
            </a:lvl8pPr>
            <a:lvl9pPr marL="3886200" indent="-228600" defTabSz="1042988" rtl="1" eaLnBrk="0" fontAlgn="base" hangingPunct="0">
              <a:spcBef>
                <a:spcPct val="0"/>
              </a:spcBef>
              <a:spcAft>
                <a:spcPct val="0"/>
              </a:spcAft>
              <a:defRPr sz="1000" b="1">
                <a:solidFill>
                  <a:srgbClr val="000066"/>
                </a:solidFill>
                <a:latin typeface="Arial" pitchFamily="34" charset="0"/>
                <a:ea typeface="ＭＳ Ｐゴシック" pitchFamily="34" charset="-128"/>
              </a:defRPr>
            </a:lvl9pPr>
          </a:lstStyle>
          <a:p>
            <a:pPr eaLnBrk="1" hangingPunct="1">
              <a:defRPr/>
            </a:pPr>
            <a:r>
              <a:rPr lang="en-GB" sz="2500" dirty="0">
                <a:solidFill>
                  <a:srgbClr val="1255A4"/>
                </a:solidFill>
              </a:rPr>
              <a:t>The top-10 </a:t>
            </a:r>
            <a:r>
              <a:rPr lang="en-GB" sz="2500" dirty="0" smtClean="0">
                <a:solidFill>
                  <a:srgbClr val="1255A4"/>
                </a:solidFill>
              </a:rPr>
              <a:t>causes </a:t>
            </a:r>
            <a:r>
              <a:rPr lang="en-GB" sz="2500" dirty="0">
                <a:solidFill>
                  <a:srgbClr val="1255A4"/>
                </a:solidFill>
              </a:rPr>
              <a:t>of death</a:t>
            </a:r>
            <a:endParaRPr lang="en-US" sz="2500" dirty="0">
              <a:solidFill>
                <a:srgbClr val="1255A4"/>
              </a:solidFill>
            </a:endParaRPr>
          </a:p>
        </p:txBody>
      </p:sp>
      <p:sp>
        <p:nvSpPr>
          <p:cNvPr id="804890" name="Text Box 26"/>
          <p:cNvSpPr txBox="1">
            <a:spLocks noChangeArrowheads="1"/>
          </p:cNvSpPr>
          <p:nvPr/>
        </p:nvSpPr>
        <p:spPr bwMode="auto">
          <a:xfrm rot="5400000">
            <a:off x="8717269" y="829241"/>
            <a:ext cx="652555" cy="2421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7378" tIns="43689" rIns="87378" bIns="43689">
            <a:spAutoFit/>
          </a:bodyPr>
          <a:lstStyle>
            <a:lvl1pPr defTabSz="1042988" eaLnBrk="0" hangingPunct="0">
              <a:defRPr sz="1000" b="1">
                <a:solidFill>
                  <a:srgbClr val="000066"/>
                </a:solidFill>
                <a:latin typeface="Arial" pitchFamily="34" charset="0"/>
                <a:ea typeface="ＭＳ Ｐゴシック" pitchFamily="34" charset="-128"/>
              </a:defRPr>
            </a:lvl1pPr>
            <a:lvl2pPr marL="742950" indent="-285750" defTabSz="1042988" eaLnBrk="0" hangingPunct="0">
              <a:defRPr sz="1000" b="1">
                <a:solidFill>
                  <a:srgbClr val="000066"/>
                </a:solidFill>
                <a:latin typeface="Arial" pitchFamily="34" charset="0"/>
                <a:ea typeface="ＭＳ Ｐゴシック" pitchFamily="34" charset="-128"/>
              </a:defRPr>
            </a:lvl2pPr>
            <a:lvl3pPr marL="1143000" indent="-228600" defTabSz="1042988" eaLnBrk="0" hangingPunct="0">
              <a:defRPr sz="1000" b="1">
                <a:solidFill>
                  <a:srgbClr val="000066"/>
                </a:solidFill>
                <a:latin typeface="Arial" pitchFamily="34" charset="0"/>
                <a:ea typeface="ＭＳ Ｐゴシック" pitchFamily="34" charset="-128"/>
              </a:defRPr>
            </a:lvl3pPr>
            <a:lvl4pPr marL="1600200" indent="-228600" defTabSz="1042988" eaLnBrk="0" hangingPunct="0">
              <a:defRPr sz="1000" b="1">
                <a:solidFill>
                  <a:srgbClr val="000066"/>
                </a:solidFill>
                <a:latin typeface="Arial" pitchFamily="34" charset="0"/>
                <a:ea typeface="ＭＳ Ｐゴシック" pitchFamily="34" charset="-128"/>
              </a:defRPr>
            </a:lvl4pPr>
            <a:lvl5pPr marL="2057400" indent="-228600" defTabSz="1042988" eaLnBrk="0" hangingPunct="0">
              <a:defRPr sz="1000" b="1">
                <a:solidFill>
                  <a:srgbClr val="000066"/>
                </a:solidFill>
                <a:latin typeface="Arial" pitchFamily="34" charset="0"/>
                <a:ea typeface="ＭＳ Ｐゴシック" pitchFamily="34" charset="-128"/>
              </a:defRPr>
            </a:lvl5pPr>
            <a:lvl6pPr marL="2514600" indent="-228600" defTabSz="1042988" rtl="1" eaLnBrk="0" fontAlgn="base" hangingPunct="0">
              <a:spcBef>
                <a:spcPct val="0"/>
              </a:spcBef>
              <a:spcAft>
                <a:spcPct val="0"/>
              </a:spcAft>
              <a:defRPr sz="1000" b="1">
                <a:solidFill>
                  <a:srgbClr val="000066"/>
                </a:solidFill>
                <a:latin typeface="Arial" pitchFamily="34" charset="0"/>
                <a:ea typeface="ＭＳ Ｐゴシック" pitchFamily="34" charset="-128"/>
              </a:defRPr>
            </a:lvl6pPr>
            <a:lvl7pPr marL="2971800" indent="-228600" defTabSz="1042988" rtl="1" eaLnBrk="0" fontAlgn="base" hangingPunct="0">
              <a:spcBef>
                <a:spcPct val="0"/>
              </a:spcBef>
              <a:spcAft>
                <a:spcPct val="0"/>
              </a:spcAft>
              <a:defRPr sz="1000" b="1">
                <a:solidFill>
                  <a:srgbClr val="000066"/>
                </a:solidFill>
                <a:latin typeface="Arial" pitchFamily="34" charset="0"/>
                <a:ea typeface="ＭＳ Ｐゴシック" pitchFamily="34" charset="-128"/>
              </a:defRPr>
            </a:lvl7pPr>
            <a:lvl8pPr marL="3429000" indent="-228600" defTabSz="1042988" rtl="1" eaLnBrk="0" fontAlgn="base" hangingPunct="0">
              <a:spcBef>
                <a:spcPct val="0"/>
              </a:spcBef>
              <a:spcAft>
                <a:spcPct val="0"/>
              </a:spcAft>
              <a:defRPr sz="1000" b="1">
                <a:solidFill>
                  <a:srgbClr val="000066"/>
                </a:solidFill>
                <a:latin typeface="Arial" pitchFamily="34" charset="0"/>
                <a:ea typeface="ＭＳ Ｐゴシック" pitchFamily="34" charset="-128"/>
              </a:defRPr>
            </a:lvl8pPr>
            <a:lvl9pPr marL="3886200" indent="-228600" defTabSz="1042988" rtl="1" eaLnBrk="0" fontAlgn="base" hangingPunct="0">
              <a:spcBef>
                <a:spcPct val="0"/>
              </a:spcBef>
              <a:spcAft>
                <a:spcPct val="0"/>
              </a:spcAft>
              <a:defRPr sz="1000" b="1">
                <a:solidFill>
                  <a:srgbClr val="000066"/>
                </a:solidFill>
                <a:latin typeface="Arial" pitchFamily="34" charset="0"/>
                <a:ea typeface="ＭＳ Ｐゴシック" pitchFamily="34" charset="-128"/>
              </a:defRPr>
            </a:lvl9pPr>
          </a:lstStyle>
          <a:p>
            <a:pPr eaLnBrk="1" hangingPunct="1">
              <a:defRPr/>
            </a:pPr>
            <a:r>
              <a:rPr lang="en-GB" smtClean="0">
                <a:solidFill>
                  <a:srgbClr val="1255A4"/>
                </a:solidFill>
              </a:rPr>
              <a:t>Source:</a:t>
            </a:r>
            <a:endParaRPr lang="en-US" smtClean="0">
              <a:solidFill>
                <a:srgbClr val="1255A4"/>
              </a:solidFill>
            </a:endParaRPr>
          </a:p>
        </p:txBody>
      </p:sp>
    </p:spTree>
    <p:extLst>
      <p:ext uri="{BB962C8B-B14F-4D97-AF65-F5344CB8AC3E}">
        <p14:creationId xmlns:p14="http://schemas.microsoft.com/office/powerpoint/2010/main" xmlns="" val="417917996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2117" name="Rectangle 5"/>
          <p:cNvSpPr>
            <a:spLocks noChangeArrowheads="1"/>
          </p:cNvSpPr>
          <p:nvPr/>
        </p:nvSpPr>
        <p:spPr bwMode="auto">
          <a:xfrm>
            <a:off x="6105955" y="6358372"/>
            <a:ext cx="2280570" cy="499628"/>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0147" tIns="40074" rIns="80147" bIns="40074" anchor="ctr"/>
          <a:lstStyle/>
          <a:p>
            <a:endParaRPr lang="en-US"/>
          </a:p>
        </p:txBody>
      </p:sp>
      <p:sp>
        <p:nvSpPr>
          <p:cNvPr id="1882133" name="Rectangle 21"/>
          <p:cNvSpPr>
            <a:spLocks noChangeArrowheads="1"/>
          </p:cNvSpPr>
          <p:nvPr/>
        </p:nvSpPr>
        <p:spPr bwMode="auto">
          <a:xfrm>
            <a:off x="0" y="354922"/>
            <a:ext cx="9144000" cy="470831"/>
          </a:xfrm>
          <a:prstGeom prst="rect">
            <a:avLst/>
          </a:prstGeom>
          <a:noFill/>
          <a:ln>
            <a:noFill/>
          </a:ln>
          <a:effectLst/>
          <a:extLst>
            <a:ext uri="{909E8E84-426E-40DD-AFC4-6F175D3DCCD1}">
              <a14:hiddenFill xmlns:a14="http://schemas.microsoft.com/office/drawing/2010/main" xmlns="">
                <a:solidFill>
                  <a:srgbClr val="045898">
                    <a:alpha val="89999"/>
                  </a:srgbClr>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08" tIns="45704" rIns="91408" bIns="45704"/>
          <a:lstStyle/>
          <a:p>
            <a:pPr algn="ctr" rtl="0"/>
            <a:r>
              <a:rPr lang="en-GB" sz="1600" dirty="0">
                <a:solidFill>
                  <a:srgbClr val="1255A4"/>
                </a:solidFill>
              </a:rPr>
              <a:t>In May 2000, WHO Member States began mobilizing a global response to address NCDs, </a:t>
            </a:r>
            <a:br>
              <a:rPr lang="en-GB" sz="1600" dirty="0">
                <a:solidFill>
                  <a:srgbClr val="1255A4"/>
                </a:solidFill>
              </a:rPr>
            </a:br>
            <a:r>
              <a:rPr lang="en-GB" sz="1600" dirty="0">
                <a:solidFill>
                  <a:srgbClr val="1255A4"/>
                </a:solidFill>
              </a:rPr>
              <a:t>with a particular focus on developing </a:t>
            </a:r>
            <a:r>
              <a:rPr lang="en-GB" sz="1600" dirty="0" smtClean="0">
                <a:solidFill>
                  <a:srgbClr val="1255A4"/>
                </a:solidFill>
              </a:rPr>
              <a:t>countries…by  2011 this issue was addressed at the UN GA</a:t>
            </a:r>
            <a:endParaRPr lang="en-GB" sz="1600" dirty="0">
              <a:solidFill>
                <a:srgbClr val="1255A4"/>
              </a:solidFill>
            </a:endParaRPr>
          </a:p>
        </p:txBody>
      </p:sp>
      <p:sp>
        <p:nvSpPr>
          <p:cNvPr id="1882116" name="Line 4"/>
          <p:cNvSpPr>
            <a:spLocks noChangeShapeType="1"/>
          </p:cNvSpPr>
          <p:nvPr/>
        </p:nvSpPr>
        <p:spPr bwMode="auto">
          <a:xfrm>
            <a:off x="891866" y="5844346"/>
            <a:ext cx="6821348" cy="0"/>
          </a:xfrm>
          <a:prstGeom prst="line">
            <a:avLst/>
          </a:prstGeom>
          <a:noFill/>
          <a:ln w="38100">
            <a:solidFill>
              <a:srgbClr val="C0972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0147" tIns="40074" rIns="80147" bIns="40074"/>
          <a:lstStyle/>
          <a:p>
            <a:endParaRPr lang="en-US"/>
          </a:p>
        </p:txBody>
      </p:sp>
      <p:sp>
        <p:nvSpPr>
          <p:cNvPr id="1882118" name="Line 6"/>
          <p:cNvSpPr>
            <a:spLocks noChangeShapeType="1"/>
          </p:cNvSpPr>
          <p:nvPr/>
        </p:nvSpPr>
        <p:spPr bwMode="auto">
          <a:xfrm>
            <a:off x="800915" y="1350578"/>
            <a:ext cx="1028971" cy="0"/>
          </a:xfrm>
          <a:prstGeom prst="line">
            <a:avLst/>
          </a:prstGeom>
          <a:noFill/>
          <a:ln w="9525">
            <a:solidFill>
              <a:srgbClr val="4E75B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0147" tIns="40074" rIns="80147" bIns="40074"/>
          <a:lstStyle/>
          <a:p>
            <a:endParaRPr lang="en-US"/>
          </a:p>
        </p:txBody>
      </p:sp>
      <p:sp>
        <p:nvSpPr>
          <p:cNvPr id="1882120" name="Line 8"/>
          <p:cNvSpPr>
            <a:spLocks noChangeShapeType="1"/>
          </p:cNvSpPr>
          <p:nvPr/>
        </p:nvSpPr>
        <p:spPr bwMode="auto">
          <a:xfrm>
            <a:off x="885079" y="2008589"/>
            <a:ext cx="768335" cy="0"/>
          </a:xfrm>
          <a:prstGeom prst="line">
            <a:avLst/>
          </a:prstGeom>
          <a:noFill/>
          <a:ln w="9525">
            <a:solidFill>
              <a:srgbClr val="4E75B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0147" tIns="40074" rIns="80147" bIns="40074"/>
          <a:lstStyle/>
          <a:p>
            <a:endParaRPr lang="en-US"/>
          </a:p>
        </p:txBody>
      </p:sp>
      <p:sp>
        <p:nvSpPr>
          <p:cNvPr id="1882121" name="Line 9"/>
          <p:cNvSpPr>
            <a:spLocks noChangeShapeType="1"/>
          </p:cNvSpPr>
          <p:nvPr/>
        </p:nvSpPr>
        <p:spPr bwMode="auto">
          <a:xfrm>
            <a:off x="659737" y="4583039"/>
            <a:ext cx="5081056" cy="0"/>
          </a:xfrm>
          <a:prstGeom prst="line">
            <a:avLst/>
          </a:prstGeom>
          <a:noFill/>
          <a:ln w="38100">
            <a:solidFill>
              <a:srgbClr val="C0972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0147" tIns="40074" rIns="80147" bIns="40074"/>
          <a:lstStyle/>
          <a:p>
            <a:endParaRPr lang="en-US"/>
          </a:p>
        </p:txBody>
      </p:sp>
      <p:sp>
        <p:nvSpPr>
          <p:cNvPr id="1882122" name="Line 10"/>
          <p:cNvSpPr>
            <a:spLocks noChangeShapeType="1"/>
          </p:cNvSpPr>
          <p:nvPr/>
        </p:nvSpPr>
        <p:spPr bwMode="auto">
          <a:xfrm flipV="1">
            <a:off x="791413" y="3317411"/>
            <a:ext cx="3014968" cy="0"/>
          </a:xfrm>
          <a:prstGeom prst="line">
            <a:avLst/>
          </a:prstGeom>
          <a:noFill/>
          <a:ln w="9525">
            <a:solidFill>
              <a:srgbClr val="4E75B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0147" tIns="40074" rIns="80147" bIns="40074"/>
          <a:lstStyle/>
          <a:p>
            <a:endParaRPr lang="en-US"/>
          </a:p>
        </p:txBody>
      </p:sp>
      <p:sp>
        <p:nvSpPr>
          <p:cNvPr id="1882123" name="Line 11"/>
          <p:cNvSpPr>
            <a:spLocks noChangeShapeType="1"/>
          </p:cNvSpPr>
          <p:nvPr/>
        </p:nvSpPr>
        <p:spPr bwMode="auto">
          <a:xfrm>
            <a:off x="718109" y="2655081"/>
            <a:ext cx="2045725" cy="0"/>
          </a:xfrm>
          <a:prstGeom prst="line">
            <a:avLst/>
          </a:prstGeom>
          <a:noFill/>
          <a:ln w="9525">
            <a:solidFill>
              <a:srgbClr val="4E75B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0147" tIns="40074" rIns="80147" bIns="40074"/>
          <a:lstStyle/>
          <a:p>
            <a:endParaRPr lang="en-US"/>
          </a:p>
        </p:txBody>
      </p:sp>
      <p:sp>
        <p:nvSpPr>
          <p:cNvPr id="1882138" name="Line 26"/>
          <p:cNvSpPr>
            <a:spLocks noChangeShapeType="1"/>
          </p:cNvSpPr>
          <p:nvPr/>
        </p:nvSpPr>
        <p:spPr bwMode="auto">
          <a:xfrm>
            <a:off x="814490" y="5199294"/>
            <a:ext cx="6287857" cy="0"/>
          </a:xfrm>
          <a:prstGeom prst="line">
            <a:avLst/>
          </a:prstGeom>
          <a:noFill/>
          <a:ln w="9525">
            <a:solidFill>
              <a:srgbClr val="4E75B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0147" tIns="40074" rIns="80147" bIns="40074"/>
          <a:lstStyle/>
          <a:p>
            <a:endParaRPr lang="en-US"/>
          </a:p>
        </p:txBody>
      </p:sp>
      <p:sp>
        <p:nvSpPr>
          <p:cNvPr id="1882147" name="Line 35"/>
          <p:cNvSpPr>
            <a:spLocks noChangeShapeType="1"/>
          </p:cNvSpPr>
          <p:nvPr/>
        </p:nvSpPr>
        <p:spPr bwMode="auto">
          <a:xfrm flipV="1">
            <a:off x="517202" y="3818479"/>
            <a:ext cx="3796877" cy="0"/>
          </a:xfrm>
          <a:prstGeom prst="line">
            <a:avLst/>
          </a:prstGeom>
          <a:noFill/>
          <a:ln w="9525">
            <a:solidFill>
              <a:srgbClr val="4E75B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0147" tIns="40074" rIns="80147" bIns="40074"/>
          <a:lstStyle/>
          <a:p>
            <a:endParaRPr lang="en-US"/>
          </a:p>
        </p:txBody>
      </p:sp>
      <p:sp>
        <p:nvSpPr>
          <p:cNvPr id="1882114" name="Text Box 2"/>
          <p:cNvSpPr txBox="1">
            <a:spLocks noChangeArrowheads="1"/>
          </p:cNvSpPr>
          <p:nvPr/>
        </p:nvSpPr>
        <p:spPr bwMode="auto">
          <a:xfrm>
            <a:off x="1140285" y="5799711"/>
            <a:ext cx="6021791" cy="344124"/>
          </a:xfrm>
          <a:prstGeom prst="rect">
            <a:avLst/>
          </a:prstGeom>
          <a:noFill/>
          <a:ln>
            <a:noFill/>
          </a:ln>
          <a:effectLst/>
          <a:extLst>
            <a:ext uri="{909E8E84-426E-40DD-AFC4-6F175D3DCCD1}">
              <a14:hiddenFill xmlns:a14="http://schemas.microsoft.com/office/drawing/2010/main" xmlns="">
                <a:solidFill>
                  <a:srgbClr val="FFFF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8" tIns="45704" rIns="91408" bIns="45704">
            <a:spAutoFit/>
          </a:bodyPr>
          <a:lstStyle>
            <a:lvl1pPr defTabSz="1042988">
              <a:defRPr>
                <a:solidFill>
                  <a:schemeClr val="tx1"/>
                </a:solidFill>
                <a:latin typeface="Arial" pitchFamily="34" charset="0"/>
                <a:cs typeface="Arial" pitchFamily="34" charset="0"/>
              </a:defRPr>
            </a:lvl1pPr>
            <a:lvl2pPr marL="522288" defTabSz="1042988">
              <a:defRPr>
                <a:solidFill>
                  <a:schemeClr val="tx1"/>
                </a:solidFill>
                <a:latin typeface="Arial" pitchFamily="34" charset="0"/>
                <a:cs typeface="Arial" pitchFamily="34" charset="0"/>
              </a:defRPr>
            </a:lvl2pPr>
            <a:lvl3pPr marL="1042988" defTabSz="1042988">
              <a:defRPr>
                <a:solidFill>
                  <a:schemeClr val="tx1"/>
                </a:solidFill>
                <a:latin typeface="Arial" pitchFamily="34" charset="0"/>
                <a:cs typeface="Arial" pitchFamily="34" charset="0"/>
              </a:defRPr>
            </a:lvl3pPr>
            <a:lvl4pPr marL="1565275" defTabSz="1042988">
              <a:defRPr>
                <a:solidFill>
                  <a:schemeClr val="tx1"/>
                </a:solidFill>
                <a:latin typeface="Arial" pitchFamily="34" charset="0"/>
                <a:cs typeface="Arial" pitchFamily="34" charset="0"/>
              </a:defRPr>
            </a:lvl4pPr>
            <a:lvl5pPr marL="2085975" defTabSz="1042988">
              <a:defRPr>
                <a:solidFill>
                  <a:schemeClr val="tx1"/>
                </a:solidFill>
                <a:latin typeface="Arial" pitchFamily="34" charset="0"/>
                <a:cs typeface="Arial" pitchFamily="34" charset="0"/>
              </a:defRPr>
            </a:lvl5pPr>
            <a:lvl6pPr marL="2543175" algn="r" defTabSz="1042988" rtl="1" fontAlgn="base">
              <a:spcBef>
                <a:spcPct val="0"/>
              </a:spcBef>
              <a:spcAft>
                <a:spcPct val="0"/>
              </a:spcAft>
              <a:defRPr>
                <a:solidFill>
                  <a:schemeClr val="tx1"/>
                </a:solidFill>
                <a:latin typeface="Arial" pitchFamily="34" charset="0"/>
                <a:cs typeface="Arial" pitchFamily="34" charset="0"/>
              </a:defRPr>
            </a:lvl6pPr>
            <a:lvl7pPr marL="3000375" algn="r" defTabSz="1042988" rtl="1" fontAlgn="base">
              <a:spcBef>
                <a:spcPct val="0"/>
              </a:spcBef>
              <a:spcAft>
                <a:spcPct val="0"/>
              </a:spcAft>
              <a:defRPr>
                <a:solidFill>
                  <a:schemeClr val="tx1"/>
                </a:solidFill>
                <a:latin typeface="Arial" pitchFamily="34" charset="0"/>
                <a:cs typeface="Arial" pitchFamily="34" charset="0"/>
              </a:defRPr>
            </a:lvl7pPr>
            <a:lvl8pPr marL="3457575" algn="r" defTabSz="1042988" rtl="1" fontAlgn="base">
              <a:spcBef>
                <a:spcPct val="0"/>
              </a:spcBef>
              <a:spcAft>
                <a:spcPct val="0"/>
              </a:spcAft>
              <a:defRPr>
                <a:solidFill>
                  <a:schemeClr val="tx1"/>
                </a:solidFill>
                <a:latin typeface="Arial" pitchFamily="34" charset="0"/>
                <a:cs typeface="Arial" pitchFamily="34" charset="0"/>
              </a:defRPr>
            </a:lvl8pPr>
            <a:lvl9pPr marL="3914775" algn="r" defTabSz="1042988" rtl="1" fontAlgn="base">
              <a:spcBef>
                <a:spcPct val="0"/>
              </a:spcBef>
              <a:spcAft>
                <a:spcPct val="0"/>
              </a:spcAft>
              <a:defRPr>
                <a:solidFill>
                  <a:schemeClr val="tx1"/>
                </a:solidFill>
                <a:latin typeface="Arial" pitchFamily="34" charset="0"/>
                <a:cs typeface="Arial" pitchFamily="34" charset="0"/>
              </a:defRPr>
            </a:lvl9pPr>
          </a:lstStyle>
          <a:p>
            <a:pPr rtl="0"/>
            <a:r>
              <a:rPr lang="en-GB" sz="1600" i="1">
                <a:solidFill>
                  <a:srgbClr val="C09721"/>
                </a:solidFill>
              </a:rPr>
              <a:t>High-level Meeting on NCDs (New York, 19-20 September 2011)</a:t>
            </a:r>
            <a:endParaRPr lang="en-US" sz="1600" i="1">
              <a:solidFill>
                <a:srgbClr val="C09721"/>
              </a:solidFill>
            </a:endParaRPr>
          </a:p>
        </p:txBody>
      </p:sp>
      <p:sp>
        <p:nvSpPr>
          <p:cNvPr id="1882115" name="Text Box 3"/>
          <p:cNvSpPr txBox="1">
            <a:spLocks noChangeArrowheads="1"/>
          </p:cNvSpPr>
          <p:nvPr/>
        </p:nvSpPr>
        <p:spPr bwMode="auto">
          <a:xfrm>
            <a:off x="6856643" y="3219502"/>
            <a:ext cx="2670167" cy="371481"/>
          </a:xfrm>
          <a:prstGeom prst="rect">
            <a:avLst/>
          </a:prstGeom>
          <a:noFill/>
          <a:ln>
            <a:noFill/>
          </a:ln>
          <a:effectLst/>
          <a:extLst>
            <a:ext uri="{909E8E84-426E-40DD-AFC4-6F175D3DCCD1}">
              <a14:hiddenFill xmlns:a14="http://schemas.microsoft.com/office/drawing/2010/main" xmlns="">
                <a:solidFill>
                  <a:srgbClr val="FFFF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08" tIns="45704" rIns="91408" bIns="45704">
            <a:spAutoFit/>
          </a:bodyPr>
          <a:lstStyle>
            <a:lvl1pPr defTabSz="1042988">
              <a:defRPr>
                <a:solidFill>
                  <a:schemeClr val="tx1"/>
                </a:solidFill>
                <a:latin typeface="Arial" pitchFamily="34" charset="0"/>
                <a:cs typeface="Arial" pitchFamily="34" charset="0"/>
              </a:defRPr>
            </a:lvl1pPr>
            <a:lvl2pPr marL="522288" defTabSz="1042988">
              <a:defRPr>
                <a:solidFill>
                  <a:schemeClr val="tx1"/>
                </a:solidFill>
                <a:latin typeface="Arial" pitchFamily="34" charset="0"/>
                <a:cs typeface="Arial" pitchFamily="34" charset="0"/>
              </a:defRPr>
            </a:lvl2pPr>
            <a:lvl3pPr marL="1042988" defTabSz="1042988">
              <a:defRPr>
                <a:solidFill>
                  <a:schemeClr val="tx1"/>
                </a:solidFill>
                <a:latin typeface="Arial" pitchFamily="34" charset="0"/>
                <a:cs typeface="Arial" pitchFamily="34" charset="0"/>
              </a:defRPr>
            </a:lvl3pPr>
            <a:lvl4pPr marL="1565275" defTabSz="1042988">
              <a:defRPr>
                <a:solidFill>
                  <a:schemeClr val="tx1"/>
                </a:solidFill>
                <a:latin typeface="Arial" pitchFamily="34" charset="0"/>
                <a:cs typeface="Arial" pitchFamily="34" charset="0"/>
              </a:defRPr>
            </a:lvl4pPr>
            <a:lvl5pPr marL="2085975" defTabSz="1042988">
              <a:defRPr>
                <a:solidFill>
                  <a:schemeClr val="tx1"/>
                </a:solidFill>
                <a:latin typeface="Arial" pitchFamily="34" charset="0"/>
                <a:cs typeface="Arial" pitchFamily="34" charset="0"/>
              </a:defRPr>
            </a:lvl5pPr>
            <a:lvl6pPr marL="2543175" algn="r" defTabSz="1042988" rtl="1" fontAlgn="base">
              <a:spcBef>
                <a:spcPct val="0"/>
              </a:spcBef>
              <a:spcAft>
                <a:spcPct val="0"/>
              </a:spcAft>
              <a:defRPr>
                <a:solidFill>
                  <a:schemeClr val="tx1"/>
                </a:solidFill>
                <a:latin typeface="Arial" pitchFamily="34" charset="0"/>
                <a:cs typeface="Arial" pitchFamily="34" charset="0"/>
              </a:defRPr>
            </a:lvl6pPr>
            <a:lvl7pPr marL="3000375" algn="r" defTabSz="1042988" rtl="1" fontAlgn="base">
              <a:spcBef>
                <a:spcPct val="0"/>
              </a:spcBef>
              <a:spcAft>
                <a:spcPct val="0"/>
              </a:spcAft>
              <a:defRPr>
                <a:solidFill>
                  <a:schemeClr val="tx1"/>
                </a:solidFill>
                <a:latin typeface="Arial" pitchFamily="34" charset="0"/>
                <a:cs typeface="Arial" pitchFamily="34" charset="0"/>
              </a:defRPr>
            </a:lvl7pPr>
            <a:lvl8pPr marL="3457575" algn="r" defTabSz="1042988" rtl="1" fontAlgn="base">
              <a:spcBef>
                <a:spcPct val="0"/>
              </a:spcBef>
              <a:spcAft>
                <a:spcPct val="0"/>
              </a:spcAft>
              <a:defRPr>
                <a:solidFill>
                  <a:schemeClr val="tx1"/>
                </a:solidFill>
                <a:latin typeface="Arial" pitchFamily="34" charset="0"/>
                <a:cs typeface="Arial" pitchFamily="34" charset="0"/>
              </a:defRPr>
            </a:lvl8pPr>
            <a:lvl9pPr marL="3914775" algn="r" defTabSz="1042988" rtl="1" fontAlgn="base">
              <a:spcBef>
                <a:spcPct val="0"/>
              </a:spcBef>
              <a:spcAft>
                <a:spcPct val="0"/>
              </a:spcAft>
              <a:defRPr>
                <a:solidFill>
                  <a:schemeClr val="tx1"/>
                </a:solidFill>
                <a:latin typeface="Arial" pitchFamily="34" charset="0"/>
                <a:cs typeface="Arial" pitchFamily="34" charset="0"/>
              </a:defRPr>
            </a:lvl9pPr>
          </a:lstStyle>
          <a:p>
            <a:pPr algn="l" rtl="0"/>
            <a:r>
              <a:rPr lang="en-GB" sz="900" i="1">
                <a:solidFill>
                  <a:srgbClr val="4E75B9"/>
                </a:solidFill>
              </a:rPr>
              <a:t>Action Plan on the Global Strategy for the </a:t>
            </a:r>
            <a:br>
              <a:rPr lang="en-GB" sz="900" i="1">
                <a:solidFill>
                  <a:srgbClr val="4E75B9"/>
                </a:solidFill>
              </a:rPr>
            </a:br>
            <a:r>
              <a:rPr lang="en-GB" sz="900" i="1">
                <a:solidFill>
                  <a:srgbClr val="4E75B9"/>
                </a:solidFill>
              </a:rPr>
              <a:t>Prevention and Control of NCDs</a:t>
            </a:r>
            <a:endParaRPr lang="en-US" sz="900" i="1">
              <a:solidFill>
                <a:srgbClr val="4E75B9"/>
              </a:solidFill>
            </a:endParaRPr>
          </a:p>
        </p:txBody>
      </p:sp>
      <p:sp>
        <p:nvSpPr>
          <p:cNvPr id="1882119" name="Line 7"/>
          <p:cNvSpPr>
            <a:spLocks noChangeShapeType="1"/>
          </p:cNvSpPr>
          <p:nvPr/>
        </p:nvSpPr>
        <p:spPr bwMode="auto">
          <a:xfrm>
            <a:off x="743900" y="1510402"/>
            <a:ext cx="0" cy="4397298"/>
          </a:xfrm>
          <a:prstGeom prst="line">
            <a:avLst/>
          </a:prstGeom>
          <a:noFill/>
          <a:ln w="38100">
            <a:solidFill>
              <a:srgbClr val="1255A4"/>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0147" tIns="40074" rIns="80147" bIns="40074"/>
          <a:lstStyle/>
          <a:p>
            <a:endParaRPr lang="en-US"/>
          </a:p>
        </p:txBody>
      </p:sp>
      <p:pic>
        <p:nvPicPr>
          <p:cNvPr id="1882124" name="Picture 12" descr="global_strategy_frontcove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173793" y="2321036"/>
            <a:ext cx="962455" cy="1267067"/>
          </a:xfrm>
          <a:prstGeom prst="rect">
            <a:avLst/>
          </a:prstGeom>
          <a:noFill/>
          <a:ln w="12700">
            <a:solidFill>
              <a:srgbClr val="0066CC"/>
            </a:solidFill>
            <a:miter lim="800000"/>
            <a:headEnd/>
            <a:tailEnd/>
          </a:ln>
          <a:effectLst>
            <a:outerShdw dist="107763" dir="2700000" algn="ctr" rotWithShape="0">
              <a:srgbClr val="808080">
                <a:alpha val="50000"/>
              </a:srgbClr>
            </a:outerShdw>
          </a:effectLst>
          <a:extLst>
            <a:ext uri="{909E8E84-426E-40DD-AFC4-6F175D3DCCD1}">
              <a14:hiddenFill xmlns:a14="http://schemas.microsoft.com/office/drawing/2010/main" xmlns="">
                <a:solidFill>
                  <a:srgbClr val="FFFFFF"/>
                </a:solidFill>
              </a14:hiddenFill>
            </a:ext>
          </a:extLst>
        </p:spPr>
      </p:pic>
      <p:pic>
        <p:nvPicPr>
          <p:cNvPr id="1882125" name="Picture 13" descr="ncdap"/>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491016" y="3179187"/>
            <a:ext cx="1320830" cy="1851645"/>
          </a:xfrm>
          <a:prstGeom prst="rect">
            <a:avLst/>
          </a:prstGeom>
          <a:noFill/>
          <a:ln w="38100">
            <a:solidFill>
              <a:srgbClr val="C09721"/>
            </a:solidFill>
            <a:miter lim="800000"/>
            <a:headEnd/>
            <a:tailEnd/>
          </a:ln>
          <a:effectLst>
            <a:outerShdw dist="107763" dir="2700000" algn="ctr" rotWithShape="0">
              <a:srgbClr val="808080">
                <a:alpha val="50000"/>
              </a:srgbClr>
            </a:outerShdw>
          </a:effectLst>
          <a:extLst>
            <a:ext uri="{909E8E84-426E-40DD-AFC4-6F175D3DCCD1}">
              <a14:hiddenFill xmlns:a14="http://schemas.microsoft.com/office/drawing/2010/main" xmlns="">
                <a:solidFill>
                  <a:srgbClr val="FFFFFF"/>
                </a:solidFill>
              </a14:hiddenFill>
            </a:ext>
          </a:extLst>
        </p:spPr>
      </p:pic>
      <p:sp>
        <p:nvSpPr>
          <p:cNvPr id="1882131" name="Rectangle 19"/>
          <p:cNvSpPr>
            <a:spLocks noChangeArrowheads="1"/>
          </p:cNvSpPr>
          <p:nvPr/>
        </p:nvSpPr>
        <p:spPr bwMode="auto">
          <a:xfrm>
            <a:off x="1163363" y="1180676"/>
            <a:ext cx="2144822" cy="391639"/>
          </a:xfrm>
          <a:prstGeom prst="rect">
            <a:avLst/>
          </a:prstGeom>
          <a:solidFill>
            <a:srgbClr val="1255A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08" tIns="45704" rIns="91408" bIns="45704" anchor="ctr"/>
          <a:lstStyle/>
          <a:p>
            <a:pPr algn="ctr" defTabSz="914179"/>
            <a:r>
              <a:rPr lang="en-GB" sz="900">
                <a:solidFill>
                  <a:schemeClr val="bg1"/>
                </a:solidFill>
              </a:rPr>
              <a:t>Global Strategy for the Prevention and Control of Noncommunicable Diseases</a:t>
            </a:r>
            <a:endParaRPr lang="en-US" sz="900">
              <a:solidFill>
                <a:schemeClr val="bg1"/>
              </a:solidFill>
            </a:endParaRPr>
          </a:p>
        </p:txBody>
      </p:sp>
      <p:pic>
        <p:nvPicPr>
          <p:cNvPr id="1882132" name="Picture 20" descr="1"/>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182368" y="1612631"/>
            <a:ext cx="652949" cy="941661"/>
          </a:xfrm>
          <a:prstGeom prst="rect">
            <a:avLst/>
          </a:prstGeom>
          <a:noFill/>
          <a:effectLst>
            <a:outerShdw dist="107763" dir="2700000" algn="ctr" rotWithShape="0">
              <a:srgbClr val="808080">
                <a:alpha val="50000"/>
              </a:srgbClr>
            </a:outerShdw>
          </a:effectLst>
          <a:extLst>
            <a:ext uri="{909E8E84-426E-40DD-AFC4-6F175D3DCCD1}">
              <a14:hiddenFill xmlns:a14="http://schemas.microsoft.com/office/drawing/2010/main" xmlns="">
                <a:solidFill>
                  <a:srgbClr val="FFFFFF"/>
                </a:solidFill>
              </a14:hiddenFill>
            </a:ext>
          </a:extLst>
        </p:spPr>
      </p:pic>
      <p:sp>
        <p:nvSpPr>
          <p:cNvPr id="1882134" name="Text Box 22"/>
          <p:cNvSpPr txBox="1">
            <a:spLocks noChangeArrowheads="1"/>
          </p:cNvSpPr>
          <p:nvPr/>
        </p:nvSpPr>
        <p:spPr bwMode="auto">
          <a:xfrm>
            <a:off x="2967457" y="1822849"/>
            <a:ext cx="2733969" cy="233255"/>
          </a:xfrm>
          <a:prstGeom prst="rect">
            <a:avLst/>
          </a:prstGeom>
          <a:noFill/>
          <a:ln>
            <a:noFill/>
          </a:ln>
          <a:effectLst/>
          <a:extLst>
            <a:ext uri="{909E8E84-426E-40DD-AFC4-6F175D3DCCD1}">
              <a14:hiddenFill xmlns:a14="http://schemas.microsoft.com/office/drawing/2010/main" xmlns="">
                <a:solidFill>
                  <a:srgbClr val="FFFF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8" tIns="45704" rIns="91408" bIns="45704">
            <a:spAutoFit/>
          </a:bodyPr>
          <a:lstStyle>
            <a:lvl1pPr defTabSz="1042988">
              <a:defRPr>
                <a:solidFill>
                  <a:schemeClr val="tx1"/>
                </a:solidFill>
                <a:latin typeface="Arial" pitchFamily="34" charset="0"/>
                <a:cs typeface="Arial" pitchFamily="34" charset="0"/>
              </a:defRPr>
            </a:lvl1pPr>
            <a:lvl2pPr marL="522288" defTabSz="1042988">
              <a:defRPr>
                <a:solidFill>
                  <a:schemeClr val="tx1"/>
                </a:solidFill>
                <a:latin typeface="Arial" pitchFamily="34" charset="0"/>
                <a:cs typeface="Arial" pitchFamily="34" charset="0"/>
              </a:defRPr>
            </a:lvl2pPr>
            <a:lvl3pPr marL="1042988" defTabSz="1042988">
              <a:defRPr>
                <a:solidFill>
                  <a:schemeClr val="tx1"/>
                </a:solidFill>
                <a:latin typeface="Arial" pitchFamily="34" charset="0"/>
                <a:cs typeface="Arial" pitchFamily="34" charset="0"/>
              </a:defRPr>
            </a:lvl3pPr>
            <a:lvl4pPr marL="1565275" defTabSz="1042988">
              <a:defRPr>
                <a:solidFill>
                  <a:schemeClr val="tx1"/>
                </a:solidFill>
                <a:latin typeface="Arial" pitchFamily="34" charset="0"/>
                <a:cs typeface="Arial" pitchFamily="34" charset="0"/>
              </a:defRPr>
            </a:lvl4pPr>
            <a:lvl5pPr marL="2085975" defTabSz="1042988">
              <a:defRPr>
                <a:solidFill>
                  <a:schemeClr val="tx1"/>
                </a:solidFill>
                <a:latin typeface="Arial" pitchFamily="34" charset="0"/>
                <a:cs typeface="Arial" pitchFamily="34" charset="0"/>
              </a:defRPr>
            </a:lvl5pPr>
            <a:lvl6pPr marL="2543175" algn="r" defTabSz="1042988" rtl="1" fontAlgn="base">
              <a:spcBef>
                <a:spcPct val="0"/>
              </a:spcBef>
              <a:spcAft>
                <a:spcPct val="0"/>
              </a:spcAft>
              <a:defRPr>
                <a:solidFill>
                  <a:schemeClr val="tx1"/>
                </a:solidFill>
                <a:latin typeface="Arial" pitchFamily="34" charset="0"/>
                <a:cs typeface="Arial" pitchFamily="34" charset="0"/>
              </a:defRPr>
            </a:lvl6pPr>
            <a:lvl7pPr marL="3000375" algn="r" defTabSz="1042988" rtl="1" fontAlgn="base">
              <a:spcBef>
                <a:spcPct val="0"/>
              </a:spcBef>
              <a:spcAft>
                <a:spcPct val="0"/>
              </a:spcAft>
              <a:defRPr>
                <a:solidFill>
                  <a:schemeClr val="tx1"/>
                </a:solidFill>
                <a:latin typeface="Arial" pitchFamily="34" charset="0"/>
                <a:cs typeface="Arial" pitchFamily="34" charset="0"/>
              </a:defRPr>
            </a:lvl7pPr>
            <a:lvl8pPr marL="3457575" algn="r" defTabSz="1042988" rtl="1" fontAlgn="base">
              <a:spcBef>
                <a:spcPct val="0"/>
              </a:spcBef>
              <a:spcAft>
                <a:spcPct val="0"/>
              </a:spcAft>
              <a:defRPr>
                <a:solidFill>
                  <a:schemeClr val="tx1"/>
                </a:solidFill>
                <a:latin typeface="Arial" pitchFamily="34" charset="0"/>
                <a:cs typeface="Arial" pitchFamily="34" charset="0"/>
              </a:defRPr>
            </a:lvl8pPr>
            <a:lvl9pPr marL="3914775" algn="r" defTabSz="1042988" rtl="1" fontAlgn="base">
              <a:spcBef>
                <a:spcPct val="0"/>
              </a:spcBef>
              <a:spcAft>
                <a:spcPct val="0"/>
              </a:spcAft>
              <a:defRPr>
                <a:solidFill>
                  <a:schemeClr val="tx1"/>
                </a:solidFill>
                <a:latin typeface="Arial" pitchFamily="34" charset="0"/>
                <a:cs typeface="Arial" pitchFamily="34" charset="0"/>
              </a:defRPr>
            </a:lvl9pPr>
          </a:lstStyle>
          <a:p>
            <a:pPr rtl="0"/>
            <a:r>
              <a:rPr lang="en-GB" sz="900" i="1">
                <a:solidFill>
                  <a:srgbClr val="4E75B9"/>
                </a:solidFill>
              </a:rPr>
              <a:t>WHO Framework Convention on Tobacco Control</a:t>
            </a:r>
            <a:endParaRPr lang="en-US" sz="900" i="1">
              <a:solidFill>
                <a:srgbClr val="4E75B9"/>
              </a:solidFill>
            </a:endParaRPr>
          </a:p>
        </p:txBody>
      </p:sp>
      <p:sp>
        <p:nvSpPr>
          <p:cNvPr id="1882135" name="Text Box 23"/>
          <p:cNvSpPr txBox="1">
            <a:spLocks noChangeArrowheads="1"/>
          </p:cNvSpPr>
          <p:nvPr/>
        </p:nvSpPr>
        <p:spPr bwMode="auto">
          <a:xfrm>
            <a:off x="4147108" y="2306638"/>
            <a:ext cx="3301397" cy="2332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08" tIns="45704" rIns="91408" bIns="45704">
            <a:spAutoFit/>
          </a:bodyPr>
          <a:lstStyle>
            <a:lvl1pPr defTabSz="1042988">
              <a:defRPr>
                <a:solidFill>
                  <a:schemeClr val="tx1"/>
                </a:solidFill>
                <a:latin typeface="Arial" pitchFamily="34" charset="0"/>
                <a:cs typeface="Arial" pitchFamily="34" charset="0"/>
              </a:defRPr>
            </a:lvl1pPr>
            <a:lvl2pPr marL="522288" defTabSz="1042988">
              <a:defRPr>
                <a:solidFill>
                  <a:schemeClr val="tx1"/>
                </a:solidFill>
                <a:latin typeface="Arial" pitchFamily="34" charset="0"/>
                <a:cs typeface="Arial" pitchFamily="34" charset="0"/>
              </a:defRPr>
            </a:lvl2pPr>
            <a:lvl3pPr marL="1042988" defTabSz="1042988">
              <a:defRPr>
                <a:solidFill>
                  <a:schemeClr val="tx1"/>
                </a:solidFill>
                <a:latin typeface="Arial" pitchFamily="34" charset="0"/>
                <a:cs typeface="Arial" pitchFamily="34" charset="0"/>
              </a:defRPr>
            </a:lvl3pPr>
            <a:lvl4pPr marL="1565275" defTabSz="1042988">
              <a:defRPr>
                <a:solidFill>
                  <a:schemeClr val="tx1"/>
                </a:solidFill>
                <a:latin typeface="Arial" pitchFamily="34" charset="0"/>
                <a:cs typeface="Arial" pitchFamily="34" charset="0"/>
              </a:defRPr>
            </a:lvl4pPr>
            <a:lvl5pPr marL="2085975" defTabSz="1042988">
              <a:defRPr>
                <a:solidFill>
                  <a:schemeClr val="tx1"/>
                </a:solidFill>
                <a:latin typeface="Arial" pitchFamily="34" charset="0"/>
                <a:cs typeface="Arial" pitchFamily="34" charset="0"/>
              </a:defRPr>
            </a:lvl5pPr>
            <a:lvl6pPr marL="2543175" algn="r" defTabSz="1042988" rtl="1" fontAlgn="base">
              <a:spcBef>
                <a:spcPct val="0"/>
              </a:spcBef>
              <a:spcAft>
                <a:spcPct val="0"/>
              </a:spcAft>
              <a:defRPr>
                <a:solidFill>
                  <a:schemeClr val="tx1"/>
                </a:solidFill>
                <a:latin typeface="Arial" pitchFamily="34" charset="0"/>
                <a:cs typeface="Arial" pitchFamily="34" charset="0"/>
              </a:defRPr>
            </a:lvl6pPr>
            <a:lvl7pPr marL="3000375" algn="r" defTabSz="1042988" rtl="1" fontAlgn="base">
              <a:spcBef>
                <a:spcPct val="0"/>
              </a:spcBef>
              <a:spcAft>
                <a:spcPct val="0"/>
              </a:spcAft>
              <a:defRPr>
                <a:solidFill>
                  <a:schemeClr val="tx1"/>
                </a:solidFill>
                <a:latin typeface="Arial" pitchFamily="34" charset="0"/>
                <a:cs typeface="Arial" pitchFamily="34" charset="0"/>
              </a:defRPr>
            </a:lvl7pPr>
            <a:lvl8pPr marL="3457575" algn="r" defTabSz="1042988" rtl="1" fontAlgn="base">
              <a:spcBef>
                <a:spcPct val="0"/>
              </a:spcBef>
              <a:spcAft>
                <a:spcPct val="0"/>
              </a:spcAft>
              <a:defRPr>
                <a:solidFill>
                  <a:schemeClr val="tx1"/>
                </a:solidFill>
                <a:latin typeface="Arial" pitchFamily="34" charset="0"/>
                <a:cs typeface="Arial" pitchFamily="34" charset="0"/>
              </a:defRPr>
            </a:lvl8pPr>
            <a:lvl9pPr marL="3914775" algn="r" defTabSz="1042988" rtl="1" fontAlgn="base">
              <a:spcBef>
                <a:spcPct val="0"/>
              </a:spcBef>
              <a:spcAft>
                <a:spcPct val="0"/>
              </a:spcAft>
              <a:defRPr>
                <a:solidFill>
                  <a:schemeClr val="tx1"/>
                </a:solidFill>
                <a:latin typeface="Arial" pitchFamily="34" charset="0"/>
                <a:cs typeface="Arial" pitchFamily="34" charset="0"/>
              </a:defRPr>
            </a:lvl9pPr>
          </a:lstStyle>
          <a:p>
            <a:pPr algn="l" rtl="0"/>
            <a:r>
              <a:rPr lang="en-GB" sz="900" i="1">
                <a:solidFill>
                  <a:srgbClr val="4E75B9"/>
                </a:solidFill>
              </a:rPr>
              <a:t>Global Strategy on Diet, Physical Activity and Health</a:t>
            </a:r>
            <a:endParaRPr lang="en-US" sz="900" i="1">
              <a:solidFill>
                <a:srgbClr val="4E75B9"/>
              </a:solidFill>
            </a:endParaRPr>
          </a:p>
        </p:txBody>
      </p:sp>
      <p:sp>
        <p:nvSpPr>
          <p:cNvPr id="1882136" name="Text Box 24"/>
          <p:cNvSpPr txBox="1">
            <a:spLocks noChangeArrowheads="1"/>
          </p:cNvSpPr>
          <p:nvPr/>
        </p:nvSpPr>
        <p:spPr bwMode="auto">
          <a:xfrm>
            <a:off x="1892331" y="1599673"/>
            <a:ext cx="2804558" cy="2332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8" tIns="45704" rIns="91408" bIns="45704">
            <a:spAutoFit/>
          </a:bodyPr>
          <a:lstStyle>
            <a:lvl1pPr defTabSz="1042988">
              <a:defRPr>
                <a:solidFill>
                  <a:schemeClr val="tx1"/>
                </a:solidFill>
                <a:latin typeface="Arial" pitchFamily="34" charset="0"/>
                <a:cs typeface="Arial" pitchFamily="34" charset="0"/>
              </a:defRPr>
            </a:lvl1pPr>
            <a:lvl2pPr marL="522288" defTabSz="1042988">
              <a:defRPr>
                <a:solidFill>
                  <a:schemeClr val="tx1"/>
                </a:solidFill>
                <a:latin typeface="Arial" pitchFamily="34" charset="0"/>
                <a:cs typeface="Arial" pitchFamily="34" charset="0"/>
              </a:defRPr>
            </a:lvl2pPr>
            <a:lvl3pPr marL="1042988" defTabSz="1042988">
              <a:defRPr>
                <a:solidFill>
                  <a:schemeClr val="tx1"/>
                </a:solidFill>
                <a:latin typeface="Arial" pitchFamily="34" charset="0"/>
                <a:cs typeface="Arial" pitchFamily="34" charset="0"/>
              </a:defRPr>
            </a:lvl3pPr>
            <a:lvl4pPr marL="1565275" defTabSz="1042988">
              <a:defRPr>
                <a:solidFill>
                  <a:schemeClr val="tx1"/>
                </a:solidFill>
                <a:latin typeface="Arial" pitchFamily="34" charset="0"/>
                <a:cs typeface="Arial" pitchFamily="34" charset="0"/>
              </a:defRPr>
            </a:lvl4pPr>
            <a:lvl5pPr marL="2085975" defTabSz="1042988">
              <a:defRPr>
                <a:solidFill>
                  <a:schemeClr val="tx1"/>
                </a:solidFill>
                <a:latin typeface="Arial" pitchFamily="34" charset="0"/>
                <a:cs typeface="Arial" pitchFamily="34" charset="0"/>
              </a:defRPr>
            </a:lvl5pPr>
            <a:lvl6pPr marL="2543175" algn="r" defTabSz="1042988" rtl="1" fontAlgn="base">
              <a:spcBef>
                <a:spcPct val="0"/>
              </a:spcBef>
              <a:spcAft>
                <a:spcPct val="0"/>
              </a:spcAft>
              <a:defRPr>
                <a:solidFill>
                  <a:schemeClr val="tx1"/>
                </a:solidFill>
                <a:latin typeface="Arial" pitchFamily="34" charset="0"/>
                <a:cs typeface="Arial" pitchFamily="34" charset="0"/>
              </a:defRPr>
            </a:lvl6pPr>
            <a:lvl7pPr marL="3000375" algn="r" defTabSz="1042988" rtl="1" fontAlgn="base">
              <a:spcBef>
                <a:spcPct val="0"/>
              </a:spcBef>
              <a:spcAft>
                <a:spcPct val="0"/>
              </a:spcAft>
              <a:defRPr>
                <a:solidFill>
                  <a:schemeClr val="tx1"/>
                </a:solidFill>
                <a:latin typeface="Arial" pitchFamily="34" charset="0"/>
                <a:cs typeface="Arial" pitchFamily="34" charset="0"/>
              </a:defRPr>
            </a:lvl7pPr>
            <a:lvl8pPr marL="3457575" algn="r" defTabSz="1042988" rtl="1" fontAlgn="base">
              <a:spcBef>
                <a:spcPct val="0"/>
              </a:spcBef>
              <a:spcAft>
                <a:spcPct val="0"/>
              </a:spcAft>
              <a:defRPr>
                <a:solidFill>
                  <a:schemeClr val="tx1"/>
                </a:solidFill>
                <a:latin typeface="Arial" pitchFamily="34" charset="0"/>
                <a:cs typeface="Arial" pitchFamily="34" charset="0"/>
              </a:defRPr>
            </a:lvl8pPr>
            <a:lvl9pPr marL="3914775" algn="r" defTabSz="1042988" rtl="1" fontAlgn="base">
              <a:spcBef>
                <a:spcPct val="0"/>
              </a:spcBef>
              <a:spcAft>
                <a:spcPct val="0"/>
              </a:spcAft>
              <a:defRPr>
                <a:solidFill>
                  <a:schemeClr val="tx1"/>
                </a:solidFill>
                <a:latin typeface="Arial" pitchFamily="34" charset="0"/>
                <a:cs typeface="Arial" pitchFamily="34" charset="0"/>
              </a:defRPr>
            </a:lvl9pPr>
          </a:lstStyle>
          <a:p>
            <a:pPr rtl="0"/>
            <a:r>
              <a:rPr lang="en-GB" sz="900" i="1">
                <a:solidFill>
                  <a:srgbClr val="4E75B9"/>
                </a:solidFill>
              </a:rPr>
              <a:t>Global Strategy on Infant and Young Child Feeding</a:t>
            </a:r>
            <a:endParaRPr lang="en-US" sz="900" i="1">
              <a:solidFill>
                <a:srgbClr val="4E75B9"/>
              </a:solidFill>
            </a:endParaRPr>
          </a:p>
        </p:txBody>
      </p:sp>
      <p:sp>
        <p:nvSpPr>
          <p:cNvPr id="1882139" name="Text Box 27"/>
          <p:cNvSpPr txBox="1">
            <a:spLocks noChangeArrowheads="1"/>
          </p:cNvSpPr>
          <p:nvPr/>
        </p:nvSpPr>
        <p:spPr bwMode="auto">
          <a:xfrm>
            <a:off x="3600043" y="5225212"/>
            <a:ext cx="3403208" cy="2332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08" tIns="45704" rIns="91408" bIns="45704">
            <a:spAutoFit/>
          </a:bodyPr>
          <a:lstStyle>
            <a:lvl1pPr defTabSz="1042988">
              <a:defRPr>
                <a:solidFill>
                  <a:schemeClr val="tx1"/>
                </a:solidFill>
                <a:latin typeface="Arial" pitchFamily="34" charset="0"/>
                <a:cs typeface="Arial" pitchFamily="34" charset="0"/>
              </a:defRPr>
            </a:lvl1pPr>
            <a:lvl2pPr marL="522288" defTabSz="1042988">
              <a:defRPr>
                <a:solidFill>
                  <a:schemeClr val="tx1"/>
                </a:solidFill>
                <a:latin typeface="Arial" pitchFamily="34" charset="0"/>
                <a:cs typeface="Arial" pitchFamily="34" charset="0"/>
              </a:defRPr>
            </a:lvl2pPr>
            <a:lvl3pPr marL="1042988" defTabSz="1042988">
              <a:defRPr>
                <a:solidFill>
                  <a:schemeClr val="tx1"/>
                </a:solidFill>
                <a:latin typeface="Arial" pitchFamily="34" charset="0"/>
                <a:cs typeface="Arial" pitchFamily="34" charset="0"/>
              </a:defRPr>
            </a:lvl3pPr>
            <a:lvl4pPr marL="1565275" defTabSz="1042988">
              <a:defRPr>
                <a:solidFill>
                  <a:schemeClr val="tx1"/>
                </a:solidFill>
                <a:latin typeface="Arial" pitchFamily="34" charset="0"/>
                <a:cs typeface="Arial" pitchFamily="34" charset="0"/>
              </a:defRPr>
            </a:lvl4pPr>
            <a:lvl5pPr marL="2085975" defTabSz="1042988">
              <a:defRPr>
                <a:solidFill>
                  <a:schemeClr val="tx1"/>
                </a:solidFill>
                <a:latin typeface="Arial" pitchFamily="34" charset="0"/>
                <a:cs typeface="Arial" pitchFamily="34" charset="0"/>
              </a:defRPr>
            </a:lvl5pPr>
            <a:lvl6pPr marL="2543175" algn="r" defTabSz="1042988" rtl="1" fontAlgn="base">
              <a:spcBef>
                <a:spcPct val="0"/>
              </a:spcBef>
              <a:spcAft>
                <a:spcPct val="0"/>
              </a:spcAft>
              <a:defRPr>
                <a:solidFill>
                  <a:schemeClr val="tx1"/>
                </a:solidFill>
                <a:latin typeface="Arial" pitchFamily="34" charset="0"/>
                <a:cs typeface="Arial" pitchFamily="34" charset="0"/>
              </a:defRPr>
            </a:lvl6pPr>
            <a:lvl7pPr marL="3000375" algn="r" defTabSz="1042988" rtl="1" fontAlgn="base">
              <a:spcBef>
                <a:spcPct val="0"/>
              </a:spcBef>
              <a:spcAft>
                <a:spcPct val="0"/>
              </a:spcAft>
              <a:defRPr>
                <a:solidFill>
                  <a:schemeClr val="tx1"/>
                </a:solidFill>
                <a:latin typeface="Arial" pitchFamily="34" charset="0"/>
                <a:cs typeface="Arial" pitchFamily="34" charset="0"/>
              </a:defRPr>
            </a:lvl7pPr>
            <a:lvl8pPr marL="3457575" algn="r" defTabSz="1042988" rtl="1" fontAlgn="base">
              <a:spcBef>
                <a:spcPct val="0"/>
              </a:spcBef>
              <a:spcAft>
                <a:spcPct val="0"/>
              </a:spcAft>
              <a:defRPr>
                <a:solidFill>
                  <a:schemeClr val="tx1"/>
                </a:solidFill>
                <a:latin typeface="Arial" pitchFamily="34" charset="0"/>
                <a:cs typeface="Arial" pitchFamily="34" charset="0"/>
              </a:defRPr>
            </a:lvl8pPr>
            <a:lvl9pPr marL="3914775" algn="r" defTabSz="1042988" rtl="1" fontAlgn="base">
              <a:spcBef>
                <a:spcPct val="0"/>
              </a:spcBef>
              <a:spcAft>
                <a:spcPct val="0"/>
              </a:spcAft>
              <a:defRPr>
                <a:solidFill>
                  <a:schemeClr val="tx1"/>
                </a:solidFill>
                <a:latin typeface="Arial" pitchFamily="34" charset="0"/>
                <a:cs typeface="Arial" pitchFamily="34" charset="0"/>
              </a:defRPr>
            </a:lvl9pPr>
          </a:lstStyle>
          <a:p>
            <a:pPr rtl="0"/>
            <a:r>
              <a:rPr lang="en-GB" sz="900" i="1">
                <a:solidFill>
                  <a:srgbClr val="4E75B9"/>
                </a:solidFill>
              </a:rPr>
              <a:t>Global Strategy to Reduce the Harmful Use of Alcohol</a:t>
            </a:r>
            <a:endParaRPr lang="en-US" sz="900" i="1">
              <a:solidFill>
                <a:srgbClr val="4E75B9"/>
              </a:solidFill>
            </a:endParaRPr>
          </a:p>
        </p:txBody>
      </p:sp>
      <p:pic>
        <p:nvPicPr>
          <p:cNvPr id="1882141" name="Picture 29" descr="1"/>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2095953" y="1841567"/>
            <a:ext cx="876933" cy="1398093"/>
          </a:xfrm>
          <a:prstGeom prst="rect">
            <a:avLst/>
          </a:prstGeom>
          <a:noFill/>
          <a:ln w="9525">
            <a:solidFill>
              <a:srgbClr val="1255A4"/>
            </a:solidFill>
            <a:miter lim="800000"/>
            <a:headEnd/>
            <a:tailEnd/>
          </a:ln>
          <a:effectLst>
            <a:outerShdw dist="107763" dir="2700000" algn="ctr" rotWithShape="0">
              <a:srgbClr val="808080">
                <a:alpha val="50000"/>
              </a:srgbClr>
            </a:outerShdw>
          </a:effectLst>
          <a:extLst>
            <a:ext uri="{909E8E84-426E-40DD-AFC4-6F175D3DCCD1}">
              <a14:hiddenFill xmlns:a14="http://schemas.microsoft.com/office/drawing/2010/main" xmlns="">
                <a:solidFill>
                  <a:srgbClr val="FFFFFF"/>
                </a:solidFill>
              </a14:hiddenFill>
            </a:ext>
          </a:extLst>
        </p:spPr>
      </p:pic>
      <p:pic>
        <p:nvPicPr>
          <p:cNvPr id="1882143" name="Picture 31" descr="a"/>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6957097" y="4292190"/>
            <a:ext cx="912228" cy="1362097"/>
          </a:xfrm>
          <a:prstGeom prst="rect">
            <a:avLst/>
          </a:prstGeom>
          <a:noFill/>
          <a:ln w="9525">
            <a:solidFill>
              <a:srgbClr val="1E7FB8"/>
            </a:solidFill>
            <a:miter lim="800000"/>
            <a:headEnd/>
            <a:tailEnd/>
          </a:ln>
          <a:effectLst>
            <a:outerShdw dist="107763" dir="2700000" algn="ctr" rotWithShape="0">
              <a:srgbClr val="808080">
                <a:alpha val="50000"/>
              </a:srgbClr>
            </a:outerShdw>
          </a:effectLst>
          <a:extLst>
            <a:ext uri="{909E8E84-426E-40DD-AFC4-6F175D3DCCD1}">
              <a14:hiddenFill xmlns:a14="http://schemas.microsoft.com/office/drawing/2010/main" xmlns="">
                <a:solidFill>
                  <a:srgbClr val="FFFFFF"/>
                </a:solidFill>
              </a14:hiddenFill>
            </a:ext>
          </a:extLst>
        </p:spPr>
      </p:pic>
      <p:sp>
        <p:nvSpPr>
          <p:cNvPr id="1882126" name="Oval 14"/>
          <p:cNvSpPr>
            <a:spLocks noChangeArrowheads="1"/>
          </p:cNvSpPr>
          <p:nvPr/>
        </p:nvSpPr>
        <p:spPr bwMode="auto">
          <a:xfrm>
            <a:off x="509056" y="1125962"/>
            <a:ext cx="460186" cy="489549"/>
          </a:xfrm>
          <a:prstGeom prst="ellipse">
            <a:avLst/>
          </a:prstGeom>
          <a:solidFill>
            <a:srgbClr val="4E75B9"/>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8" tIns="45704" rIns="91408" bIns="45704" anchor="ctr"/>
          <a:lstStyle/>
          <a:p>
            <a:pPr algn="ctr" defTabSz="914179"/>
            <a:r>
              <a:rPr lang="en-GB" sz="1600">
                <a:solidFill>
                  <a:schemeClr val="bg1"/>
                </a:solidFill>
              </a:rPr>
              <a:t>2000</a:t>
            </a:r>
            <a:endParaRPr lang="en-US" sz="1600">
              <a:solidFill>
                <a:schemeClr val="bg1"/>
              </a:solidFill>
            </a:endParaRPr>
          </a:p>
        </p:txBody>
      </p:sp>
      <p:sp>
        <p:nvSpPr>
          <p:cNvPr id="1882127" name="Oval 15"/>
          <p:cNvSpPr>
            <a:spLocks noChangeArrowheads="1"/>
          </p:cNvSpPr>
          <p:nvPr/>
        </p:nvSpPr>
        <p:spPr bwMode="auto">
          <a:xfrm>
            <a:off x="509056" y="1743658"/>
            <a:ext cx="461544" cy="490988"/>
          </a:xfrm>
          <a:prstGeom prst="ellipse">
            <a:avLst/>
          </a:prstGeom>
          <a:solidFill>
            <a:srgbClr val="4E75B9"/>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8" tIns="45704" rIns="91408" bIns="45704" anchor="ctr"/>
          <a:lstStyle/>
          <a:p>
            <a:pPr algn="ctr" defTabSz="914179"/>
            <a:r>
              <a:rPr lang="en-GB" sz="1600">
                <a:solidFill>
                  <a:schemeClr val="bg1"/>
                </a:solidFill>
              </a:rPr>
              <a:t>2002</a:t>
            </a:r>
            <a:endParaRPr lang="en-US" sz="1600">
              <a:solidFill>
                <a:schemeClr val="bg1"/>
              </a:solidFill>
            </a:endParaRPr>
          </a:p>
        </p:txBody>
      </p:sp>
      <p:sp>
        <p:nvSpPr>
          <p:cNvPr id="1882128" name="Oval 16"/>
          <p:cNvSpPr>
            <a:spLocks noChangeArrowheads="1"/>
          </p:cNvSpPr>
          <p:nvPr/>
        </p:nvSpPr>
        <p:spPr bwMode="auto">
          <a:xfrm>
            <a:off x="509056" y="2362792"/>
            <a:ext cx="461544" cy="489549"/>
          </a:xfrm>
          <a:prstGeom prst="ellipse">
            <a:avLst/>
          </a:prstGeom>
          <a:solidFill>
            <a:srgbClr val="4E75B9"/>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8" tIns="45704" rIns="91408" bIns="45704" anchor="ctr"/>
          <a:lstStyle/>
          <a:p>
            <a:pPr algn="ctr" defTabSz="914179"/>
            <a:r>
              <a:rPr lang="en-GB" sz="1600">
                <a:solidFill>
                  <a:schemeClr val="bg1"/>
                </a:solidFill>
              </a:rPr>
              <a:t>2003</a:t>
            </a:r>
            <a:endParaRPr lang="en-US" sz="1600">
              <a:solidFill>
                <a:schemeClr val="bg1"/>
              </a:solidFill>
            </a:endParaRPr>
          </a:p>
        </p:txBody>
      </p:sp>
      <p:sp>
        <p:nvSpPr>
          <p:cNvPr id="1882129" name="Oval 17"/>
          <p:cNvSpPr>
            <a:spLocks noChangeArrowheads="1"/>
          </p:cNvSpPr>
          <p:nvPr/>
        </p:nvSpPr>
        <p:spPr bwMode="auto">
          <a:xfrm>
            <a:off x="509056" y="2980487"/>
            <a:ext cx="461544" cy="489549"/>
          </a:xfrm>
          <a:prstGeom prst="ellipse">
            <a:avLst/>
          </a:prstGeom>
          <a:solidFill>
            <a:srgbClr val="4E75B9"/>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8" tIns="45704" rIns="91408" bIns="45704" anchor="ctr"/>
          <a:lstStyle/>
          <a:p>
            <a:pPr algn="ctr" defTabSz="914179"/>
            <a:r>
              <a:rPr lang="en-GB" sz="1600">
                <a:solidFill>
                  <a:schemeClr val="bg1"/>
                </a:solidFill>
              </a:rPr>
              <a:t>2004</a:t>
            </a:r>
            <a:endParaRPr lang="en-US" sz="1600">
              <a:solidFill>
                <a:schemeClr val="bg1"/>
              </a:solidFill>
            </a:endParaRPr>
          </a:p>
        </p:txBody>
      </p:sp>
      <p:sp>
        <p:nvSpPr>
          <p:cNvPr id="1882130" name="Oval 18"/>
          <p:cNvSpPr>
            <a:spLocks noChangeArrowheads="1"/>
          </p:cNvSpPr>
          <p:nvPr/>
        </p:nvSpPr>
        <p:spPr bwMode="auto">
          <a:xfrm>
            <a:off x="431679" y="4217318"/>
            <a:ext cx="614940" cy="652251"/>
          </a:xfrm>
          <a:prstGeom prst="ellipse">
            <a:avLst/>
          </a:prstGeom>
          <a:solidFill>
            <a:srgbClr val="C0972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8" tIns="45704" rIns="91408" bIns="45704" anchor="ctr"/>
          <a:lstStyle/>
          <a:p>
            <a:pPr algn="ctr" defTabSz="914179"/>
            <a:r>
              <a:rPr lang="en-GB" sz="1600">
                <a:solidFill>
                  <a:schemeClr val="bg1"/>
                </a:solidFill>
              </a:rPr>
              <a:t>2008</a:t>
            </a:r>
            <a:endParaRPr lang="en-US" sz="1600">
              <a:solidFill>
                <a:schemeClr val="bg1"/>
              </a:solidFill>
            </a:endParaRPr>
          </a:p>
        </p:txBody>
      </p:sp>
      <p:sp>
        <p:nvSpPr>
          <p:cNvPr id="1882137" name="Oval 25"/>
          <p:cNvSpPr>
            <a:spLocks noChangeArrowheads="1"/>
          </p:cNvSpPr>
          <p:nvPr/>
        </p:nvSpPr>
        <p:spPr bwMode="auto">
          <a:xfrm>
            <a:off x="509056" y="4997715"/>
            <a:ext cx="461544" cy="489549"/>
          </a:xfrm>
          <a:prstGeom prst="ellipse">
            <a:avLst/>
          </a:prstGeom>
          <a:solidFill>
            <a:srgbClr val="4E75B9"/>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8" tIns="45704" rIns="91408" bIns="45704" anchor="ctr"/>
          <a:lstStyle/>
          <a:p>
            <a:pPr algn="ctr" defTabSz="914179"/>
            <a:r>
              <a:rPr lang="en-GB" sz="1600">
                <a:solidFill>
                  <a:schemeClr val="bg1"/>
                </a:solidFill>
              </a:rPr>
              <a:t>2010</a:t>
            </a:r>
            <a:endParaRPr lang="en-US" sz="1600">
              <a:solidFill>
                <a:schemeClr val="bg1"/>
              </a:solidFill>
            </a:endParaRPr>
          </a:p>
        </p:txBody>
      </p:sp>
      <p:sp>
        <p:nvSpPr>
          <p:cNvPr id="1882140" name="Oval 28"/>
          <p:cNvSpPr>
            <a:spLocks noChangeArrowheads="1"/>
          </p:cNvSpPr>
          <p:nvPr/>
        </p:nvSpPr>
        <p:spPr bwMode="auto">
          <a:xfrm>
            <a:off x="431679" y="5616851"/>
            <a:ext cx="614940" cy="652251"/>
          </a:xfrm>
          <a:prstGeom prst="ellipse">
            <a:avLst/>
          </a:prstGeom>
          <a:solidFill>
            <a:srgbClr val="C0972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8" tIns="45704" rIns="91408" bIns="45704" anchor="ctr"/>
          <a:lstStyle/>
          <a:p>
            <a:pPr algn="ctr" defTabSz="914179"/>
            <a:r>
              <a:rPr lang="en-GB" sz="1600">
                <a:solidFill>
                  <a:schemeClr val="bg1"/>
                </a:solidFill>
              </a:rPr>
              <a:t>2011</a:t>
            </a:r>
            <a:endParaRPr lang="en-US" sz="1600">
              <a:solidFill>
                <a:schemeClr val="bg1"/>
              </a:solidFill>
            </a:endParaRPr>
          </a:p>
        </p:txBody>
      </p:sp>
      <p:sp>
        <p:nvSpPr>
          <p:cNvPr id="1882146" name="Oval 34"/>
          <p:cNvSpPr>
            <a:spLocks noChangeArrowheads="1"/>
          </p:cNvSpPr>
          <p:nvPr/>
        </p:nvSpPr>
        <p:spPr bwMode="auto">
          <a:xfrm>
            <a:off x="507698" y="3599622"/>
            <a:ext cx="461544" cy="489549"/>
          </a:xfrm>
          <a:prstGeom prst="ellipse">
            <a:avLst/>
          </a:prstGeom>
          <a:solidFill>
            <a:srgbClr val="4E75B9"/>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8" tIns="45704" rIns="91408" bIns="45704" anchor="ctr"/>
          <a:lstStyle/>
          <a:p>
            <a:pPr algn="ctr" defTabSz="914179"/>
            <a:r>
              <a:rPr lang="en-GB" sz="1600">
                <a:solidFill>
                  <a:schemeClr val="bg1"/>
                </a:solidFill>
              </a:rPr>
              <a:t>2005</a:t>
            </a:r>
            <a:endParaRPr lang="en-US" sz="1600">
              <a:solidFill>
                <a:schemeClr val="bg1"/>
              </a:solidFill>
            </a:endParaRPr>
          </a:p>
        </p:txBody>
      </p:sp>
      <p:sp>
        <p:nvSpPr>
          <p:cNvPr id="1882148" name="Text Box 36"/>
          <p:cNvSpPr txBox="1">
            <a:spLocks noChangeArrowheads="1"/>
          </p:cNvSpPr>
          <p:nvPr/>
        </p:nvSpPr>
        <p:spPr bwMode="auto">
          <a:xfrm>
            <a:off x="5362054" y="2819225"/>
            <a:ext cx="3301397" cy="2332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08" tIns="45704" rIns="91408" bIns="45704">
            <a:spAutoFit/>
          </a:bodyPr>
          <a:lstStyle>
            <a:lvl1pPr defTabSz="1042988">
              <a:defRPr>
                <a:solidFill>
                  <a:schemeClr val="tx1"/>
                </a:solidFill>
                <a:latin typeface="Arial" pitchFamily="34" charset="0"/>
                <a:cs typeface="Arial" pitchFamily="34" charset="0"/>
              </a:defRPr>
            </a:lvl1pPr>
            <a:lvl2pPr marL="522288" defTabSz="1042988">
              <a:defRPr>
                <a:solidFill>
                  <a:schemeClr val="tx1"/>
                </a:solidFill>
                <a:latin typeface="Arial" pitchFamily="34" charset="0"/>
                <a:cs typeface="Arial" pitchFamily="34" charset="0"/>
              </a:defRPr>
            </a:lvl2pPr>
            <a:lvl3pPr marL="1042988" defTabSz="1042988">
              <a:defRPr>
                <a:solidFill>
                  <a:schemeClr val="tx1"/>
                </a:solidFill>
                <a:latin typeface="Arial" pitchFamily="34" charset="0"/>
                <a:cs typeface="Arial" pitchFamily="34" charset="0"/>
              </a:defRPr>
            </a:lvl3pPr>
            <a:lvl4pPr marL="1565275" defTabSz="1042988">
              <a:defRPr>
                <a:solidFill>
                  <a:schemeClr val="tx1"/>
                </a:solidFill>
                <a:latin typeface="Arial" pitchFamily="34" charset="0"/>
                <a:cs typeface="Arial" pitchFamily="34" charset="0"/>
              </a:defRPr>
            </a:lvl4pPr>
            <a:lvl5pPr marL="2085975" defTabSz="1042988">
              <a:defRPr>
                <a:solidFill>
                  <a:schemeClr val="tx1"/>
                </a:solidFill>
                <a:latin typeface="Arial" pitchFamily="34" charset="0"/>
                <a:cs typeface="Arial" pitchFamily="34" charset="0"/>
              </a:defRPr>
            </a:lvl5pPr>
            <a:lvl6pPr marL="2543175" algn="r" defTabSz="1042988" rtl="1" fontAlgn="base">
              <a:spcBef>
                <a:spcPct val="0"/>
              </a:spcBef>
              <a:spcAft>
                <a:spcPct val="0"/>
              </a:spcAft>
              <a:defRPr>
                <a:solidFill>
                  <a:schemeClr val="tx1"/>
                </a:solidFill>
                <a:latin typeface="Arial" pitchFamily="34" charset="0"/>
                <a:cs typeface="Arial" pitchFamily="34" charset="0"/>
              </a:defRPr>
            </a:lvl6pPr>
            <a:lvl7pPr marL="3000375" algn="r" defTabSz="1042988" rtl="1" fontAlgn="base">
              <a:spcBef>
                <a:spcPct val="0"/>
              </a:spcBef>
              <a:spcAft>
                <a:spcPct val="0"/>
              </a:spcAft>
              <a:defRPr>
                <a:solidFill>
                  <a:schemeClr val="tx1"/>
                </a:solidFill>
                <a:latin typeface="Arial" pitchFamily="34" charset="0"/>
                <a:cs typeface="Arial" pitchFamily="34" charset="0"/>
              </a:defRPr>
            </a:lvl7pPr>
            <a:lvl8pPr marL="3457575" algn="r" defTabSz="1042988" rtl="1" fontAlgn="base">
              <a:spcBef>
                <a:spcPct val="0"/>
              </a:spcBef>
              <a:spcAft>
                <a:spcPct val="0"/>
              </a:spcAft>
              <a:defRPr>
                <a:solidFill>
                  <a:schemeClr val="tx1"/>
                </a:solidFill>
                <a:latin typeface="Arial" pitchFamily="34" charset="0"/>
                <a:cs typeface="Arial" pitchFamily="34" charset="0"/>
              </a:defRPr>
            </a:lvl8pPr>
            <a:lvl9pPr marL="3914775" algn="r" defTabSz="1042988" rtl="1" fontAlgn="base">
              <a:spcBef>
                <a:spcPct val="0"/>
              </a:spcBef>
              <a:spcAft>
                <a:spcPct val="0"/>
              </a:spcAft>
              <a:defRPr>
                <a:solidFill>
                  <a:schemeClr val="tx1"/>
                </a:solidFill>
                <a:latin typeface="Arial" pitchFamily="34" charset="0"/>
                <a:cs typeface="Arial" pitchFamily="34" charset="0"/>
              </a:defRPr>
            </a:lvl9pPr>
          </a:lstStyle>
          <a:p>
            <a:pPr algn="l" rtl="0"/>
            <a:r>
              <a:rPr lang="en-GB" sz="900" i="1">
                <a:solidFill>
                  <a:srgbClr val="4E75B9"/>
                </a:solidFill>
              </a:rPr>
              <a:t>WHA resolution on cancer prevention and control</a:t>
            </a:r>
            <a:endParaRPr lang="en-US" sz="900" i="1">
              <a:solidFill>
                <a:srgbClr val="4E75B9"/>
              </a:solidFill>
            </a:endParaRPr>
          </a:p>
        </p:txBody>
      </p:sp>
      <p:pic>
        <p:nvPicPr>
          <p:cNvPr id="1882150" name="Picture 38" descr="c"/>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4299147" y="2780349"/>
            <a:ext cx="1045261" cy="1566555"/>
          </a:xfrm>
          <a:prstGeom prst="rect">
            <a:avLst/>
          </a:prstGeom>
          <a:noFill/>
          <a:effectLst>
            <a:outerShdw dist="107763" dir="2700000" algn="ctr" rotWithShape="0">
              <a:srgbClr val="808080">
                <a:alpha val="50000"/>
              </a:srgbClr>
            </a:outerShdw>
          </a:effectLst>
          <a:extLst>
            <a:ext uri="{909E8E84-426E-40DD-AFC4-6F175D3DCCD1}">
              <a14:hiddenFill xmlns:a14="http://schemas.microsoft.com/office/drawing/2010/main" xmlns="">
                <a:solidFill>
                  <a:srgbClr val="FFFFFF"/>
                </a:solidFill>
              </a14:hiddenFill>
            </a:ext>
          </a:extLst>
        </p:spPr>
      </p:pic>
      <p:pic>
        <p:nvPicPr>
          <p:cNvPr id="1882151" name="Picture 39" descr="s"/>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8011860" y="4273471"/>
            <a:ext cx="901368" cy="1359217"/>
          </a:xfrm>
          <a:prstGeom prst="rect">
            <a:avLst/>
          </a:prstGeom>
          <a:noFill/>
          <a:ln w="9525">
            <a:solidFill>
              <a:srgbClr val="0282A5"/>
            </a:solidFill>
            <a:miter lim="800000"/>
            <a:headEnd/>
            <a:tailEnd/>
          </a:ln>
          <a:effectLst>
            <a:outerShdw dist="107763" dir="2700000" algn="ctr" rotWithShape="0">
              <a:srgbClr val="808080">
                <a:alpha val="50000"/>
              </a:srgbClr>
            </a:outerShdw>
          </a:effectLst>
          <a:extLst>
            <a:ext uri="{909E8E84-426E-40DD-AFC4-6F175D3DCCD1}">
              <a14:hiddenFill xmlns:a14="http://schemas.microsoft.com/office/drawing/2010/main" xmlns="">
                <a:solidFill>
                  <a:srgbClr val="FFFFFF"/>
                </a:solidFill>
              </a14:hiddenFill>
            </a:ext>
          </a:extLst>
        </p:spPr>
      </p:pic>
      <p:pic>
        <p:nvPicPr>
          <p:cNvPr id="1882144" name="Picture 32" descr="ga"/>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7277463" y="5074027"/>
            <a:ext cx="1810881" cy="1537758"/>
          </a:xfrm>
          <a:prstGeom prst="rect">
            <a:avLst/>
          </a:prstGeom>
          <a:noFill/>
          <a:ln w="38100">
            <a:solidFill>
              <a:srgbClr val="C09721"/>
            </a:solidFill>
            <a:miter lim="800000"/>
            <a:headEnd/>
            <a:tailEnd/>
          </a:ln>
          <a:effectLst>
            <a:outerShdw dist="107763" dir="2700000" algn="ctr" rotWithShape="0">
              <a:srgbClr val="808080">
                <a:alpha val="50000"/>
              </a:srgbClr>
            </a:outerShdw>
          </a:effectLst>
          <a:extLst>
            <a:ext uri="{909E8E84-426E-40DD-AFC4-6F175D3DCCD1}">
              <a14:hiddenFill xmlns:a14="http://schemas.microsoft.com/office/drawing/2010/main" xmlns="">
                <a:solidFill>
                  <a:srgbClr val="FFFFFF"/>
                </a:solidFill>
              </a14:hiddenFill>
            </a:ext>
          </a:extLst>
        </p:spPr>
      </p:pic>
      <p:sp>
        <p:nvSpPr>
          <p:cNvPr id="1882152" name="Text Box 40"/>
          <p:cNvSpPr txBox="1">
            <a:spLocks noChangeArrowheads="1"/>
          </p:cNvSpPr>
          <p:nvPr/>
        </p:nvSpPr>
        <p:spPr bwMode="auto">
          <a:xfrm>
            <a:off x="6878363" y="3791123"/>
            <a:ext cx="2148894" cy="509706"/>
          </a:xfrm>
          <a:prstGeom prst="rect">
            <a:avLst/>
          </a:prstGeom>
          <a:noFill/>
          <a:ln>
            <a:noFill/>
          </a:ln>
          <a:effectLst/>
          <a:extLst>
            <a:ext uri="{909E8E84-426E-40DD-AFC4-6F175D3DCCD1}">
              <a14:hiddenFill xmlns:a14="http://schemas.microsoft.com/office/drawing/2010/main" xmlns="">
                <a:solidFill>
                  <a:srgbClr val="FFFF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08" tIns="45704" rIns="91408" bIns="45704">
            <a:spAutoFit/>
          </a:bodyPr>
          <a:lstStyle>
            <a:lvl1pPr defTabSz="1042988">
              <a:defRPr>
                <a:solidFill>
                  <a:schemeClr val="tx1"/>
                </a:solidFill>
                <a:latin typeface="Arial" pitchFamily="34" charset="0"/>
                <a:cs typeface="Arial" pitchFamily="34" charset="0"/>
              </a:defRPr>
            </a:lvl1pPr>
            <a:lvl2pPr marL="522288" defTabSz="1042988">
              <a:defRPr>
                <a:solidFill>
                  <a:schemeClr val="tx1"/>
                </a:solidFill>
                <a:latin typeface="Arial" pitchFamily="34" charset="0"/>
                <a:cs typeface="Arial" pitchFamily="34" charset="0"/>
              </a:defRPr>
            </a:lvl2pPr>
            <a:lvl3pPr marL="1042988" defTabSz="1042988">
              <a:defRPr>
                <a:solidFill>
                  <a:schemeClr val="tx1"/>
                </a:solidFill>
                <a:latin typeface="Arial" pitchFamily="34" charset="0"/>
                <a:cs typeface="Arial" pitchFamily="34" charset="0"/>
              </a:defRPr>
            </a:lvl3pPr>
            <a:lvl4pPr marL="1565275" defTabSz="1042988">
              <a:defRPr>
                <a:solidFill>
                  <a:schemeClr val="tx1"/>
                </a:solidFill>
                <a:latin typeface="Arial" pitchFamily="34" charset="0"/>
                <a:cs typeface="Arial" pitchFamily="34" charset="0"/>
              </a:defRPr>
            </a:lvl4pPr>
            <a:lvl5pPr marL="2085975" defTabSz="1042988">
              <a:defRPr>
                <a:solidFill>
                  <a:schemeClr val="tx1"/>
                </a:solidFill>
                <a:latin typeface="Arial" pitchFamily="34" charset="0"/>
                <a:cs typeface="Arial" pitchFamily="34" charset="0"/>
              </a:defRPr>
            </a:lvl5pPr>
            <a:lvl6pPr marL="2543175" algn="r" defTabSz="1042988" rtl="1" fontAlgn="base">
              <a:spcBef>
                <a:spcPct val="0"/>
              </a:spcBef>
              <a:spcAft>
                <a:spcPct val="0"/>
              </a:spcAft>
              <a:defRPr>
                <a:solidFill>
                  <a:schemeClr val="tx1"/>
                </a:solidFill>
                <a:latin typeface="Arial" pitchFamily="34" charset="0"/>
                <a:cs typeface="Arial" pitchFamily="34" charset="0"/>
              </a:defRPr>
            </a:lvl6pPr>
            <a:lvl7pPr marL="3000375" algn="r" defTabSz="1042988" rtl="1" fontAlgn="base">
              <a:spcBef>
                <a:spcPct val="0"/>
              </a:spcBef>
              <a:spcAft>
                <a:spcPct val="0"/>
              </a:spcAft>
              <a:defRPr>
                <a:solidFill>
                  <a:schemeClr val="tx1"/>
                </a:solidFill>
                <a:latin typeface="Arial" pitchFamily="34" charset="0"/>
                <a:cs typeface="Arial" pitchFamily="34" charset="0"/>
              </a:defRPr>
            </a:lvl7pPr>
            <a:lvl8pPr marL="3457575" algn="r" defTabSz="1042988" rtl="1" fontAlgn="base">
              <a:spcBef>
                <a:spcPct val="0"/>
              </a:spcBef>
              <a:spcAft>
                <a:spcPct val="0"/>
              </a:spcAft>
              <a:defRPr>
                <a:solidFill>
                  <a:schemeClr val="tx1"/>
                </a:solidFill>
                <a:latin typeface="Arial" pitchFamily="34" charset="0"/>
                <a:cs typeface="Arial" pitchFamily="34" charset="0"/>
              </a:defRPr>
            </a:lvl8pPr>
            <a:lvl9pPr marL="3914775" algn="r" defTabSz="1042988" rtl="1" fontAlgn="base">
              <a:spcBef>
                <a:spcPct val="0"/>
              </a:spcBef>
              <a:spcAft>
                <a:spcPct val="0"/>
              </a:spcAft>
              <a:defRPr>
                <a:solidFill>
                  <a:schemeClr val="tx1"/>
                </a:solidFill>
                <a:latin typeface="Arial" pitchFamily="34" charset="0"/>
                <a:cs typeface="Arial" pitchFamily="34" charset="0"/>
              </a:defRPr>
            </a:lvl9pPr>
          </a:lstStyle>
          <a:p>
            <a:pPr rtl="0"/>
            <a:r>
              <a:rPr lang="en-GB" sz="900" i="1">
                <a:solidFill>
                  <a:srgbClr val="4E75B9"/>
                </a:solidFill>
              </a:rPr>
              <a:t>Set of recommendations on the </a:t>
            </a:r>
            <a:br>
              <a:rPr lang="en-GB" sz="900" i="1">
                <a:solidFill>
                  <a:srgbClr val="4E75B9"/>
                </a:solidFill>
              </a:rPr>
            </a:br>
            <a:r>
              <a:rPr lang="en-GB" sz="900" i="1">
                <a:solidFill>
                  <a:srgbClr val="4E75B9"/>
                </a:solidFill>
              </a:rPr>
              <a:t>marketing of foods and non-alcoholic beverages to children</a:t>
            </a:r>
            <a:endParaRPr lang="en-US" sz="900" i="1">
              <a:solidFill>
                <a:srgbClr val="4E75B9"/>
              </a:solidFill>
            </a:endParaRPr>
          </a:p>
        </p:txBody>
      </p:sp>
    </p:spTree>
    <p:extLst>
      <p:ext uri="{BB962C8B-B14F-4D97-AF65-F5344CB8AC3E}">
        <p14:creationId xmlns:p14="http://schemas.microsoft.com/office/powerpoint/2010/main" xmlns="" val="29454255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2"/>
          <p:cNvSpPr>
            <a:spLocks noChangeArrowheads="1"/>
          </p:cNvSpPr>
          <p:nvPr/>
        </p:nvSpPr>
        <p:spPr bwMode="auto">
          <a:xfrm>
            <a:off x="1588" y="1341438"/>
            <a:ext cx="9142412" cy="3527425"/>
          </a:xfrm>
          <a:prstGeom prst="rect">
            <a:avLst/>
          </a:prstGeom>
          <a:gradFill rotWithShape="1">
            <a:gsLst>
              <a:gs pos="0">
                <a:srgbClr val="008080">
                  <a:alpha val="10001"/>
                </a:srgbClr>
              </a:gs>
              <a:gs pos="50000">
                <a:schemeClr val="bg1">
                  <a:alpha val="39999"/>
                </a:schemeClr>
              </a:gs>
              <a:gs pos="100000">
                <a:srgbClr val="008080">
                  <a:alpha val="10001"/>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7539" name="Rectangle 3"/>
          <p:cNvSpPr>
            <a:spLocks noGrp="1" noChangeArrowheads="1"/>
          </p:cNvSpPr>
          <p:nvPr>
            <p:ph type="body" sz="half" idx="2"/>
          </p:nvPr>
        </p:nvSpPr>
        <p:spPr>
          <a:xfrm>
            <a:off x="2926080" y="1268413"/>
            <a:ext cx="5897880" cy="5360987"/>
          </a:xfrm>
        </p:spPr>
        <p:txBody>
          <a:bodyPr/>
          <a:lstStyle/>
          <a:p>
            <a:pPr marL="268288" indent="-268288">
              <a:buFontTx/>
              <a:buNone/>
            </a:pPr>
            <a:r>
              <a:rPr lang="en-GB" sz="1800" dirty="0" smtClean="0">
                <a:latin typeface="Calibri" pitchFamily="34" charset="0"/>
                <a:cs typeface="Calibri" pitchFamily="34" charset="0"/>
              </a:rPr>
              <a:t>1.</a:t>
            </a:r>
            <a:r>
              <a:rPr lang="en-GB" sz="2000" dirty="0" smtClean="0">
                <a:latin typeface="Calibri" pitchFamily="34" charset="0"/>
                <a:cs typeface="Calibri" pitchFamily="34" charset="0"/>
              </a:rPr>
              <a:t> Integrating NCD prevention into the development agenda, and into policies across all government departments</a:t>
            </a:r>
          </a:p>
          <a:p>
            <a:pPr marL="268288" indent="-268288">
              <a:buFontTx/>
              <a:buNone/>
            </a:pPr>
            <a:r>
              <a:rPr lang="en-GB" sz="2000" dirty="0" smtClean="0">
                <a:latin typeface="Calibri" pitchFamily="34" charset="0"/>
                <a:cs typeface="Calibri" pitchFamily="34" charset="0"/>
              </a:rPr>
              <a:t>2. Establishing/strengthening national policies and programmes</a:t>
            </a:r>
          </a:p>
          <a:p>
            <a:pPr marL="268288" indent="-268288">
              <a:buFontTx/>
              <a:buNone/>
            </a:pPr>
            <a:r>
              <a:rPr lang="en-GB" sz="2000" dirty="0" smtClean="0">
                <a:latin typeface="Calibri" pitchFamily="34" charset="0"/>
                <a:cs typeface="Calibri" pitchFamily="34" charset="0"/>
              </a:rPr>
              <a:t>3. Reducing/preventing risk factors </a:t>
            </a:r>
          </a:p>
          <a:p>
            <a:pPr marL="268288" indent="-268288">
              <a:buFontTx/>
              <a:buNone/>
            </a:pPr>
            <a:r>
              <a:rPr lang="en-GB" sz="2000" dirty="0" smtClean="0">
                <a:latin typeface="Calibri" pitchFamily="34" charset="0"/>
                <a:cs typeface="Calibri" pitchFamily="34" charset="0"/>
              </a:rPr>
              <a:t>4. Prioritizing research on prevention and health care</a:t>
            </a:r>
          </a:p>
          <a:p>
            <a:pPr marL="268288" indent="-268288">
              <a:buFontTx/>
              <a:buNone/>
            </a:pPr>
            <a:r>
              <a:rPr lang="en-GB" sz="2000" dirty="0" smtClean="0">
                <a:latin typeface="Calibri" pitchFamily="34" charset="0"/>
                <a:cs typeface="Calibri" pitchFamily="34" charset="0"/>
              </a:rPr>
              <a:t>5. Strengthening partnerships</a:t>
            </a:r>
          </a:p>
          <a:p>
            <a:pPr marL="268288" indent="-268288">
              <a:buFontTx/>
              <a:buNone/>
            </a:pPr>
            <a:r>
              <a:rPr lang="en-GB" sz="2000" dirty="0" smtClean="0">
                <a:latin typeface="Calibri" pitchFamily="34" charset="0"/>
                <a:cs typeface="Calibri" pitchFamily="34" charset="0"/>
              </a:rPr>
              <a:t>6. Monitoring NCD trends and assessing progress made at country level</a:t>
            </a:r>
            <a:endParaRPr lang="en-US" sz="2000" dirty="0" smtClean="0">
              <a:latin typeface="Calibri" pitchFamily="34" charset="0"/>
              <a:cs typeface="Calibri" pitchFamily="34" charset="0"/>
            </a:endParaRPr>
          </a:p>
        </p:txBody>
      </p:sp>
      <p:sp>
        <p:nvSpPr>
          <p:cNvPr id="577540" name="Text Box 4"/>
          <p:cNvSpPr txBox="1">
            <a:spLocks noChangeArrowheads="1"/>
          </p:cNvSpPr>
          <p:nvPr/>
        </p:nvSpPr>
        <p:spPr bwMode="auto">
          <a:xfrm>
            <a:off x="3092450" y="4868863"/>
            <a:ext cx="5655310"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rtl="0" eaLnBrk="0" hangingPunct="0"/>
            <a:endParaRPr lang="en-GB" sz="1800" b="0" dirty="0">
              <a:solidFill>
                <a:schemeClr val="tx1"/>
              </a:solidFill>
            </a:endParaRPr>
          </a:p>
          <a:p>
            <a:pPr rtl="0" eaLnBrk="0" hangingPunct="0"/>
            <a:r>
              <a:rPr lang="en-GB" sz="1800" b="0" i="1" dirty="0" smtClean="0">
                <a:solidFill>
                  <a:schemeClr val="tx1"/>
                </a:solidFill>
              </a:rPr>
              <a:t>Sets </a:t>
            </a:r>
            <a:r>
              <a:rPr lang="en-GB" sz="1800" b="0" i="1" dirty="0">
                <a:solidFill>
                  <a:schemeClr val="tx1"/>
                </a:solidFill>
              </a:rPr>
              <a:t>of actions for member states, WHO Secretariat and international partners.</a:t>
            </a:r>
          </a:p>
          <a:p>
            <a:pPr rtl="0" eaLnBrk="0" hangingPunct="0"/>
            <a:endParaRPr lang="en-GB" sz="1800" b="0" dirty="0">
              <a:solidFill>
                <a:schemeClr val="tx1"/>
              </a:solidFill>
            </a:endParaRPr>
          </a:p>
        </p:txBody>
      </p:sp>
      <p:pic>
        <p:nvPicPr>
          <p:cNvPr id="577543" name="Picture 7" descr="ncdap"/>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45771" y="1697205"/>
            <a:ext cx="1840230" cy="2579520"/>
          </a:xfrm>
          <a:prstGeom prst="rect">
            <a:avLst/>
          </a:prstGeom>
          <a:noFill/>
          <a:effectLst>
            <a:outerShdw dist="107763" dir="2700000" algn="ctr" rotWithShape="0">
              <a:srgbClr val="808080">
                <a:alpha val="50000"/>
              </a:srgbClr>
            </a:outerShdw>
          </a:effectLst>
          <a:extLst>
            <a:ext uri="{909E8E84-426E-40DD-AFC4-6F175D3DCCD1}">
              <a14:hiddenFill xmlns:a14="http://schemas.microsoft.com/office/drawing/2010/main" xmlns="">
                <a:solidFill>
                  <a:srgbClr val="FFFFFF"/>
                </a:solidFill>
              </a14:hiddenFill>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851785" y="85725"/>
            <a:ext cx="4475163" cy="1255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03898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12750" y="1191895"/>
            <a:ext cx="3411538" cy="4727575"/>
          </a:xfrm>
          <a:prstGeom prst="rect">
            <a:avLst/>
          </a:prstGeom>
          <a:solidFill>
            <a:srgbClr val="808080"/>
          </a:solidFill>
          <a:ln w="9525">
            <a:solidFill>
              <a:srgbClr val="0093D5"/>
            </a:solidFill>
            <a:miter lim="800000"/>
            <a:headEnd/>
            <a:tailEnd/>
          </a:ln>
          <a:effectLst>
            <a:outerShdw dist="107763" dir="2700000" algn="ctr" rotWithShape="0">
              <a:srgbClr val="808080">
                <a:alpha val="50000"/>
              </a:srgbClr>
            </a:outerShdw>
          </a:effectLst>
        </p:spPr>
      </p:pic>
      <p:sp>
        <p:nvSpPr>
          <p:cNvPr id="2" name="Content Placeholder 1"/>
          <p:cNvSpPr>
            <a:spLocks noGrp="1"/>
          </p:cNvSpPr>
          <p:nvPr>
            <p:ph idx="1"/>
          </p:nvPr>
        </p:nvSpPr>
        <p:spPr>
          <a:xfrm>
            <a:off x="4061460" y="2033587"/>
            <a:ext cx="4762500" cy="3452813"/>
          </a:xfrm>
        </p:spPr>
        <p:txBody>
          <a:bodyPr/>
          <a:lstStyle/>
          <a:p>
            <a:r>
              <a:rPr lang="en-US" sz="2400" dirty="0" smtClean="0"/>
              <a:t>NCD Burden</a:t>
            </a:r>
          </a:p>
          <a:p>
            <a:r>
              <a:rPr lang="en-US" sz="2400" dirty="0" smtClean="0"/>
              <a:t>framework for surveillance</a:t>
            </a:r>
          </a:p>
          <a:p>
            <a:r>
              <a:rPr lang="en-US" sz="2400" dirty="0" smtClean="0"/>
              <a:t>Reducing risks and preventing diseases: population approaches</a:t>
            </a:r>
          </a:p>
          <a:p>
            <a:r>
              <a:rPr lang="en-US" sz="2400" dirty="0" smtClean="0"/>
              <a:t>Improving health care: management of NCDs</a:t>
            </a:r>
          </a:p>
          <a:p>
            <a:r>
              <a:rPr lang="en-US" sz="2400" dirty="0" smtClean="0"/>
              <a:t>Capacity</a:t>
            </a:r>
            <a:endParaRPr lang="en-US" sz="2400" dirty="0"/>
          </a:p>
        </p:txBody>
      </p:sp>
    </p:spTree>
    <p:extLst>
      <p:ext uri="{BB962C8B-B14F-4D97-AF65-F5344CB8AC3E}">
        <p14:creationId xmlns:p14="http://schemas.microsoft.com/office/powerpoint/2010/main" xmlns="" val="18997095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12750" y="1191895"/>
            <a:ext cx="3411538" cy="4727575"/>
          </a:xfrm>
          <a:prstGeom prst="rect">
            <a:avLst/>
          </a:prstGeom>
          <a:solidFill>
            <a:srgbClr val="808080"/>
          </a:solidFill>
          <a:ln w="9525">
            <a:solidFill>
              <a:srgbClr val="0093D5"/>
            </a:solidFill>
            <a:miter lim="800000"/>
            <a:headEnd/>
            <a:tailEnd/>
          </a:ln>
          <a:effectLst>
            <a:outerShdw dist="107763" dir="2700000" algn="ctr" rotWithShape="0">
              <a:srgbClr val="808080">
                <a:alpha val="50000"/>
              </a:srgbClr>
            </a:outerShdw>
          </a:effectLst>
        </p:spPr>
      </p:pic>
      <p:sp>
        <p:nvSpPr>
          <p:cNvPr id="2" name="Content Placeholder 1"/>
          <p:cNvSpPr>
            <a:spLocks noGrp="1"/>
          </p:cNvSpPr>
          <p:nvPr>
            <p:ph idx="1"/>
          </p:nvPr>
        </p:nvSpPr>
        <p:spPr>
          <a:xfrm>
            <a:off x="4107180" y="1896427"/>
            <a:ext cx="4762500" cy="4525963"/>
          </a:xfrm>
        </p:spPr>
        <p:txBody>
          <a:bodyPr/>
          <a:lstStyle/>
          <a:p>
            <a:r>
              <a:rPr lang="en-US" sz="2400" dirty="0" smtClean="0"/>
              <a:t>Framework for national NCD surveillance</a:t>
            </a:r>
          </a:p>
          <a:p>
            <a:pPr lvl="1"/>
            <a:r>
              <a:rPr lang="en-US" sz="2000" i="1" dirty="0" smtClean="0"/>
              <a:t>Exposures</a:t>
            </a:r>
          </a:p>
          <a:p>
            <a:pPr lvl="2"/>
            <a:r>
              <a:rPr lang="en-US" sz="2000" dirty="0" smtClean="0"/>
              <a:t>Behavior</a:t>
            </a:r>
          </a:p>
          <a:p>
            <a:pPr lvl="2"/>
            <a:r>
              <a:rPr lang="en-US" sz="2000" dirty="0" smtClean="0"/>
              <a:t>Physical &amp; metabolic</a:t>
            </a:r>
          </a:p>
          <a:p>
            <a:pPr lvl="2"/>
            <a:r>
              <a:rPr lang="en-US" sz="2000" dirty="0" smtClean="0"/>
              <a:t>Social determinants</a:t>
            </a:r>
          </a:p>
          <a:p>
            <a:pPr lvl="1"/>
            <a:r>
              <a:rPr lang="en-US" sz="2000" i="1" dirty="0" smtClean="0"/>
              <a:t>Outcomes</a:t>
            </a:r>
          </a:p>
          <a:p>
            <a:pPr lvl="1"/>
            <a:r>
              <a:rPr lang="en-US" sz="2000" i="1" dirty="0" smtClean="0"/>
              <a:t>Health system capacity and response</a:t>
            </a:r>
          </a:p>
          <a:p>
            <a:pPr lvl="1"/>
            <a:endParaRPr lang="en-US" sz="2000" b="1" dirty="0" smtClean="0"/>
          </a:p>
          <a:p>
            <a:pPr marL="0" indent="0">
              <a:buNone/>
            </a:pPr>
            <a:endParaRPr lang="en-US" sz="2400" dirty="0"/>
          </a:p>
        </p:txBody>
      </p:sp>
    </p:spTree>
    <p:extLst>
      <p:ext uri="{BB962C8B-B14F-4D97-AF65-F5344CB8AC3E}">
        <p14:creationId xmlns:p14="http://schemas.microsoft.com/office/powerpoint/2010/main" xmlns="" val="13101169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84213" y="1125538"/>
          <a:ext cx="7615237" cy="4556377"/>
        </p:xfrm>
        <a:graphic>
          <a:graphicData uri="http://schemas.openxmlformats.org/drawingml/2006/table">
            <a:tbl>
              <a:tblPr firstRow="1" firstCol="1" bandRow="1" bandCol="1">
                <a:tableStyleId>{5C22544A-7EE6-4342-B048-85BDC9FD1C3A}</a:tableStyleId>
              </a:tblPr>
              <a:tblGrid>
                <a:gridCol w="1062781"/>
                <a:gridCol w="2592442"/>
                <a:gridCol w="3960014"/>
              </a:tblGrid>
              <a:tr h="731443">
                <a:tc rowSpan="3">
                  <a:txBody>
                    <a:bodyPr/>
                    <a:lstStyle/>
                    <a:p>
                      <a:pPr algn="just">
                        <a:spcAft>
                          <a:spcPts val="0"/>
                        </a:spcAft>
                      </a:pPr>
                      <a:r>
                        <a:rPr lang="en-GB" sz="1200" dirty="0">
                          <a:solidFill>
                            <a:schemeClr val="tx1"/>
                          </a:solidFill>
                          <a:effectLst/>
                          <a:latin typeface="Calibri" pitchFamily="34" charset="0"/>
                          <a:cs typeface="Calibri" pitchFamily="34" charset="0"/>
                        </a:rPr>
                        <a:t>Population-based interventions </a:t>
                      </a:r>
                      <a:endParaRPr lang="en-US" sz="1200" dirty="0">
                        <a:solidFill>
                          <a:schemeClr val="tx1"/>
                        </a:solidFill>
                        <a:effectLst/>
                        <a:latin typeface="Calibri" pitchFamily="34" charset="0"/>
                        <a:cs typeface="Calibri" pitchFamily="34" charset="0"/>
                      </a:endParaRPr>
                    </a:p>
                    <a:p>
                      <a:pPr algn="just">
                        <a:spcAft>
                          <a:spcPts val="0"/>
                        </a:spcAft>
                      </a:pPr>
                      <a:r>
                        <a:rPr lang="en-GB" sz="1200" dirty="0">
                          <a:solidFill>
                            <a:schemeClr val="tx1"/>
                          </a:solidFill>
                          <a:effectLst/>
                          <a:latin typeface="Calibri" pitchFamily="34" charset="0"/>
                          <a:cs typeface="Calibri" pitchFamily="34" charset="0"/>
                        </a:rPr>
                        <a:t>addressing NCD </a:t>
                      </a:r>
                      <a:endParaRPr lang="en-US" sz="1200" dirty="0">
                        <a:solidFill>
                          <a:schemeClr val="tx1"/>
                        </a:solidFill>
                        <a:effectLst/>
                        <a:latin typeface="Calibri" pitchFamily="34" charset="0"/>
                        <a:cs typeface="Calibri" pitchFamily="34" charset="0"/>
                      </a:endParaRPr>
                    </a:p>
                    <a:p>
                      <a:pPr algn="just">
                        <a:spcAft>
                          <a:spcPts val="0"/>
                        </a:spcAft>
                      </a:pPr>
                      <a:r>
                        <a:rPr lang="en-GB" sz="1200" dirty="0">
                          <a:solidFill>
                            <a:schemeClr val="tx1"/>
                          </a:solidFill>
                          <a:effectLst/>
                          <a:latin typeface="Calibri" pitchFamily="34" charset="0"/>
                          <a:cs typeface="Calibri" pitchFamily="34" charset="0"/>
                        </a:rPr>
                        <a:t>risk factors</a:t>
                      </a:r>
                      <a:endParaRPr lang="en-US" sz="1200" dirty="0">
                        <a:solidFill>
                          <a:schemeClr val="tx1"/>
                        </a:solidFill>
                        <a:effectLst/>
                        <a:latin typeface="Calibri" pitchFamily="34" charset="0"/>
                        <a:cs typeface="Calibri" pitchFamily="34" charset="0"/>
                      </a:endParaRPr>
                    </a:p>
                    <a:p>
                      <a:pPr algn="just">
                        <a:spcAft>
                          <a:spcPts val="0"/>
                        </a:spcAft>
                      </a:pPr>
                      <a:r>
                        <a:rPr lang="en-GB" sz="1200" dirty="0">
                          <a:solidFill>
                            <a:schemeClr val="tx1"/>
                          </a:solidFill>
                          <a:effectLst/>
                          <a:latin typeface="Calibri" pitchFamily="34" charset="0"/>
                          <a:cs typeface="Calibri" pitchFamily="34" charset="0"/>
                        </a:rPr>
                        <a:t> </a:t>
                      </a:r>
                      <a:endParaRPr lang="en-US" sz="1200" dirty="0">
                        <a:solidFill>
                          <a:schemeClr val="tx1"/>
                        </a:solidFill>
                        <a:effectLst/>
                        <a:latin typeface="Calibri" pitchFamily="34" charset="0"/>
                        <a:ea typeface="SimSun"/>
                        <a:cs typeface="Calibri" pitchFamily="34" charset="0"/>
                      </a:endParaRPr>
                    </a:p>
                  </a:txBody>
                  <a:tcPr marL="62859" marR="62859" marT="0" marB="0">
                    <a:solidFill>
                      <a:srgbClr val="8BD3FF"/>
                    </a:solidFill>
                  </a:tcPr>
                </a:tc>
                <a:tc>
                  <a:txBody>
                    <a:bodyPr/>
                    <a:lstStyle/>
                    <a:p>
                      <a:pPr>
                        <a:spcAft>
                          <a:spcPts val="0"/>
                        </a:spcAft>
                      </a:pPr>
                      <a:r>
                        <a:rPr lang="en-GB" sz="1200" b="0" dirty="0">
                          <a:solidFill>
                            <a:schemeClr val="tx1"/>
                          </a:solidFill>
                          <a:effectLst/>
                          <a:latin typeface="Calibri" pitchFamily="34" charset="0"/>
                          <a:cs typeface="Calibri" pitchFamily="34" charset="0"/>
                        </a:rPr>
                        <a:t>Tobacco use </a:t>
                      </a:r>
                      <a:endParaRPr lang="en-US" sz="1200" b="0" dirty="0">
                        <a:solidFill>
                          <a:schemeClr val="tx1"/>
                        </a:solidFill>
                        <a:effectLst/>
                        <a:latin typeface="Calibri" pitchFamily="34" charset="0"/>
                        <a:cs typeface="Calibri" pitchFamily="34" charset="0"/>
                      </a:endParaRPr>
                    </a:p>
                    <a:p>
                      <a:pPr>
                        <a:spcAft>
                          <a:spcPts val="0"/>
                        </a:spcAft>
                      </a:pPr>
                      <a:r>
                        <a:rPr lang="en-GB" sz="1200" b="0" dirty="0">
                          <a:solidFill>
                            <a:schemeClr val="tx1"/>
                          </a:solidFill>
                          <a:effectLst/>
                          <a:latin typeface="Calibri" pitchFamily="34" charset="0"/>
                          <a:cs typeface="Calibri" pitchFamily="34" charset="0"/>
                        </a:rPr>
                        <a:t> </a:t>
                      </a:r>
                      <a:endParaRPr lang="en-US" sz="1200" b="0" dirty="0">
                        <a:solidFill>
                          <a:schemeClr val="tx1"/>
                        </a:solidFill>
                        <a:effectLst/>
                        <a:latin typeface="Calibri" pitchFamily="34" charset="0"/>
                        <a:ea typeface="SimSun"/>
                        <a:cs typeface="Calibri" pitchFamily="34" charset="0"/>
                      </a:endParaRPr>
                    </a:p>
                  </a:txBody>
                  <a:tcPr marL="62859" marR="62859" marT="0" marB="0">
                    <a:solidFill>
                      <a:srgbClr val="8BD3FF"/>
                    </a:solidFill>
                  </a:tcPr>
                </a:tc>
                <a:tc>
                  <a:txBody>
                    <a:bodyPr/>
                    <a:lstStyle/>
                    <a:p>
                      <a:pPr marL="342900" lvl="0" indent="-342900" algn="just" rtl="0">
                        <a:spcAft>
                          <a:spcPts val="0"/>
                        </a:spcAft>
                        <a:buFont typeface="Times New Roman"/>
                        <a:buChar char="-"/>
                      </a:pPr>
                      <a:r>
                        <a:rPr lang="en-GB" sz="1200" b="0" dirty="0">
                          <a:solidFill>
                            <a:schemeClr val="tx1"/>
                          </a:solidFill>
                          <a:effectLst/>
                          <a:latin typeface="Calibri" pitchFamily="34" charset="0"/>
                          <a:cs typeface="Calibri" pitchFamily="34" charset="0"/>
                        </a:rPr>
                        <a:t>Excise tax increases </a:t>
                      </a:r>
                      <a:endParaRPr lang="en-US" sz="1200" b="0" dirty="0">
                        <a:solidFill>
                          <a:schemeClr val="tx1"/>
                        </a:solidFill>
                        <a:effectLst/>
                        <a:latin typeface="Calibri" pitchFamily="34" charset="0"/>
                        <a:cs typeface="Calibri" pitchFamily="34" charset="0"/>
                      </a:endParaRPr>
                    </a:p>
                    <a:p>
                      <a:pPr marL="342900" lvl="0" indent="-342900" algn="just">
                        <a:spcAft>
                          <a:spcPts val="0"/>
                        </a:spcAft>
                        <a:buFont typeface="Times New Roman"/>
                        <a:buChar char="-"/>
                      </a:pPr>
                      <a:r>
                        <a:rPr lang="en-GB" sz="1200" b="0" dirty="0">
                          <a:solidFill>
                            <a:schemeClr val="tx1"/>
                          </a:solidFill>
                          <a:effectLst/>
                          <a:latin typeface="Calibri" pitchFamily="34" charset="0"/>
                          <a:cs typeface="Calibri" pitchFamily="34" charset="0"/>
                        </a:rPr>
                        <a:t>Smoke-free indoor workplaces and public places</a:t>
                      </a:r>
                      <a:endParaRPr lang="en-US" sz="1200" b="0" dirty="0">
                        <a:solidFill>
                          <a:schemeClr val="tx1"/>
                        </a:solidFill>
                        <a:effectLst/>
                        <a:latin typeface="Calibri" pitchFamily="34" charset="0"/>
                        <a:cs typeface="Calibri" pitchFamily="34" charset="0"/>
                      </a:endParaRPr>
                    </a:p>
                    <a:p>
                      <a:pPr marL="342900" lvl="0" indent="-342900" algn="just">
                        <a:spcAft>
                          <a:spcPts val="0"/>
                        </a:spcAft>
                        <a:buFont typeface="Times New Roman"/>
                        <a:buChar char="-"/>
                      </a:pPr>
                      <a:r>
                        <a:rPr lang="en-GB" sz="1200" b="0" dirty="0">
                          <a:solidFill>
                            <a:schemeClr val="tx1"/>
                          </a:solidFill>
                          <a:effectLst/>
                          <a:latin typeface="Calibri" pitchFamily="34" charset="0"/>
                          <a:cs typeface="Calibri" pitchFamily="34" charset="0"/>
                        </a:rPr>
                        <a:t>Health information and warnings about tobacco </a:t>
                      </a:r>
                      <a:endParaRPr lang="en-US" sz="1200" b="0" dirty="0">
                        <a:solidFill>
                          <a:schemeClr val="tx1"/>
                        </a:solidFill>
                        <a:effectLst/>
                        <a:latin typeface="Calibri" pitchFamily="34" charset="0"/>
                        <a:cs typeface="Calibri" pitchFamily="34" charset="0"/>
                      </a:endParaRPr>
                    </a:p>
                    <a:p>
                      <a:pPr marL="342900" lvl="0" indent="-342900" algn="just">
                        <a:spcAft>
                          <a:spcPts val="0"/>
                        </a:spcAft>
                        <a:buFont typeface="Times New Roman"/>
                        <a:buChar char="-"/>
                      </a:pPr>
                      <a:r>
                        <a:rPr lang="en-GB" sz="1200" b="0" dirty="0">
                          <a:solidFill>
                            <a:schemeClr val="tx1"/>
                          </a:solidFill>
                          <a:effectLst/>
                          <a:latin typeface="Calibri" pitchFamily="34" charset="0"/>
                          <a:cs typeface="Calibri" pitchFamily="34" charset="0"/>
                        </a:rPr>
                        <a:t>Bans on advertising and promotion</a:t>
                      </a:r>
                      <a:endParaRPr lang="en-US" sz="1200" b="0" dirty="0">
                        <a:solidFill>
                          <a:schemeClr val="tx1"/>
                        </a:solidFill>
                        <a:effectLst/>
                        <a:latin typeface="Calibri" pitchFamily="34" charset="0"/>
                        <a:ea typeface="SimSun"/>
                        <a:cs typeface="Calibri" pitchFamily="34" charset="0"/>
                      </a:endParaRPr>
                    </a:p>
                  </a:txBody>
                  <a:tcPr marL="62859" marR="62859" marT="0" marB="0">
                    <a:solidFill>
                      <a:srgbClr val="8BD3FF"/>
                    </a:solidFill>
                  </a:tcPr>
                </a:tc>
              </a:tr>
              <a:tr h="731443">
                <a:tc vMerge="1">
                  <a:txBody>
                    <a:bodyPr/>
                    <a:lstStyle/>
                    <a:p>
                      <a:endParaRPr lang="en-US"/>
                    </a:p>
                  </a:txBody>
                  <a:tcPr/>
                </a:tc>
                <a:tc>
                  <a:txBody>
                    <a:bodyPr/>
                    <a:lstStyle/>
                    <a:p>
                      <a:pPr>
                        <a:spcAft>
                          <a:spcPts val="0"/>
                        </a:spcAft>
                      </a:pPr>
                      <a:r>
                        <a:rPr lang="en-GB" sz="1200">
                          <a:effectLst/>
                          <a:latin typeface="Calibri" pitchFamily="34" charset="0"/>
                          <a:cs typeface="Calibri" pitchFamily="34" charset="0"/>
                        </a:rPr>
                        <a:t>Harmful use of alcohol</a:t>
                      </a:r>
                      <a:endParaRPr lang="en-US" sz="1200">
                        <a:effectLst/>
                        <a:latin typeface="Calibri" pitchFamily="34" charset="0"/>
                        <a:ea typeface="SimSun"/>
                        <a:cs typeface="Calibri" pitchFamily="34" charset="0"/>
                      </a:endParaRPr>
                    </a:p>
                  </a:txBody>
                  <a:tcPr marL="62859" marR="62859" marT="0" marB="0">
                    <a:solidFill>
                      <a:srgbClr val="8BD3FF"/>
                    </a:solidFill>
                  </a:tcPr>
                </a:tc>
                <a:tc>
                  <a:txBody>
                    <a:bodyPr/>
                    <a:lstStyle/>
                    <a:p>
                      <a:pPr marL="342900" lvl="0" indent="-342900" algn="just" rtl="0">
                        <a:spcAft>
                          <a:spcPts val="0"/>
                        </a:spcAft>
                        <a:buFont typeface="Times New Roman"/>
                        <a:buChar char="-"/>
                      </a:pPr>
                      <a:r>
                        <a:rPr lang="en-GB" sz="1200">
                          <a:effectLst/>
                          <a:latin typeface="Calibri" pitchFamily="34" charset="0"/>
                          <a:cs typeface="Calibri" pitchFamily="34" charset="0"/>
                        </a:rPr>
                        <a:t>Excise tax increases on alcoholic beverages </a:t>
                      </a:r>
                      <a:endParaRPr lang="en-US" sz="1200">
                        <a:effectLst/>
                        <a:latin typeface="Calibri" pitchFamily="34" charset="0"/>
                        <a:cs typeface="Calibri" pitchFamily="34" charset="0"/>
                      </a:endParaRPr>
                    </a:p>
                    <a:p>
                      <a:pPr marL="342900" lvl="0" indent="-342900" algn="just">
                        <a:spcAft>
                          <a:spcPts val="0"/>
                        </a:spcAft>
                        <a:buFont typeface="Times New Roman"/>
                        <a:buChar char="-"/>
                      </a:pPr>
                      <a:r>
                        <a:rPr lang="en-GB" sz="1200">
                          <a:effectLst/>
                          <a:latin typeface="Calibri" pitchFamily="34" charset="0"/>
                          <a:cs typeface="Calibri" pitchFamily="34" charset="0"/>
                        </a:rPr>
                        <a:t>Comprehensive restrictions and bans on alcohol marketing</a:t>
                      </a:r>
                      <a:endParaRPr lang="en-US" sz="1200">
                        <a:effectLst/>
                        <a:latin typeface="Calibri" pitchFamily="34" charset="0"/>
                        <a:cs typeface="Calibri" pitchFamily="34" charset="0"/>
                      </a:endParaRPr>
                    </a:p>
                    <a:p>
                      <a:pPr marL="342900" lvl="0" indent="-342900" algn="just">
                        <a:spcAft>
                          <a:spcPts val="0"/>
                        </a:spcAft>
                        <a:buFont typeface="Times New Roman"/>
                        <a:buChar char="-"/>
                      </a:pPr>
                      <a:r>
                        <a:rPr lang="en-GB" sz="1200">
                          <a:effectLst/>
                          <a:latin typeface="Calibri" pitchFamily="34" charset="0"/>
                          <a:cs typeface="Calibri" pitchFamily="34" charset="0"/>
                        </a:rPr>
                        <a:t>Restrictions on the availability of retailed alcohol </a:t>
                      </a:r>
                      <a:endParaRPr lang="en-US" sz="1200">
                        <a:effectLst/>
                        <a:latin typeface="Calibri" pitchFamily="34" charset="0"/>
                        <a:ea typeface="SimSun"/>
                        <a:cs typeface="Calibri" pitchFamily="34" charset="0"/>
                      </a:endParaRPr>
                    </a:p>
                  </a:txBody>
                  <a:tcPr marL="62859" marR="62859" marT="0" marB="0">
                    <a:solidFill>
                      <a:srgbClr val="8BD3FF"/>
                    </a:solidFill>
                  </a:tcPr>
                </a:tc>
              </a:tr>
              <a:tr h="1005663">
                <a:tc vMerge="1">
                  <a:txBody>
                    <a:bodyPr/>
                    <a:lstStyle/>
                    <a:p>
                      <a:endParaRPr lang="en-US"/>
                    </a:p>
                  </a:txBody>
                  <a:tcPr/>
                </a:tc>
                <a:tc>
                  <a:txBody>
                    <a:bodyPr/>
                    <a:lstStyle/>
                    <a:p>
                      <a:pPr>
                        <a:spcAft>
                          <a:spcPts val="0"/>
                        </a:spcAft>
                      </a:pPr>
                      <a:r>
                        <a:rPr lang="en-GB" sz="1200" dirty="0">
                          <a:effectLst/>
                          <a:latin typeface="Calibri" pitchFamily="34" charset="0"/>
                          <a:cs typeface="Calibri" pitchFamily="34" charset="0"/>
                        </a:rPr>
                        <a:t>Unhealthy diet and physical inactivity</a:t>
                      </a:r>
                      <a:endParaRPr lang="en-US" sz="1200" dirty="0">
                        <a:effectLst/>
                        <a:latin typeface="Calibri" pitchFamily="34" charset="0"/>
                        <a:ea typeface="SimSun"/>
                        <a:cs typeface="Calibri" pitchFamily="34" charset="0"/>
                      </a:endParaRPr>
                    </a:p>
                  </a:txBody>
                  <a:tcPr marL="62859" marR="62859" marT="0" marB="0">
                    <a:solidFill>
                      <a:srgbClr val="8BD3FF"/>
                    </a:solidFill>
                  </a:tcPr>
                </a:tc>
                <a:tc>
                  <a:txBody>
                    <a:bodyPr/>
                    <a:lstStyle/>
                    <a:p>
                      <a:pPr marL="342900" lvl="0" indent="-342900" algn="just" rtl="0">
                        <a:spcAft>
                          <a:spcPts val="0"/>
                        </a:spcAft>
                        <a:buFont typeface="Times New Roman"/>
                        <a:buChar char="-"/>
                      </a:pPr>
                      <a:r>
                        <a:rPr lang="en-GB" sz="1200" dirty="0">
                          <a:effectLst/>
                          <a:latin typeface="Calibri" pitchFamily="34" charset="0"/>
                          <a:cs typeface="Calibri" pitchFamily="34" charset="0"/>
                        </a:rPr>
                        <a:t>Salt reduction through mass media campaigns and reduced salt content in processed foods</a:t>
                      </a:r>
                      <a:endParaRPr lang="en-US" sz="1200" dirty="0">
                        <a:effectLst/>
                        <a:latin typeface="Calibri" pitchFamily="34" charset="0"/>
                        <a:cs typeface="Calibri" pitchFamily="34" charset="0"/>
                      </a:endParaRPr>
                    </a:p>
                    <a:p>
                      <a:pPr marL="342900" lvl="0" indent="-342900" algn="just">
                        <a:spcAft>
                          <a:spcPts val="0"/>
                        </a:spcAft>
                        <a:buFont typeface="Times New Roman"/>
                        <a:buChar char="-"/>
                      </a:pPr>
                      <a:r>
                        <a:rPr lang="en-GB" sz="1200" dirty="0">
                          <a:effectLst/>
                          <a:latin typeface="Calibri" pitchFamily="34" charset="0"/>
                          <a:cs typeface="Calibri" pitchFamily="34" charset="0"/>
                        </a:rPr>
                        <a:t>Replacement of trans-fats with polyunsaturated fats</a:t>
                      </a:r>
                      <a:endParaRPr lang="en-US" sz="1200" dirty="0">
                        <a:effectLst/>
                        <a:latin typeface="Calibri" pitchFamily="34" charset="0"/>
                        <a:cs typeface="Calibri" pitchFamily="34" charset="0"/>
                      </a:endParaRPr>
                    </a:p>
                    <a:p>
                      <a:pPr marL="342900" lvl="0" indent="-342900" algn="just">
                        <a:spcAft>
                          <a:spcPts val="0"/>
                        </a:spcAft>
                        <a:buFont typeface="Times New Roman"/>
                        <a:buChar char="-"/>
                      </a:pPr>
                      <a:r>
                        <a:rPr lang="en-GB" sz="1200" dirty="0">
                          <a:effectLst/>
                          <a:latin typeface="Calibri" pitchFamily="34" charset="0"/>
                          <a:cs typeface="Calibri" pitchFamily="34" charset="0"/>
                        </a:rPr>
                        <a:t>Public awareness programme about diet and physical activity</a:t>
                      </a:r>
                      <a:endParaRPr lang="en-US" sz="1200" dirty="0">
                        <a:effectLst/>
                        <a:latin typeface="Calibri" pitchFamily="34" charset="0"/>
                        <a:ea typeface="SimSun"/>
                        <a:cs typeface="Calibri" pitchFamily="34" charset="0"/>
                      </a:endParaRPr>
                    </a:p>
                  </a:txBody>
                  <a:tcPr marL="62859" marR="62859" marT="0" marB="0">
                    <a:solidFill>
                      <a:srgbClr val="8BD3FF"/>
                    </a:solidFill>
                  </a:tcPr>
                </a:tc>
              </a:tr>
              <a:tr h="914303">
                <a:tc rowSpan="2">
                  <a:txBody>
                    <a:bodyPr/>
                    <a:lstStyle/>
                    <a:p>
                      <a:pPr>
                        <a:spcAft>
                          <a:spcPts val="0"/>
                        </a:spcAft>
                      </a:pPr>
                      <a:r>
                        <a:rPr lang="en-GB" sz="1200" dirty="0">
                          <a:solidFill>
                            <a:schemeClr val="bg1"/>
                          </a:solidFill>
                          <a:effectLst/>
                          <a:latin typeface="Calibri" pitchFamily="34" charset="0"/>
                          <a:cs typeface="Calibri" pitchFamily="34" charset="0"/>
                        </a:rPr>
                        <a:t>Individual-based interventions</a:t>
                      </a:r>
                      <a:endParaRPr lang="en-US" sz="1200" dirty="0">
                        <a:solidFill>
                          <a:schemeClr val="bg1"/>
                        </a:solidFill>
                        <a:effectLst/>
                        <a:latin typeface="Calibri" pitchFamily="34" charset="0"/>
                        <a:cs typeface="Calibri" pitchFamily="34" charset="0"/>
                      </a:endParaRPr>
                    </a:p>
                    <a:p>
                      <a:pPr>
                        <a:spcAft>
                          <a:spcPts val="0"/>
                        </a:spcAft>
                      </a:pPr>
                      <a:r>
                        <a:rPr lang="en-GB" sz="1200" dirty="0">
                          <a:solidFill>
                            <a:schemeClr val="bg1"/>
                          </a:solidFill>
                          <a:effectLst/>
                          <a:latin typeface="Calibri" pitchFamily="34" charset="0"/>
                          <a:cs typeface="Calibri" pitchFamily="34" charset="0"/>
                        </a:rPr>
                        <a:t>addressing NCDs in primary care</a:t>
                      </a:r>
                      <a:endParaRPr lang="en-US" sz="1200" dirty="0">
                        <a:solidFill>
                          <a:schemeClr val="bg1"/>
                        </a:solidFill>
                        <a:effectLst/>
                        <a:latin typeface="Calibri" pitchFamily="34" charset="0"/>
                        <a:cs typeface="Calibri" pitchFamily="34" charset="0"/>
                      </a:endParaRPr>
                    </a:p>
                    <a:p>
                      <a:pPr algn="just">
                        <a:spcAft>
                          <a:spcPts val="0"/>
                        </a:spcAft>
                      </a:pPr>
                      <a:r>
                        <a:rPr lang="en-GB" sz="1200" dirty="0">
                          <a:solidFill>
                            <a:schemeClr val="bg1"/>
                          </a:solidFill>
                          <a:effectLst/>
                          <a:latin typeface="Calibri" pitchFamily="34" charset="0"/>
                          <a:cs typeface="Calibri" pitchFamily="34" charset="0"/>
                        </a:rPr>
                        <a:t> </a:t>
                      </a:r>
                      <a:endParaRPr lang="en-US" sz="1200" dirty="0">
                        <a:solidFill>
                          <a:schemeClr val="bg1"/>
                        </a:solidFill>
                        <a:effectLst/>
                        <a:latin typeface="Calibri" pitchFamily="34" charset="0"/>
                        <a:ea typeface="SimSun"/>
                        <a:cs typeface="Calibri" pitchFamily="34" charset="0"/>
                      </a:endParaRPr>
                    </a:p>
                  </a:txBody>
                  <a:tcPr marL="62859" marR="62859" marT="0" marB="0">
                    <a:solidFill>
                      <a:srgbClr val="4E75B9"/>
                    </a:solidFill>
                  </a:tcPr>
                </a:tc>
                <a:tc>
                  <a:txBody>
                    <a:bodyPr/>
                    <a:lstStyle/>
                    <a:p>
                      <a:pPr>
                        <a:spcAft>
                          <a:spcPts val="0"/>
                        </a:spcAft>
                      </a:pPr>
                      <a:r>
                        <a:rPr lang="en-GB" sz="1200" dirty="0">
                          <a:solidFill>
                            <a:schemeClr val="bg1"/>
                          </a:solidFill>
                          <a:effectLst/>
                          <a:latin typeface="Calibri" pitchFamily="34" charset="0"/>
                          <a:cs typeface="Calibri" pitchFamily="34" charset="0"/>
                        </a:rPr>
                        <a:t>Cancer</a:t>
                      </a:r>
                      <a:endParaRPr lang="en-US" sz="1200" dirty="0">
                        <a:solidFill>
                          <a:schemeClr val="bg1"/>
                        </a:solidFill>
                        <a:effectLst/>
                        <a:latin typeface="Calibri" pitchFamily="34" charset="0"/>
                        <a:ea typeface="SimSun"/>
                        <a:cs typeface="Calibri" pitchFamily="34" charset="0"/>
                      </a:endParaRPr>
                    </a:p>
                  </a:txBody>
                  <a:tcPr marL="62859" marR="62859" marT="0" marB="0">
                    <a:solidFill>
                      <a:srgbClr val="4E75B9"/>
                    </a:solidFill>
                  </a:tcPr>
                </a:tc>
                <a:tc>
                  <a:txBody>
                    <a:bodyPr/>
                    <a:lstStyle/>
                    <a:p>
                      <a:pPr marL="342900" lvl="0" indent="-342900" algn="just" rtl="0">
                        <a:spcAft>
                          <a:spcPts val="0"/>
                        </a:spcAft>
                        <a:buFont typeface="Times New Roman"/>
                        <a:buChar char="-"/>
                      </a:pPr>
                      <a:r>
                        <a:rPr lang="en-GB" sz="1200" dirty="0">
                          <a:solidFill>
                            <a:schemeClr val="bg1"/>
                          </a:solidFill>
                          <a:effectLst/>
                          <a:latin typeface="Calibri" pitchFamily="34" charset="0"/>
                          <a:cs typeface="Calibri" pitchFamily="34" charset="0"/>
                        </a:rPr>
                        <a:t>Prevention of liver cancer through hepatitis B immunization</a:t>
                      </a:r>
                      <a:endParaRPr lang="en-US" sz="1200" dirty="0">
                        <a:solidFill>
                          <a:schemeClr val="bg1"/>
                        </a:solidFill>
                        <a:effectLst/>
                        <a:latin typeface="Calibri" pitchFamily="34" charset="0"/>
                        <a:cs typeface="Calibri" pitchFamily="34" charset="0"/>
                      </a:endParaRPr>
                    </a:p>
                    <a:p>
                      <a:pPr marL="342900" lvl="0" indent="-342900" algn="just">
                        <a:spcAft>
                          <a:spcPts val="0"/>
                        </a:spcAft>
                        <a:buFont typeface="Times New Roman"/>
                        <a:buChar char="-"/>
                      </a:pPr>
                      <a:r>
                        <a:rPr lang="en-GB" sz="1200" dirty="0">
                          <a:solidFill>
                            <a:schemeClr val="bg1"/>
                          </a:solidFill>
                          <a:effectLst/>
                          <a:latin typeface="Calibri" pitchFamily="34" charset="0"/>
                          <a:cs typeface="Calibri" pitchFamily="34" charset="0"/>
                        </a:rPr>
                        <a:t>Prevention of cervical cancer through screening (visual inspection with acetic acid [VIA]) and treatment of pre-cancerous lesions</a:t>
                      </a:r>
                      <a:endParaRPr lang="en-US" sz="1200" dirty="0">
                        <a:solidFill>
                          <a:schemeClr val="bg1"/>
                        </a:solidFill>
                        <a:effectLst/>
                        <a:latin typeface="Calibri" pitchFamily="34" charset="0"/>
                        <a:ea typeface="SimSun"/>
                        <a:cs typeface="Calibri" pitchFamily="34" charset="0"/>
                      </a:endParaRPr>
                    </a:p>
                  </a:txBody>
                  <a:tcPr marL="62859" marR="62859" marT="0" marB="0">
                    <a:solidFill>
                      <a:srgbClr val="4E75B9"/>
                    </a:solidFill>
                  </a:tcPr>
                </a:tc>
              </a:tr>
              <a:tr h="1173274">
                <a:tc vMerge="1">
                  <a:txBody>
                    <a:bodyPr/>
                    <a:lstStyle/>
                    <a:p>
                      <a:endParaRPr lang="en-US"/>
                    </a:p>
                  </a:txBody>
                  <a:tcPr/>
                </a:tc>
                <a:tc>
                  <a:txBody>
                    <a:bodyPr/>
                    <a:lstStyle/>
                    <a:p>
                      <a:pPr>
                        <a:spcAft>
                          <a:spcPts val="0"/>
                        </a:spcAft>
                      </a:pPr>
                      <a:r>
                        <a:rPr lang="en-GB" sz="1200">
                          <a:solidFill>
                            <a:schemeClr val="bg1"/>
                          </a:solidFill>
                          <a:effectLst/>
                          <a:latin typeface="Calibri" pitchFamily="34" charset="0"/>
                          <a:cs typeface="Calibri" pitchFamily="34" charset="0"/>
                        </a:rPr>
                        <a:t>Cardiovascular disease and diabetes</a:t>
                      </a:r>
                      <a:endParaRPr lang="en-US" sz="1200">
                        <a:solidFill>
                          <a:schemeClr val="bg1"/>
                        </a:solidFill>
                        <a:effectLst/>
                        <a:latin typeface="Calibri" pitchFamily="34" charset="0"/>
                        <a:ea typeface="SimSun"/>
                        <a:cs typeface="Calibri" pitchFamily="34" charset="0"/>
                      </a:endParaRPr>
                    </a:p>
                  </a:txBody>
                  <a:tcPr marL="62859" marR="62859" marT="0" marB="0">
                    <a:solidFill>
                      <a:srgbClr val="4E75B9"/>
                    </a:solidFill>
                  </a:tcPr>
                </a:tc>
                <a:tc>
                  <a:txBody>
                    <a:bodyPr/>
                    <a:lstStyle/>
                    <a:p>
                      <a:pPr marL="342900" lvl="0" indent="-342900" algn="just" rtl="0">
                        <a:spcAft>
                          <a:spcPts val="0"/>
                        </a:spcAft>
                        <a:buFont typeface="Times New Roman"/>
                        <a:buChar char="-"/>
                      </a:pPr>
                      <a:r>
                        <a:rPr lang="en-GB" sz="1200" dirty="0">
                          <a:solidFill>
                            <a:schemeClr val="bg1"/>
                          </a:solidFill>
                          <a:effectLst/>
                          <a:latin typeface="Calibri" pitchFamily="34" charset="0"/>
                          <a:cs typeface="Calibri" pitchFamily="34" charset="0"/>
                        </a:rPr>
                        <a:t>Multi-drug therapy (including glycaemic control for diabetes mellitus) for individuals who have had a heart attack or stroke, and to persons at high risk (&gt; 30%) of a cardiovascular event within 10 years</a:t>
                      </a:r>
                      <a:endParaRPr lang="en-US" sz="1200" dirty="0">
                        <a:solidFill>
                          <a:schemeClr val="bg1"/>
                        </a:solidFill>
                        <a:effectLst/>
                        <a:latin typeface="Calibri" pitchFamily="34" charset="0"/>
                        <a:cs typeface="Calibri" pitchFamily="34" charset="0"/>
                      </a:endParaRPr>
                    </a:p>
                    <a:p>
                      <a:pPr marL="342900" lvl="0" indent="-342900" algn="just">
                        <a:spcAft>
                          <a:spcPts val="0"/>
                        </a:spcAft>
                        <a:buFont typeface="Times New Roman"/>
                        <a:buChar char="-"/>
                      </a:pPr>
                      <a:r>
                        <a:rPr lang="en-GB" sz="1200" dirty="0">
                          <a:solidFill>
                            <a:schemeClr val="bg1"/>
                          </a:solidFill>
                          <a:effectLst/>
                          <a:latin typeface="Calibri" pitchFamily="34" charset="0"/>
                          <a:cs typeface="Calibri" pitchFamily="34" charset="0"/>
                        </a:rPr>
                        <a:t>Providing aspirin to people having an acute heart attack</a:t>
                      </a:r>
                      <a:endParaRPr lang="en-US" sz="1200" dirty="0">
                        <a:solidFill>
                          <a:schemeClr val="bg1"/>
                        </a:solidFill>
                        <a:effectLst/>
                        <a:latin typeface="Calibri" pitchFamily="34" charset="0"/>
                        <a:ea typeface="SimSun"/>
                        <a:cs typeface="Calibri" pitchFamily="34" charset="0"/>
                      </a:endParaRPr>
                    </a:p>
                  </a:txBody>
                  <a:tcPr marL="62859" marR="62859" marT="0" marB="0">
                    <a:solidFill>
                      <a:srgbClr val="4E75B9"/>
                    </a:solidFill>
                  </a:tcPr>
                </a:tc>
              </a:tr>
            </a:tbl>
          </a:graphicData>
        </a:graphic>
      </p:graphicFrame>
      <p:sp>
        <p:nvSpPr>
          <p:cNvPr id="7196" name="Title 1"/>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3200" b="1" dirty="0" smtClean="0">
                <a:solidFill>
                  <a:srgbClr val="2985BD"/>
                </a:solidFill>
                <a:latin typeface="Calibri" pitchFamily="34" charset="0"/>
                <a:cs typeface="ＭＳ Ｐゴシック" charset="0"/>
              </a:rPr>
              <a:t>Global Status Report: interventions </a:t>
            </a:r>
            <a:r>
              <a:rPr lang="en-US" sz="3200" b="1" dirty="0">
                <a:solidFill>
                  <a:srgbClr val="2985BD"/>
                </a:solidFill>
                <a:latin typeface="Calibri" pitchFamily="34" charset="0"/>
                <a:cs typeface="ＭＳ Ｐゴシック" charset="0"/>
              </a:rPr>
              <a:t>that work</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94310" y="5374005"/>
            <a:ext cx="1085850" cy="1438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999882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56606" y="638292"/>
            <a:ext cx="3550298" cy="5970865"/>
          </a:xfrm>
          <a:prstGeom prst="rect">
            <a:avLst/>
          </a:prstGeom>
        </p:spPr>
        <p:txBody>
          <a:bodyPr wrap="square">
            <a:spAutoFit/>
          </a:bodyPr>
          <a:lstStyle/>
          <a:p>
            <a:r>
              <a:rPr lang="en-US" sz="2800" b="1" dirty="0">
                <a:solidFill>
                  <a:srgbClr val="2985BD"/>
                </a:solidFill>
                <a:latin typeface="Calibri" pitchFamily="34" charset="0"/>
                <a:cs typeface="ＭＳ Ｐゴシック" charset="0"/>
              </a:rPr>
              <a:t>19-20 September 2011: UN General Assembly HLM. New York</a:t>
            </a:r>
          </a:p>
          <a:p>
            <a:r>
              <a:rPr lang="en-US" b="1" dirty="0" smtClean="0"/>
              <a:t> </a:t>
            </a:r>
          </a:p>
          <a:p>
            <a:r>
              <a:rPr lang="en-US" dirty="0"/>
              <a:t>2</a:t>
            </a:r>
            <a:r>
              <a:rPr lang="en-US" baseline="30000" dirty="0"/>
              <a:t>nd</a:t>
            </a:r>
            <a:r>
              <a:rPr lang="en-US" dirty="0"/>
              <a:t> time in the history of the UN that the GA meets on a health issue</a:t>
            </a:r>
          </a:p>
          <a:p>
            <a:endParaRPr lang="en-US" dirty="0" smtClean="0"/>
          </a:p>
          <a:p>
            <a:r>
              <a:rPr lang="en-US" dirty="0" smtClean="0"/>
              <a:t>Countries adopted </a:t>
            </a:r>
            <a:r>
              <a:rPr lang="en-US" dirty="0"/>
              <a:t>a </a:t>
            </a:r>
            <a:r>
              <a:rPr lang="en-US" dirty="0" smtClean="0"/>
              <a:t>13-page action-oriented </a:t>
            </a:r>
            <a:r>
              <a:rPr lang="en-US" dirty="0"/>
              <a:t>outcome document to shape global agendas for generations to come</a:t>
            </a:r>
            <a:r>
              <a:rPr lang="en-US" dirty="0" smtClean="0"/>
              <a:t>.</a:t>
            </a:r>
          </a:p>
          <a:p>
            <a:endParaRPr lang="en-US" dirty="0"/>
          </a:p>
          <a:p>
            <a:r>
              <a:rPr lang="en-US" dirty="0" smtClean="0"/>
              <a:t>Articulated roles and responsibilities for Member States and others including WHO</a:t>
            </a:r>
            <a:endParaRPr lang="en-US"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0"/>
            <a:ext cx="5256607" cy="67413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972353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sz="2800" b="1" dirty="0" smtClean="0">
                <a:solidFill>
                  <a:srgbClr val="2985BD"/>
                </a:solidFill>
                <a:latin typeface="Calibri" pitchFamily="34" charset="0"/>
                <a:ea typeface="ＭＳ Ｐゴシック" pitchFamily="34" charset="-128"/>
              </a:rPr>
              <a:t>The Political Declaration…</a:t>
            </a:r>
            <a:endParaRPr lang="en-US" sz="2800" b="1" dirty="0">
              <a:solidFill>
                <a:srgbClr val="2985BD"/>
              </a:solidFill>
              <a:latin typeface="Calibri" pitchFamily="34" charset="0"/>
              <a:ea typeface="ＭＳ Ｐゴシック" pitchFamily="34" charset="-128"/>
            </a:endParaRPr>
          </a:p>
        </p:txBody>
      </p:sp>
      <p:sp>
        <p:nvSpPr>
          <p:cNvPr id="3" name="Content Placeholder 2"/>
          <p:cNvSpPr>
            <a:spLocks noGrp="1"/>
          </p:cNvSpPr>
          <p:nvPr>
            <p:ph idx="1"/>
          </p:nvPr>
        </p:nvSpPr>
        <p:spPr>
          <a:xfrm>
            <a:off x="457200" y="1436053"/>
            <a:ext cx="8229600" cy="4857750"/>
          </a:xfrm>
        </p:spPr>
        <p:txBody>
          <a:bodyPr>
            <a:normAutofit fontScale="70000" lnSpcReduction="20000"/>
          </a:bodyPr>
          <a:lstStyle/>
          <a:p>
            <a:pPr eaLnBrk="1" hangingPunct="1">
              <a:defRPr/>
            </a:pPr>
            <a:r>
              <a:rPr lang="en-US" dirty="0" smtClean="0">
                <a:latin typeface="Calibri" pitchFamily="34" charset="0"/>
                <a:cs typeface="Calibri" pitchFamily="34" charset="0"/>
              </a:rPr>
              <a:t>A </a:t>
            </a:r>
            <a:r>
              <a:rPr lang="en-US" dirty="0">
                <a:latin typeface="Calibri" pitchFamily="34" charset="0"/>
                <a:cs typeface="Calibri" pitchFamily="34" charset="0"/>
              </a:rPr>
              <a:t>whole-of-government and a whole-of-society </a:t>
            </a:r>
            <a:r>
              <a:rPr lang="en-US" dirty="0" smtClean="0">
                <a:latin typeface="Calibri" pitchFamily="34" charset="0"/>
                <a:cs typeface="Calibri" pitchFamily="34" charset="0"/>
              </a:rPr>
              <a:t>effort</a:t>
            </a:r>
          </a:p>
          <a:p>
            <a:pPr eaLnBrk="1" hangingPunct="1">
              <a:defRPr/>
            </a:pPr>
            <a:endParaRPr lang="en-US" dirty="0">
              <a:latin typeface="Calibri" pitchFamily="34" charset="0"/>
              <a:cs typeface="Calibri" pitchFamily="34" charset="0"/>
            </a:endParaRPr>
          </a:p>
          <a:p>
            <a:pPr eaLnBrk="1" hangingPunct="1">
              <a:defRPr/>
            </a:pPr>
            <a:r>
              <a:rPr lang="en-US" dirty="0" smtClean="0">
                <a:latin typeface="Calibri" pitchFamily="34" charset="0"/>
                <a:cs typeface="Calibri" pitchFamily="34" charset="0"/>
              </a:rPr>
              <a:t>Reducing </a:t>
            </a:r>
            <a:r>
              <a:rPr lang="en-US" dirty="0">
                <a:latin typeface="Calibri" pitchFamily="34" charset="0"/>
                <a:cs typeface="Calibri" pitchFamily="34" charset="0"/>
              </a:rPr>
              <a:t>risk factors and create health-promoting </a:t>
            </a:r>
            <a:r>
              <a:rPr lang="en-US" dirty="0" smtClean="0">
                <a:latin typeface="Calibri" pitchFamily="34" charset="0"/>
                <a:cs typeface="Calibri" pitchFamily="34" charset="0"/>
              </a:rPr>
              <a:t>environments</a:t>
            </a:r>
          </a:p>
          <a:p>
            <a:pPr eaLnBrk="1" hangingPunct="1">
              <a:defRPr/>
            </a:pPr>
            <a:endParaRPr lang="en-US" u="sng" dirty="0" smtClean="0">
              <a:latin typeface="Calibri" pitchFamily="34" charset="0"/>
              <a:cs typeface="Calibri" pitchFamily="34" charset="0"/>
            </a:endParaRPr>
          </a:p>
          <a:p>
            <a:pPr eaLnBrk="1" hangingPunct="1">
              <a:defRPr/>
            </a:pPr>
            <a:r>
              <a:rPr lang="en-US" dirty="0" smtClean="0">
                <a:latin typeface="Calibri" pitchFamily="34" charset="0"/>
                <a:cs typeface="Calibri" pitchFamily="34" charset="0"/>
              </a:rPr>
              <a:t>Strengthening </a:t>
            </a:r>
            <a:r>
              <a:rPr lang="en-US" dirty="0">
                <a:latin typeface="Calibri" pitchFamily="34" charset="0"/>
                <a:cs typeface="Calibri" pitchFamily="34" charset="0"/>
              </a:rPr>
              <a:t>national policies and health </a:t>
            </a:r>
            <a:r>
              <a:rPr lang="en-US" dirty="0" smtClean="0">
                <a:latin typeface="Calibri" pitchFamily="34" charset="0"/>
                <a:cs typeface="Calibri" pitchFamily="34" charset="0"/>
              </a:rPr>
              <a:t>systems</a:t>
            </a:r>
          </a:p>
          <a:p>
            <a:pPr eaLnBrk="1" hangingPunct="1">
              <a:defRPr/>
            </a:pPr>
            <a:endParaRPr lang="en-US" dirty="0">
              <a:latin typeface="Calibri" pitchFamily="34" charset="0"/>
              <a:cs typeface="Calibri" pitchFamily="34" charset="0"/>
            </a:endParaRPr>
          </a:p>
          <a:p>
            <a:pPr eaLnBrk="1" hangingPunct="1">
              <a:defRPr/>
            </a:pPr>
            <a:r>
              <a:rPr lang="en-US" dirty="0" smtClean="0">
                <a:latin typeface="Calibri" pitchFamily="34" charset="0"/>
                <a:cs typeface="Calibri" pitchFamily="34" charset="0"/>
              </a:rPr>
              <a:t>Encouraging international </a:t>
            </a:r>
            <a:r>
              <a:rPr lang="en-US" dirty="0">
                <a:latin typeface="Calibri" pitchFamily="34" charset="0"/>
                <a:cs typeface="Calibri" pitchFamily="34" charset="0"/>
              </a:rPr>
              <a:t>cooperation, including collaborative partnerships</a:t>
            </a:r>
            <a:endParaRPr lang="en-US" u="sng" dirty="0" smtClean="0">
              <a:latin typeface="Calibri" pitchFamily="34" charset="0"/>
              <a:cs typeface="Calibri" pitchFamily="34" charset="0"/>
            </a:endParaRPr>
          </a:p>
          <a:p>
            <a:pPr eaLnBrk="1" hangingPunct="1">
              <a:defRPr/>
            </a:pPr>
            <a:endParaRPr lang="en-US" dirty="0" smtClean="0">
              <a:latin typeface="Calibri" pitchFamily="34" charset="0"/>
              <a:cs typeface="Calibri" pitchFamily="34" charset="0"/>
            </a:endParaRPr>
          </a:p>
          <a:p>
            <a:pPr eaLnBrk="1" hangingPunct="1">
              <a:defRPr/>
            </a:pPr>
            <a:r>
              <a:rPr lang="en-US" dirty="0" smtClean="0">
                <a:latin typeface="Calibri" pitchFamily="34" charset="0"/>
                <a:cs typeface="Calibri" pitchFamily="34" charset="0"/>
              </a:rPr>
              <a:t>Promoting research </a:t>
            </a:r>
            <a:r>
              <a:rPr lang="en-US" dirty="0">
                <a:latin typeface="Calibri" pitchFamily="34" charset="0"/>
                <a:cs typeface="Calibri" pitchFamily="34" charset="0"/>
              </a:rPr>
              <a:t>and </a:t>
            </a:r>
            <a:r>
              <a:rPr lang="en-US" dirty="0" smtClean="0">
                <a:latin typeface="Calibri" pitchFamily="34" charset="0"/>
                <a:cs typeface="Calibri" pitchFamily="34" charset="0"/>
              </a:rPr>
              <a:t>development</a:t>
            </a:r>
          </a:p>
          <a:p>
            <a:pPr eaLnBrk="1" hangingPunct="1">
              <a:defRPr/>
            </a:pPr>
            <a:endParaRPr lang="en-US" dirty="0">
              <a:latin typeface="Calibri" pitchFamily="34" charset="0"/>
              <a:cs typeface="Calibri" pitchFamily="34" charset="0"/>
            </a:endParaRPr>
          </a:p>
          <a:p>
            <a:pPr eaLnBrk="1" hangingPunct="1">
              <a:defRPr/>
            </a:pPr>
            <a:r>
              <a:rPr lang="en-US" dirty="0" smtClean="0">
                <a:latin typeface="Calibri" pitchFamily="34" charset="0"/>
                <a:cs typeface="Calibri" pitchFamily="34" charset="0"/>
              </a:rPr>
              <a:t>Strengthening monitoring and evaluation</a:t>
            </a:r>
          </a:p>
          <a:p>
            <a:pPr eaLnBrk="1" hangingPunct="1">
              <a:defRPr/>
            </a:pPr>
            <a:endParaRPr lang="en-US" dirty="0">
              <a:latin typeface="Calibri" pitchFamily="34" charset="0"/>
              <a:cs typeface="Calibri" pitchFamily="34" charset="0"/>
            </a:endParaRPr>
          </a:p>
          <a:p>
            <a:pPr eaLnBrk="1" hangingPunct="1">
              <a:defRPr/>
            </a:pPr>
            <a:r>
              <a:rPr lang="en-US" dirty="0" smtClean="0">
                <a:latin typeface="Calibri" pitchFamily="34" charset="0"/>
                <a:cs typeface="Calibri" pitchFamily="34" charset="0"/>
              </a:rPr>
              <a:t>Follow up and way forward</a:t>
            </a:r>
          </a:p>
        </p:txBody>
      </p:sp>
    </p:spTree>
    <p:extLst>
      <p:ext uri="{BB962C8B-B14F-4D97-AF65-F5344CB8AC3E}">
        <p14:creationId xmlns:p14="http://schemas.microsoft.com/office/powerpoint/2010/main" xmlns="" val="9045682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35598" y="832245"/>
            <a:ext cx="6684581" cy="5812971"/>
          </a:xfrm>
          <a:prstGeom prst="rect">
            <a:avLst/>
          </a:prstGeom>
          <a:ln>
            <a:solidFill>
              <a:srgbClr val="00B0F0"/>
            </a:solidFill>
          </a:ln>
          <a:effectLst>
            <a:outerShdw blurRad="50800" dist="38100" dir="2700000" algn="tl" rotWithShape="0">
              <a:prstClr val="black">
                <a:alpha val="40000"/>
              </a:prstClr>
            </a:outerShdw>
          </a:effectLst>
        </p:spPr>
      </p:pic>
      <p:sp>
        <p:nvSpPr>
          <p:cNvPr id="6" name="Rectangle 5"/>
          <p:cNvSpPr/>
          <p:nvPr/>
        </p:nvSpPr>
        <p:spPr>
          <a:xfrm rot="537116">
            <a:off x="51649" y="5710484"/>
            <a:ext cx="2644660" cy="870857"/>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lIns="91312" tIns="45656" rIns="91312" bIns="45656" rtlCol="0" anchor="ctr"/>
          <a:lstStyle/>
          <a:p>
            <a:pPr algn="ctr" rtl="0"/>
            <a:r>
              <a:rPr lang="en-US" sz="1400" dirty="0" smtClean="0">
                <a:solidFill>
                  <a:srgbClr val="FFFFFF"/>
                </a:solidFill>
                <a:latin typeface="Calibri" pitchFamily="34" charset="0"/>
                <a:cs typeface="Calibri" pitchFamily="34" charset="0"/>
              </a:rPr>
              <a:t>Discussed at the United Nations </a:t>
            </a:r>
            <a:br>
              <a:rPr lang="en-US" sz="1400" dirty="0" smtClean="0">
                <a:solidFill>
                  <a:srgbClr val="FFFFFF"/>
                </a:solidFill>
                <a:latin typeface="Calibri" pitchFamily="34" charset="0"/>
                <a:cs typeface="Calibri" pitchFamily="34" charset="0"/>
              </a:rPr>
            </a:br>
            <a:r>
              <a:rPr lang="en-US" sz="1400" dirty="0" smtClean="0">
                <a:solidFill>
                  <a:srgbClr val="FFFFFF"/>
                </a:solidFill>
                <a:latin typeface="Calibri" pitchFamily="34" charset="0"/>
                <a:cs typeface="Calibri" pitchFamily="34" charset="0"/>
              </a:rPr>
              <a:t>General Assembly on </a:t>
            </a:r>
            <a:br>
              <a:rPr lang="en-US" sz="1400" dirty="0" smtClean="0">
                <a:solidFill>
                  <a:srgbClr val="FFFFFF"/>
                </a:solidFill>
                <a:latin typeface="Calibri" pitchFamily="34" charset="0"/>
                <a:cs typeface="Calibri" pitchFamily="34" charset="0"/>
              </a:rPr>
            </a:br>
            <a:r>
              <a:rPr lang="en-US" sz="1400" dirty="0" smtClean="0">
                <a:solidFill>
                  <a:srgbClr val="FFFFFF"/>
                </a:solidFill>
                <a:latin typeface="Calibri" pitchFamily="34" charset="0"/>
                <a:cs typeface="Calibri" pitchFamily="34" charset="0"/>
              </a:rPr>
              <a:t>28 November 2012</a:t>
            </a:r>
            <a:endParaRPr lang="en-US" sz="1400" dirty="0">
              <a:solidFill>
                <a:srgbClr val="FFFFFF"/>
              </a:solidFill>
              <a:latin typeface="Calibri" pitchFamily="34" charset="0"/>
              <a:cs typeface="Calibri" pitchFamily="34" charset="0"/>
            </a:endParaRPr>
          </a:p>
        </p:txBody>
      </p:sp>
    </p:spTree>
    <p:extLst>
      <p:ext uri="{BB962C8B-B14F-4D97-AF65-F5344CB8AC3E}">
        <p14:creationId xmlns:p14="http://schemas.microsoft.com/office/powerpoint/2010/main" xmlns="" val="56538028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48640" y="868439"/>
            <a:ext cx="3657600" cy="54879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367529" y="792795"/>
            <a:ext cx="4243071" cy="52264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539905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48640" y="1149085"/>
            <a:ext cx="3805238" cy="500597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105401" y="1155171"/>
            <a:ext cx="3379396" cy="500596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339512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67835" name="Group 59"/>
          <p:cNvGrpSpPr>
            <a:grpSpLocks/>
          </p:cNvGrpSpPr>
          <p:nvPr/>
        </p:nvGrpSpPr>
        <p:grpSpPr bwMode="auto">
          <a:xfrm>
            <a:off x="1189155" y="5382155"/>
            <a:ext cx="7231308" cy="791917"/>
            <a:chOff x="876" y="3738"/>
            <a:chExt cx="5327" cy="550"/>
          </a:xfrm>
        </p:grpSpPr>
        <p:sp>
          <p:nvSpPr>
            <p:cNvPr id="1867779" name="Text Box 3"/>
            <p:cNvSpPr txBox="1">
              <a:spLocks noChangeArrowheads="1"/>
            </p:cNvSpPr>
            <p:nvPr/>
          </p:nvSpPr>
          <p:spPr bwMode="auto">
            <a:xfrm>
              <a:off x="2204" y="3763"/>
              <a:ext cx="1438" cy="2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287" tIns="52144" rIns="104287" bIns="52144">
              <a:spAutoFit/>
            </a:bodyPr>
            <a:lstStyle>
              <a:lvl1pPr defTabSz="1042988">
                <a:defRPr>
                  <a:solidFill>
                    <a:schemeClr val="tx1"/>
                  </a:solidFill>
                  <a:latin typeface="Arial" pitchFamily="34" charset="0"/>
                  <a:cs typeface="Arial" pitchFamily="34" charset="0"/>
                </a:defRPr>
              </a:lvl1pPr>
              <a:lvl2pPr marL="522288" defTabSz="1042988">
                <a:defRPr>
                  <a:solidFill>
                    <a:schemeClr val="tx1"/>
                  </a:solidFill>
                  <a:latin typeface="Arial" pitchFamily="34" charset="0"/>
                  <a:cs typeface="Arial" pitchFamily="34" charset="0"/>
                </a:defRPr>
              </a:lvl2pPr>
              <a:lvl3pPr marL="1042988" defTabSz="1042988">
                <a:defRPr>
                  <a:solidFill>
                    <a:schemeClr val="tx1"/>
                  </a:solidFill>
                  <a:latin typeface="Arial" pitchFamily="34" charset="0"/>
                  <a:cs typeface="Arial" pitchFamily="34" charset="0"/>
                </a:defRPr>
              </a:lvl3pPr>
              <a:lvl4pPr marL="1565275" defTabSz="1042988">
                <a:defRPr>
                  <a:solidFill>
                    <a:schemeClr val="tx1"/>
                  </a:solidFill>
                  <a:latin typeface="Arial" pitchFamily="34" charset="0"/>
                  <a:cs typeface="Arial" pitchFamily="34" charset="0"/>
                </a:defRPr>
              </a:lvl4pPr>
              <a:lvl5pPr marL="2085975" defTabSz="1042988">
                <a:defRPr>
                  <a:solidFill>
                    <a:schemeClr val="tx1"/>
                  </a:solidFill>
                  <a:latin typeface="Arial" pitchFamily="34" charset="0"/>
                  <a:cs typeface="Arial" pitchFamily="34" charset="0"/>
                </a:defRPr>
              </a:lvl5pPr>
              <a:lvl6pPr marL="2543175" algn="r" defTabSz="1042988" rtl="1" fontAlgn="base">
                <a:spcBef>
                  <a:spcPct val="0"/>
                </a:spcBef>
                <a:spcAft>
                  <a:spcPct val="0"/>
                </a:spcAft>
                <a:defRPr>
                  <a:solidFill>
                    <a:schemeClr val="tx1"/>
                  </a:solidFill>
                  <a:latin typeface="Arial" pitchFamily="34" charset="0"/>
                  <a:cs typeface="Arial" pitchFamily="34" charset="0"/>
                </a:defRPr>
              </a:lvl6pPr>
              <a:lvl7pPr marL="3000375" algn="r" defTabSz="1042988" rtl="1" fontAlgn="base">
                <a:spcBef>
                  <a:spcPct val="0"/>
                </a:spcBef>
                <a:spcAft>
                  <a:spcPct val="0"/>
                </a:spcAft>
                <a:defRPr>
                  <a:solidFill>
                    <a:schemeClr val="tx1"/>
                  </a:solidFill>
                  <a:latin typeface="Arial" pitchFamily="34" charset="0"/>
                  <a:cs typeface="Arial" pitchFamily="34" charset="0"/>
                </a:defRPr>
              </a:lvl7pPr>
              <a:lvl8pPr marL="3457575" algn="r" defTabSz="1042988" rtl="1" fontAlgn="base">
                <a:spcBef>
                  <a:spcPct val="0"/>
                </a:spcBef>
                <a:spcAft>
                  <a:spcPct val="0"/>
                </a:spcAft>
                <a:defRPr>
                  <a:solidFill>
                    <a:schemeClr val="tx1"/>
                  </a:solidFill>
                  <a:latin typeface="Arial" pitchFamily="34" charset="0"/>
                  <a:cs typeface="Arial" pitchFamily="34" charset="0"/>
                </a:defRPr>
              </a:lvl8pPr>
              <a:lvl9pPr marL="3914775" algn="r" defTabSz="1042988" rtl="1" fontAlgn="base">
                <a:spcBef>
                  <a:spcPct val="0"/>
                </a:spcBef>
                <a:spcAft>
                  <a:spcPct val="0"/>
                </a:spcAft>
                <a:defRPr>
                  <a:solidFill>
                    <a:schemeClr val="tx1"/>
                  </a:solidFill>
                  <a:latin typeface="Arial" pitchFamily="34" charset="0"/>
                  <a:cs typeface="Arial" pitchFamily="34" charset="0"/>
                </a:defRPr>
              </a:lvl9pPr>
            </a:lstStyle>
            <a:p>
              <a:pPr algn="ctr" rtl="0"/>
              <a:r>
                <a:rPr lang="en-GB" sz="1400" i="1">
                  <a:solidFill>
                    <a:srgbClr val="1255A4"/>
                  </a:solidFill>
                </a:rPr>
                <a:t>Low-income countries</a:t>
              </a:r>
              <a:endParaRPr lang="en-US" sz="1400" i="1">
                <a:solidFill>
                  <a:srgbClr val="1255A4"/>
                </a:solidFill>
              </a:endParaRPr>
            </a:p>
          </p:txBody>
        </p:sp>
        <p:sp>
          <p:nvSpPr>
            <p:cNvPr id="1867780" name="Rectangle 4"/>
            <p:cNvSpPr>
              <a:spLocks noChangeArrowheads="1"/>
            </p:cNvSpPr>
            <p:nvPr/>
          </p:nvSpPr>
          <p:spPr bwMode="auto">
            <a:xfrm>
              <a:off x="876" y="3738"/>
              <a:ext cx="5327" cy="550"/>
            </a:xfrm>
            <a:prstGeom prst="rect">
              <a:avLst/>
            </a:prstGeom>
            <a:solidFill>
              <a:schemeClr val="bg1"/>
            </a:solidFill>
            <a:ln w="9525">
              <a:solidFill>
                <a:srgbClr val="969696"/>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67781" name="Rectangle 5"/>
            <p:cNvSpPr>
              <a:spLocks noChangeArrowheads="1"/>
            </p:cNvSpPr>
            <p:nvPr/>
          </p:nvSpPr>
          <p:spPr bwMode="auto">
            <a:xfrm>
              <a:off x="1082" y="3777"/>
              <a:ext cx="69" cy="60"/>
            </a:xfrm>
            <a:prstGeom prst="rect">
              <a:avLst/>
            </a:prstGeom>
            <a:solidFill>
              <a:srgbClr val="4E75B9"/>
            </a:solidFill>
            <a:ln>
              <a:noFill/>
            </a:ln>
            <a:effectLst/>
            <a:extLs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dist="107763" dir="2700000" algn="ctr" rotWithShape="0">
                      <a:srgbClr val="808080">
                        <a:alpha val="50000"/>
                      </a:srgbClr>
                    </a:outerShdw>
                  </a:effectLst>
                </a14:hiddenEffects>
              </a:ext>
            </a:extLst>
          </p:spPr>
          <p:txBody>
            <a:bodyPr/>
            <a:lstStyle/>
            <a:p>
              <a:endParaRPr lang="en-US"/>
            </a:p>
          </p:txBody>
        </p:sp>
        <p:sp>
          <p:nvSpPr>
            <p:cNvPr id="1867782" name="Rectangle 6"/>
            <p:cNvSpPr>
              <a:spLocks noChangeArrowheads="1"/>
            </p:cNvSpPr>
            <p:nvPr/>
          </p:nvSpPr>
          <p:spPr bwMode="auto">
            <a:xfrm>
              <a:off x="1192" y="3748"/>
              <a:ext cx="907"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4179"/>
              <a:r>
                <a:rPr lang="en-US" sz="1200">
                  <a:solidFill>
                    <a:srgbClr val="1255A4"/>
                  </a:solidFill>
                </a:rPr>
                <a:t>Group III - Injuries</a:t>
              </a:r>
            </a:p>
          </p:txBody>
        </p:sp>
        <p:sp>
          <p:nvSpPr>
            <p:cNvPr id="1867783" name="Rectangle 7" descr="50%"/>
            <p:cNvSpPr>
              <a:spLocks noChangeArrowheads="1"/>
            </p:cNvSpPr>
            <p:nvPr/>
          </p:nvSpPr>
          <p:spPr bwMode="auto">
            <a:xfrm>
              <a:off x="1082" y="3922"/>
              <a:ext cx="69" cy="60"/>
            </a:xfrm>
            <a:prstGeom prst="rect">
              <a:avLst/>
            </a:prstGeom>
            <a:pattFill prst="pct50">
              <a:fgClr>
                <a:srgbClr val="ED1C24"/>
              </a:fgClr>
              <a:bgClr>
                <a:srgbClr val="FFFFFF"/>
              </a:bgClr>
            </a:pattFill>
            <a:ln>
              <a:noFill/>
            </a:ln>
            <a:effectLst/>
            <a:extLs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dist="107763" dir="2700000" algn="ctr" rotWithShape="0">
                      <a:srgbClr val="808080">
                        <a:alpha val="50000"/>
                      </a:srgbClr>
                    </a:outerShdw>
                  </a:effectLst>
                </a14:hiddenEffects>
              </a:ext>
            </a:extLst>
          </p:spPr>
          <p:txBody>
            <a:bodyPr/>
            <a:lstStyle/>
            <a:p>
              <a:endParaRPr lang="en-US"/>
            </a:p>
          </p:txBody>
        </p:sp>
        <p:sp>
          <p:nvSpPr>
            <p:cNvPr id="1867784" name="Rectangle 8"/>
            <p:cNvSpPr>
              <a:spLocks noChangeArrowheads="1"/>
            </p:cNvSpPr>
            <p:nvPr/>
          </p:nvSpPr>
          <p:spPr bwMode="auto">
            <a:xfrm>
              <a:off x="1192" y="3873"/>
              <a:ext cx="1782"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4179"/>
              <a:r>
                <a:rPr lang="en-US" sz="1200">
                  <a:solidFill>
                    <a:srgbClr val="1255A4"/>
                  </a:solidFill>
                </a:rPr>
                <a:t>Group II – Other deaths from NCDs</a:t>
              </a:r>
            </a:p>
          </p:txBody>
        </p:sp>
        <p:sp>
          <p:nvSpPr>
            <p:cNvPr id="1867785" name="Rectangle 9"/>
            <p:cNvSpPr>
              <a:spLocks noChangeArrowheads="1"/>
            </p:cNvSpPr>
            <p:nvPr/>
          </p:nvSpPr>
          <p:spPr bwMode="auto">
            <a:xfrm>
              <a:off x="1082" y="4049"/>
              <a:ext cx="69" cy="60"/>
            </a:xfrm>
            <a:prstGeom prst="rect">
              <a:avLst/>
            </a:prstGeom>
            <a:solidFill>
              <a:srgbClr val="ED1C24"/>
            </a:solidFill>
            <a:ln>
              <a:noFill/>
            </a:ln>
            <a:effectLst/>
            <a:extLs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dist="107763" dir="2700000" algn="ctr" rotWithShape="0">
                      <a:srgbClr val="808080">
                        <a:alpha val="50000"/>
                      </a:srgbClr>
                    </a:outerShdw>
                  </a:effectLst>
                </a14:hiddenEffects>
              </a:ext>
            </a:extLst>
          </p:spPr>
          <p:txBody>
            <a:bodyPr/>
            <a:lstStyle/>
            <a:p>
              <a:endParaRPr lang="en-US"/>
            </a:p>
          </p:txBody>
        </p:sp>
        <p:sp>
          <p:nvSpPr>
            <p:cNvPr id="1867786" name="Rectangle 10"/>
            <p:cNvSpPr>
              <a:spLocks noChangeArrowheads="1"/>
            </p:cNvSpPr>
            <p:nvPr/>
          </p:nvSpPr>
          <p:spPr bwMode="auto">
            <a:xfrm>
              <a:off x="1192" y="4008"/>
              <a:ext cx="4061"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4179"/>
              <a:r>
                <a:rPr lang="en-US" sz="1200">
                  <a:solidFill>
                    <a:srgbClr val="1255A4"/>
                  </a:solidFill>
                </a:rPr>
                <a:t>Group II – Premature deaths from NCDs (below 60 years), which are preventable</a:t>
              </a:r>
            </a:p>
          </p:txBody>
        </p:sp>
        <p:sp>
          <p:nvSpPr>
            <p:cNvPr id="1867787" name="Rectangle 11"/>
            <p:cNvSpPr>
              <a:spLocks noChangeArrowheads="1"/>
            </p:cNvSpPr>
            <p:nvPr/>
          </p:nvSpPr>
          <p:spPr bwMode="auto">
            <a:xfrm>
              <a:off x="1082" y="4185"/>
              <a:ext cx="69" cy="60"/>
            </a:xfrm>
            <a:prstGeom prst="rect">
              <a:avLst/>
            </a:prstGeom>
            <a:solidFill>
              <a:srgbClr val="669900"/>
            </a:solidFill>
            <a:ln>
              <a:noFill/>
            </a:ln>
            <a:effectLst/>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107763" dir="2700000" algn="ctr" rotWithShape="0">
                      <a:srgbClr val="808080">
                        <a:alpha val="50000"/>
                      </a:srgbClr>
                    </a:outerShdw>
                  </a:effectLst>
                </a14:hiddenEffects>
              </a:ext>
            </a:extLst>
          </p:spPr>
          <p:txBody>
            <a:bodyPr/>
            <a:lstStyle/>
            <a:p>
              <a:endParaRPr lang="en-US"/>
            </a:p>
          </p:txBody>
        </p:sp>
        <p:sp>
          <p:nvSpPr>
            <p:cNvPr id="1867788" name="Rectangle 12"/>
            <p:cNvSpPr>
              <a:spLocks noChangeArrowheads="1"/>
            </p:cNvSpPr>
            <p:nvPr/>
          </p:nvSpPr>
          <p:spPr bwMode="auto">
            <a:xfrm>
              <a:off x="1192" y="4142"/>
              <a:ext cx="4044"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4179"/>
              <a:r>
                <a:rPr lang="en-US" sz="1200">
                  <a:solidFill>
                    <a:srgbClr val="1255A4"/>
                  </a:solidFill>
                </a:rPr>
                <a:t>Group I –  Communicable diseases, maternal, perinatal and nutritional conditions</a:t>
              </a:r>
            </a:p>
          </p:txBody>
        </p:sp>
      </p:grpSp>
      <p:sp>
        <p:nvSpPr>
          <p:cNvPr id="1867817" name="Text Box 41"/>
          <p:cNvSpPr txBox="1">
            <a:spLocks noChangeArrowheads="1"/>
          </p:cNvSpPr>
          <p:nvPr/>
        </p:nvSpPr>
        <p:spPr bwMode="auto">
          <a:xfrm>
            <a:off x="3408638" y="5048110"/>
            <a:ext cx="2780124" cy="3167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8" tIns="45704" rIns="91408" bIns="45704">
            <a:spAutoFit/>
          </a:bodyPr>
          <a:lstStyle>
            <a:lvl1pPr defTabSz="1042988">
              <a:defRPr>
                <a:solidFill>
                  <a:schemeClr val="tx1"/>
                </a:solidFill>
                <a:latin typeface="Arial" pitchFamily="34" charset="0"/>
                <a:cs typeface="Arial" pitchFamily="34" charset="0"/>
              </a:defRPr>
            </a:lvl1pPr>
            <a:lvl2pPr marL="522288" defTabSz="1042988">
              <a:defRPr>
                <a:solidFill>
                  <a:schemeClr val="tx1"/>
                </a:solidFill>
                <a:latin typeface="Arial" pitchFamily="34" charset="0"/>
                <a:cs typeface="Arial" pitchFamily="34" charset="0"/>
              </a:defRPr>
            </a:lvl2pPr>
            <a:lvl3pPr marL="1042988" defTabSz="1042988">
              <a:defRPr>
                <a:solidFill>
                  <a:schemeClr val="tx1"/>
                </a:solidFill>
                <a:latin typeface="Arial" pitchFamily="34" charset="0"/>
                <a:cs typeface="Arial" pitchFamily="34" charset="0"/>
              </a:defRPr>
            </a:lvl3pPr>
            <a:lvl4pPr marL="1565275" defTabSz="1042988">
              <a:defRPr>
                <a:solidFill>
                  <a:schemeClr val="tx1"/>
                </a:solidFill>
                <a:latin typeface="Arial" pitchFamily="34" charset="0"/>
                <a:cs typeface="Arial" pitchFamily="34" charset="0"/>
              </a:defRPr>
            </a:lvl4pPr>
            <a:lvl5pPr marL="2085975" defTabSz="1042988">
              <a:defRPr>
                <a:solidFill>
                  <a:schemeClr val="tx1"/>
                </a:solidFill>
                <a:latin typeface="Arial" pitchFamily="34" charset="0"/>
                <a:cs typeface="Arial" pitchFamily="34" charset="0"/>
              </a:defRPr>
            </a:lvl5pPr>
            <a:lvl6pPr marL="2543175" algn="r" defTabSz="1042988" rtl="1" fontAlgn="base">
              <a:spcBef>
                <a:spcPct val="0"/>
              </a:spcBef>
              <a:spcAft>
                <a:spcPct val="0"/>
              </a:spcAft>
              <a:defRPr>
                <a:solidFill>
                  <a:schemeClr val="tx1"/>
                </a:solidFill>
                <a:latin typeface="Arial" pitchFamily="34" charset="0"/>
                <a:cs typeface="Arial" pitchFamily="34" charset="0"/>
              </a:defRPr>
            </a:lvl6pPr>
            <a:lvl7pPr marL="3000375" algn="r" defTabSz="1042988" rtl="1" fontAlgn="base">
              <a:spcBef>
                <a:spcPct val="0"/>
              </a:spcBef>
              <a:spcAft>
                <a:spcPct val="0"/>
              </a:spcAft>
              <a:defRPr>
                <a:solidFill>
                  <a:schemeClr val="tx1"/>
                </a:solidFill>
                <a:latin typeface="Arial" pitchFamily="34" charset="0"/>
                <a:cs typeface="Arial" pitchFamily="34" charset="0"/>
              </a:defRPr>
            </a:lvl7pPr>
            <a:lvl8pPr marL="3457575" algn="r" defTabSz="1042988" rtl="1" fontAlgn="base">
              <a:spcBef>
                <a:spcPct val="0"/>
              </a:spcBef>
              <a:spcAft>
                <a:spcPct val="0"/>
              </a:spcAft>
              <a:defRPr>
                <a:solidFill>
                  <a:schemeClr val="tx1"/>
                </a:solidFill>
                <a:latin typeface="Arial" pitchFamily="34" charset="0"/>
                <a:cs typeface="Arial" pitchFamily="34" charset="0"/>
              </a:defRPr>
            </a:lvl8pPr>
            <a:lvl9pPr marL="3914775" algn="r" defTabSz="1042988" rtl="1" fontAlgn="base">
              <a:spcBef>
                <a:spcPct val="0"/>
              </a:spcBef>
              <a:spcAft>
                <a:spcPct val="0"/>
              </a:spcAft>
              <a:defRPr>
                <a:solidFill>
                  <a:schemeClr val="tx1"/>
                </a:solidFill>
                <a:latin typeface="Arial" pitchFamily="34" charset="0"/>
                <a:cs typeface="Arial" pitchFamily="34" charset="0"/>
              </a:defRPr>
            </a:lvl9pPr>
          </a:lstStyle>
          <a:p>
            <a:pPr algn="ctr" rtl="0"/>
            <a:r>
              <a:rPr lang="en-GB" sz="1400" i="1">
                <a:solidFill>
                  <a:srgbClr val="1255A4"/>
                </a:solidFill>
              </a:rPr>
              <a:t>Total deaths in the world (2008)</a:t>
            </a:r>
            <a:endParaRPr lang="en-US" sz="1400" i="1">
              <a:solidFill>
                <a:srgbClr val="1255A4"/>
              </a:solidFill>
            </a:endParaRPr>
          </a:p>
        </p:txBody>
      </p:sp>
      <p:sp>
        <p:nvSpPr>
          <p:cNvPr id="1867820" name="Rectangle 44"/>
          <p:cNvSpPr>
            <a:spLocks noChangeArrowheads="1"/>
          </p:cNvSpPr>
          <p:nvPr/>
        </p:nvSpPr>
        <p:spPr bwMode="auto">
          <a:xfrm>
            <a:off x="3963499" y="943102"/>
            <a:ext cx="359074"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defTabSz="914179"/>
            <a:r>
              <a:rPr lang="en-US" sz="1400">
                <a:solidFill>
                  <a:schemeClr val="bg1"/>
                </a:solidFill>
              </a:rPr>
              <a:t>10%</a:t>
            </a:r>
          </a:p>
        </p:txBody>
      </p:sp>
      <p:sp>
        <p:nvSpPr>
          <p:cNvPr id="1867778" name="Rectangle 2"/>
          <p:cNvSpPr>
            <a:spLocks noChangeArrowheads="1"/>
          </p:cNvSpPr>
          <p:nvPr/>
        </p:nvSpPr>
        <p:spPr bwMode="auto">
          <a:xfrm>
            <a:off x="2580574" y="1563676"/>
            <a:ext cx="4434894" cy="351323"/>
          </a:xfrm>
          <a:prstGeom prst="rect">
            <a:avLst/>
          </a:prstGeom>
          <a:solidFill>
            <a:srgbClr val="4E75B9"/>
          </a:solidFill>
          <a:ln>
            <a:noFill/>
          </a:ln>
          <a:effectLst>
            <a:outerShdw dist="107763" dir="2700000" algn="ctr" rotWithShape="0">
              <a:srgbClr val="808080">
                <a:alpha val="50000"/>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lIns="91408" tIns="45704" rIns="91408" bIns="45704"/>
          <a:lstStyle/>
          <a:p>
            <a:pPr algn="ctr" defTabSz="914179"/>
            <a:r>
              <a:rPr lang="en-GB">
                <a:solidFill>
                  <a:schemeClr val="bg1"/>
                </a:solidFill>
              </a:rPr>
              <a:t>5.1 M</a:t>
            </a:r>
            <a:endParaRPr lang="en-US">
              <a:solidFill>
                <a:schemeClr val="bg1"/>
              </a:solidFill>
            </a:endParaRPr>
          </a:p>
        </p:txBody>
      </p:sp>
      <p:sp>
        <p:nvSpPr>
          <p:cNvPr id="1867789" name="Line 13"/>
          <p:cNvSpPr>
            <a:spLocks noChangeShapeType="1"/>
          </p:cNvSpPr>
          <p:nvPr/>
        </p:nvSpPr>
        <p:spPr bwMode="auto">
          <a:xfrm flipV="1">
            <a:off x="4798700" y="4974678"/>
            <a:ext cx="0" cy="8207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lIns="80147" tIns="40074" rIns="80147" bIns="40074"/>
          <a:lstStyle/>
          <a:p>
            <a:endParaRPr lang="en-US"/>
          </a:p>
        </p:txBody>
      </p:sp>
      <p:sp>
        <p:nvSpPr>
          <p:cNvPr id="1867790" name="Line 14"/>
          <p:cNvSpPr>
            <a:spLocks noChangeShapeType="1"/>
          </p:cNvSpPr>
          <p:nvPr/>
        </p:nvSpPr>
        <p:spPr bwMode="auto">
          <a:xfrm>
            <a:off x="1187797" y="1321782"/>
            <a:ext cx="0" cy="3729208"/>
          </a:xfrm>
          <a:prstGeom prst="line">
            <a:avLst/>
          </a:prstGeom>
          <a:noFill/>
          <a:ln w="0">
            <a:solidFill>
              <a:srgbClr val="969696"/>
            </a:solidFill>
            <a:round/>
            <a:headEnd/>
            <a:tailEnd/>
          </a:ln>
          <a:extLst>
            <a:ext uri="{909E8E84-426E-40DD-AFC4-6F175D3DCCD1}">
              <a14:hiddenFill xmlns:a14="http://schemas.microsoft.com/office/drawing/2010/main" xmlns="">
                <a:noFill/>
              </a14:hiddenFill>
            </a:ext>
          </a:extLst>
        </p:spPr>
        <p:txBody>
          <a:bodyPr lIns="80147" tIns="40074" rIns="80147" bIns="40074"/>
          <a:lstStyle/>
          <a:p>
            <a:endParaRPr lang="en-US"/>
          </a:p>
        </p:txBody>
      </p:sp>
      <p:sp>
        <p:nvSpPr>
          <p:cNvPr id="1867791" name="Line 15"/>
          <p:cNvSpPr>
            <a:spLocks noChangeShapeType="1"/>
          </p:cNvSpPr>
          <p:nvPr/>
        </p:nvSpPr>
        <p:spPr bwMode="auto">
          <a:xfrm>
            <a:off x="1137570" y="4974678"/>
            <a:ext cx="50227" cy="0"/>
          </a:xfrm>
          <a:prstGeom prst="line">
            <a:avLst/>
          </a:prstGeom>
          <a:noFill/>
          <a:ln w="0">
            <a:solidFill>
              <a:srgbClr val="969696"/>
            </a:solidFill>
            <a:round/>
            <a:headEnd/>
            <a:tailEnd/>
          </a:ln>
          <a:extLst>
            <a:ext uri="{909E8E84-426E-40DD-AFC4-6F175D3DCCD1}">
              <a14:hiddenFill xmlns:a14="http://schemas.microsoft.com/office/drawing/2010/main" xmlns="">
                <a:noFill/>
              </a14:hiddenFill>
            </a:ext>
          </a:extLst>
        </p:spPr>
        <p:txBody>
          <a:bodyPr lIns="80147" tIns="40074" rIns="80147" bIns="40074"/>
          <a:lstStyle/>
          <a:p>
            <a:endParaRPr lang="en-US"/>
          </a:p>
        </p:txBody>
      </p:sp>
      <p:sp>
        <p:nvSpPr>
          <p:cNvPr id="1867792" name="Line 16"/>
          <p:cNvSpPr>
            <a:spLocks noChangeShapeType="1"/>
          </p:cNvSpPr>
          <p:nvPr/>
        </p:nvSpPr>
        <p:spPr bwMode="auto">
          <a:xfrm>
            <a:off x="1137570" y="4355543"/>
            <a:ext cx="50227" cy="0"/>
          </a:xfrm>
          <a:prstGeom prst="line">
            <a:avLst/>
          </a:prstGeom>
          <a:noFill/>
          <a:ln w="0">
            <a:solidFill>
              <a:srgbClr val="969696"/>
            </a:solidFill>
            <a:round/>
            <a:headEnd/>
            <a:tailEnd/>
          </a:ln>
          <a:extLst>
            <a:ext uri="{909E8E84-426E-40DD-AFC4-6F175D3DCCD1}">
              <a14:hiddenFill xmlns:a14="http://schemas.microsoft.com/office/drawing/2010/main" xmlns="">
                <a:noFill/>
              </a14:hiddenFill>
            </a:ext>
          </a:extLst>
        </p:spPr>
        <p:txBody>
          <a:bodyPr lIns="80147" tIns="40074" rIns="80147" bIns="40074"/>
          <a:lstStyle/>
          <a:p>
            <a:endParaRPr lang="en-US"/>
          </a:p>
        </p:txBody>
      </p:sp>
      <p:sp>
        <p:nvSpPr>
          <p:cNvPr id="1867793" name="Line 17"/>
          <p:cNvSpPr>
            <a:spLocks noChangeShapeType="1"/>
          </p:cNvSpPr>
          <p:nvPr/>
        </p:nvSpPr>
        <p:spPr bwMode="auto">
          <a:xfrm>
            <a:off x="1137570" y="3758005"/>
            <a:ext cx="50227" cy="0"/>
          </a:xfrm>
          <a:prstGeom prst="line">
            <a:avLst/>
          </a:prstGeom>
          <a:noFill/>
          <a:ln w="0">
            <a:solidFill>
              <a:srgbClr val="969696"/>
            </a:solidFill>
            <a:round/>
            <a:headEnd/>
            <a:tailEnd/>
          </a:ln>
          <a:extLst>
            <a:ext uri="{909E8E84-426E-40DD-AFC4-6F175D3DCCD1}">
              <a14:hiddenFill xmlns:a14="http://schemas.microsoft.com/office/drawing/2010/main" xmlns="">
                <a:noFill/>
              </a14:hiddenFill>
            </a:ext>
          </a:extLst>
        </p:spPr>
        <p:txBody>
          <a:bodyPr lIns="80147" tIns="40074" rIns="80147" bIns="40074"/>
          <a:lstStyle/>
          <a:p>
            <a:endParaRPr lang="en-US"/>
          </a:p>
        </p:txBody>
      </p:sp>
      <p:sp>
        <p:nvSpPr>
          <p:cNvPr id="1867794" name="Line 18"/>
          <p:cNvSpPr>
            <a:spLocks noChangeShapeType="1"/>
          </p:cNvSpPr>
          <p:nvPr/>
        </p:nvSpPr>
        <p:spPr bwMode="auto">
          <a:xfrm>
            <a:off x="1137570" y="3138870"/>
            <a:ext cx="50227" cy="0"/>
          </a:xfrm>
          <a:prstGeom prst="line">
            <a:avLst/>
          </a:prstGeom>
          <a:noFill/>
          <a:ln w="0">
            <a:solidFill>
              <a:srgbClr val="969696"/>
            </a:solidFill>
            <a:round/>
            <a:headEnd/>
            <a:tailEnd/>
          </a:ln>
          <a:extLst>
            <a:ext uri="{909E8E84-426E-40DD-AFC4-6F175D3DCCD1}">
              <a14:hiddenFill xmlns:a14="http://schemas.microsoft.com/office/drawing/2010/main" xmlns="">
                <a:noFill/>
              </a14:hiddenFill>
            </a:ext>
          </a:extLst>
        </p:spPr>
        <p:txBody>
          <a:bodyPr lIns="80147" tIns="40074" rIns="80147" bIns="40074"/>
          <a:lstStyle/>
          <a:p>
            <a:endParaRPr lang="en-US"/>
          </a:p>
        </p:txBody>
      </p:sp>
      <p:sp>
        <p:nvSpPr>
          <p:cNvPr id="1867795" name="Line 19"/>
          <p:cNvSpPr>
            <a:spLocks noChangeShapeType="1"/>
          </p:cNvSpPr>
          <p:nvPr/>
        </p:nvSpPr>
        <p:spPr bwMode="auto">
          <a:xfrm>
            <a:off x="1137570" y="2537013"/>
            <a:ext cx="50227" cy="0"/>
          </a:xfrm>
          <a:prstGeom prst="line">
            <a:avLst/>
          </a:prstGeom>
          <a:noFill/>
          <a:ln w="0">
            <a:solidFill>
              <a:srgbClr val="969696"/>
            </a:solidFill>
            <a:round/>
            <a:headEnd/>
            <a:tailEnd/>
          </a:ln>
          <a:extLst>
            <a:ext uri="{909E8E84-426E-40DD-AFC4-6F175D3DCCD1}">
              <a14:hiddenFill xmlns:a14="http://schemas.microsoft.com/office/drawing/2010/main" xmlns="">
                <a:noFill/>
              </a14:hiddenFill>
            </a:ext>
          </a:extLst>
        </p:spPr>
        <p:txBody>
          <a:bodyPr lIns="80147" tIns="40074" rIns="80147" bIns="40074"/>
          <a:lstStyle/>
          <a:p>
            <a:endParaRPr lang="en-US"/>
          </a:p>
        </p:txBody>
      </p:sp>
      <p:sp>
        <p:nvSpPr>
          <p:cNvPr id="1867796" name="Line 20"/>
          <p:cNvSpPr>
            <a:spLocks noChangeShapeType="1"/>
          </p:cNvSpPr>
          <p:nvPr/>
        </p:nvSpPr>
        <p:spPr bwMode="auto">
          <a:xfrm>
            <a:off x="1137570" y="1916439"/>
            <a:ext cx="50227" cy="0"/>
          </a:xfrm>
          <a:prstGeom prst="line">
            <a:avLst/>
          </a:prstGeom>
          <a:noFill/>
          <a:ln w="0">
            <a:solidFill>
              <a:srgbClr val="969696"/>
            </a:solidFill>
            <a:round/>
            <a:headEnd/>
            <a:tailEnd/>
          </a:ln>
          <a:extLst>
            <a:ext uri="{909E8E84-426E-40DD-AFC4-6F175D3DCCD1}">
              <a14:hiddenFill xmlns:a14="http://schemas.microsoft.com/office/drawing/2010/main" xmlns="">
                <a:noFill/>
              </a14:hiddenFill>
            </a:ext>
          </a:extLst>
        </p:spPr>
        <p:txBody>
          <a:bodyPr lIns="80147" tIns="40074" rIns="80147" bIns="40074"/>
          <a:lstStyle/>
          <a:p>
            <a:endParaRPr lang="en-US"/>
          </a:p>
        </p:txBody>
      </p:sp>
      <p:sp>
        <p:nvSpPr>
          <p:cNvPr id="1867797" name="Line 21"/>
          <p:cNvSpPr>
            <a:spLocks noChangeShapeType="1"/>
          </p:cNvSpPr>
          <p:nvPr/>
        </p:nvSpPr>
        <p:spPr bwMode="auto">
          <a:xfrm>
            <a:off x="1137570" y="1317462"/>
            <a:ext cx="50227" cy="0"/>
          </a:xfrm>
          <a:prstGeom prst="line">
            <a:avLst/>
          </a:prstGeom>
          <a:noFill/>
          <a:ln w="0">
            <a:solidFill>
              <a:srgbClr val="969696"/>
            </a:solidFill>
            <a:round/>
            <a:headEnd/>
            <a:tailEnd/>
          </a:ln>
          <a:extLst>
            <a:ext uri="{909E8E84-426E-40DD-AFC4-6F175D3DCCD1}">
              <a14:hiddenFill xmlns:a14="http://schemas.microsoft.com/office/drawing/2010/main" xmlns="">
                <a:noFill/>
              </a14:hiddenFill>
            </a:ext>
          </a:extLst>
        </p:spPr>
        <p:txBody>
          <a:bodyPr lIns="80147" tIns="40074" rIns="80147" bIns="40074"/>
          <a:lstStyle/>
          <a:p>
            <a:endParaRPr lang="en-US"/>
          </a:p>
        </p:txBody>
      </p:sp>
      <p:grpSp>
        <p:nvGrpSpPr>
          <p:cNvPr id="1867830" name="Group 54"/>
          <p:cNvGrpSpPr>
            <a:grpSpLocks/>
          </p:cNvGrpSpPr>
          <p:nvPr/>
        </p:nvGrpSpPr>
        <p:grpSpPr bwMode="auto">
          <a:xfrm>
            <a:off x="1159290" y="1317462"/>
            <a:ext cx="7274747" cy="3657216"/>
            <a:chOff x="854" y="1230"/>
            <a:chExt cx="4994" cy="2233"/>
          </a:xfrm>
        </p:grpSpPr>
        <p:sp>
          <p:nvSpPr>
            <p:cNvPr id="1867800" name="Line 24"/>
            <p:cNvSpPr>
              <a:spLocks noChangeShapeType="1"/>
            </p:cNvSpPr>
            <p:nvPr/>
          </p:nvSpPr>
          <p:spPr bwMode="auto">
            <a:xfrm>
              <a:off x="854" y="3085"/>
              <a:ext cx="4994" cy="0"/>
            </a:xfrm>
            <a:prstGeom prst="line">
              <a:avLst/>
            </a:prstGeom>
            <a:noFill/>
            <a:ln w="0">
              <a:solidFill>
                <a:srgbClr val="96969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67801" name="Line 25"/>
            <p:cNvSpPr>
              <a:spLocks noChangeShapeType="1"/>
            </p:cNvSpPr>
            <p:nvPr/>
          </p:nvSpPr>
          <p:spPr bwMode="auto">
            <a:xfrm>
              <a:off x="854" y="2720"/>
              <a:ext cx="4994" cy="0"/>
            </a:xfrm>
            <a:prstGeom prst="line">
              <a:avLst/>
            </a:prstGeom>
            <a:noFill/>
            <a:ln w="0">
              <a:solidFill>
                <a:srgbClr val="96969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67802" name="Line 26"/>
            <p:cNvSpPr>
              <a:spLocks noChangeShapeType="1"/>
            </p:cNvSpPr>
            <p:nvPr/>
          </p:nvSpPr>
          <p:spPr bwMode="auto">
            <a:xfrm>
              <a:off x="854" y="2341"/>
              <a:ext cx="4994" cy="0"/>
            </a:xfrm>
            <a:prstGeom prst="line">
              <a:avLst/>
            </a:prstGeom>
            <a:noFill/>
            <a:ln w="0">
              <a:solidFill>
                <a:srgbClr val="96969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67803" name="Line 27"/>
            <p:cNvSpPr>
              <a:spLocks noChangeShapeType="1"/>
            </p:cNvSpPr>
            <p:nvPr/>
          </p:nvSpPr>
          <p:spPr bwMode="auto">
            <a:xfrm>
              <a:off x="854" y="1975"/>
              <a:ext cx="4994" cy="0"/>
            </a:xfrm>
            <a:prstGeom prst="line">
              <a:avLst/>
            </a:prstGeom>
            <a:noFill/>
            <a:ln w="0">
              <a:solidFill>
                <a:srgbClr val="96969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67804" name="Line 28"/>
            <p:cNvSpPr>
              <a:spLocks noChangeShapeType="1"/>
            </p:cNvSpPr>
            <p:nvPr/>
          </p:nvSpPr>
          <p:spPr bwMode="auto">
            <a:xfrm>
              <a:off x="854" y="1597"/>
              <a:ext cx="4994" cy="0"/>
            </a:xfrm>
            <a:prstGeom prst="line">
              <a:avLst/>
            </a:prstGeom>
            <a:noFill/>
            <a:ln w="0">
              <a:solidFill>
                <a:srgbClr val="96969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67805" name="Line 29"/>
            <p:cNvSpPr>
              <a:spLocks noChangeShapeType="1"/>
            </p:cNvSpPr>
            <p:nvPr/>
          </p:nvSpPr>
          <p:spPr bwMode="auto">
            <a:xfrm>
              <a:off x="854" y="1230"/>
              <a:ext cx="4994" cy="0"/>
            </a:xfrm>
            <a:prstGeom prst="line">
              <a:avLst/>
            </a:prstGeom>
            <a:noFill/>
            <a:ln w="0">
              <a:solidFill>
                <a:srgbClr val="96969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67807" name="Line 31"/>
            <p:cNvSpPr>
              <a:spLocks noChangeShapeType="1"/>
            </p:cNvSpPr>
            <p:nvPr/>
          </p:nvSpPr>
          <p:spPr bwMode="auto">
            <a:xfrm>
              <a:off x="854" y="3463"/>
              <a:ext cx="4994" cy="0"/>
            </a:xfrm>
            <a:prstGeom prst="line">
              <a:avLst/>
            </a:prstGeom>
            <a:noFill/>
            <a:ln w="0">
              <a:solidFill>
                <a:srgbClr val="969696"/>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867808" name="Line 32"/>
          <p:cNvSpPr>
            <a:spLocks noChangeShapeType="1"/>
          </p:cNvSpPr>
          <p:nvPr/>
        </p:nvSpPr>
        <p:spPr bwMode="auto">
          <a:xfrm flipV="1">
            <a:off x="1187797" y="4974678"/>
            <a:ext cx="0" cy="82071"/>
          </a:xfrm>
          <a:prstGeom prst="line">
            <a:avLst/>
          </a:prstGeom>
          <a:noFill/>
          <a:ln w="0">
            <a:solidFill>
              <a:srgbClr val="969696"/>
            </a:solidFill>
            <a:round/>
            <a:headEnd/>
            <a:tailEnd/>
          </a:ln>
          <a:extLst>
            <a:ext uri="{909E8E84-426E-40DD-AFC4-6F175D3DCCD1}">
              <a14:hiddenFill xmlns:a14="http://schemas.microsoft.com/office/drawing/2010/main" xmlns="">
                <a:noFill/>
              </a14:hiddenFill>
            </a:ext>
          </a:extLst>
        </p:spPr>
        <p:txBody>
          <a:bodyPr lIns="80147" tIns="40074" rIns="80147" bIns="40074"/>
          <a:lstStyle/>
          <a:p>
            <a:endParaRPr lang="en-US"/>
          </a:p>
        </p:txBody>
      </p:sp>
      <p:sp>
        <p:nvSpPr>
          <p:cNvPr id="1867809" name="Rectangle 33"/>
          <p:cNvSpPr>
            <a:spLocks noChangeArrowheads="1"/>
          </p:cNvSpPr>
          <p:nvPr/>
        </p:nvSpPr>
        <p:spPr bwMode="auto">
          <a:xfrm>
            <a:off x="969097" y="4817734"/>
            <a:ext cx="99387"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defTabSz="914179"/>
            <a:r>
              <a:rPr lang="en-US" sz="1400">
                <a:solidFill>
                  <a:srgbClr val="4D4D4D"/>
                </a:solidFill>
              </a:rPr>
              <a:t>0</a:t>
            </a:r>
          </a:p>
        </p:txBody>
      </p:sp>
      <p:sp>
        <p:nvSpPr>
          <p:cNvPr id="1867810" name="Rectangle 34"/>
          <p:cNvSpPr>
            <a:spLocks noChangeArrowheads="1"/>
          </p:cNvSpPr>
          <p:nvPr/>
        </p:nvSpPr>
        <p:spPr bwMode="auto">
          <a:xfrm>
            <a:off x="314687" y="4198599"/>
            <a:ext cx="756617"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defTabSz="914179"/>
            <a:r>
              <a:rPr lang="en-US" sz="1400">
                <a:solidFill>
                  <a:srgbClr val="4D4D4D"/>
                </a:solidFill>
              </a:rPr>
              <a:t>10 million</a:t>
            </a:r>
          </a:p>
        </p:txBody>
      </p:sp>
      <p:sp>
        <p:nvSpPr>
          <p:cNvPr id="1867811" name="Rectangle 35"/>
          <p:cNvSpPr>
            <a:spLocks noChangeArrowheads="1"/>
          </p:cNvSpPr>
          <p:nvPr/>
        </p:nvSpPr>
        <p:spPr bwMode="auto">
          <a:xfrm>
            <a:off x="314687" y="3596742"/>
            <a:ext cx="756617"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defTabSz="914179"/>
            <a:r>
              <a:rPr lang="en-US" sz="1400">
                <a:solidFill>
                  <a:srgbClr val="4D4D4D"/>
                </a:solidFill>
              </a:rPr>
              <a:t>20 million</a:t>
            </a:r>
          </a:p>
        </p:txBody>
      </p:sp>
      <p:sp>
        <p:nvSpPr>
          <p:cNvPr id="1867812" name="Rectangle 36"/>
          <p:cNvSpPr>
            <a:spLocks noChangeArrowheads="1"/>
          </p:cNvSpPr>
          <p:nvPr/>
        </p:nvSpPr>
        <p:spPr bwMode="auto">
          <a:xfrm>
            <a:off x="314687" y="2977607"/>
            <a:ext cx="756617"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defTabSz="914179"/>
            <a:r>
              <a:rPr lang="en-US" sz="1400">
                <a:solidFill>
                  <a:srgbClr val="4D4D4D"/>
                </a:solidFill>
              </a:rPr>
              <a:t>30 million</a:t>
            </a:r>
          </a:p>
        </p:txBody>
      </p:sp>
      <p:sp>
        <p:nvSpPr>
          <p:cNvPr id="1867813" name="Rectangle 37"/>
          <p:cNvSpPr>
            <a:spLocks noChangeArrowheads="1"/>
          </p:cNvSpPr>
          <p:nvPr/>
        </p:nvSpPr>
        <p:spPr bwMode="auto">
          <a:xfrm>
            <a:off x="314687" y="2378631"/>
            <a:ext cx="756617"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defTabSz="914179"/>
            <a:r>
              <a:rPr lang="en-US" sz="1400">
                <a:solidFill>
                  <a:srgbClr val="4D4D4D"/>
                </a:solidFill>
              </a:rPr>
              <a:t>40 million</a:t>
            </a:r>
          </a:p>
        </p:txBody>
      </p:sp>
      <p:sp>
        <p:nvSpPr>
          <p:cNvPr id="1867814" name="Rectangle 38"/>
          <p:cNvSpPr>
            <a:spLocks noChangeArrowheads="1"/>
          </p:cNvSpPr>
          <p:nvPr/>
        </p:nvSpPr>
        <p:spPr bwMode="auto">
          <a:xfrm>
            <a:off x="314687" y="1758056"/>
            <a:ext cx="756617"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defTabSz="914179"/>
            <a:r>
              <a:rPr lang="en-US" sz="1400">
                <a:solidFill>
                  <a:srgbClr val="4D4D4D"/>
                </a:solidFill>
              </a:rPr>
              <a:t>50 million</a:t>
            </a:r>
          </a:p>
        </p:txBody>
      </p:sp>
      <p:sp>
        <p:nvSpPr>
          <p:cNvPr id="1867815" name="Rectangle 39"/>
          <p:cNvSpPr>
            <a:spLocks noChangeArrowheads="1"/>
          </p:cNvSpPr>
          <p:nvPr/>
        </p:nvSpPr>
        <p:spPr bwMode="auto">
          <a:xfrm>
            <a:off x="314687" y="1156199"/>
            <a:ext cx="756617"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defTabSz="914179"/>
            <a:r>
              <a:rPr lang="en-US" sz="1400">
                <a:solidFill>
                  <a:srgbClr val="4D4D4D"/>
                </a:solidFill>
              </a:rPr>
              <a:t>60 million</a:t>
            </a:r>
          </a:p>
        </p:txBody>
      </p:sp>
      <p:sp>
        <p:nvSpPr>
          <p:cNvPr id="1867819" name="Rectangle 43" descr="50%"/>
          <p:cNvSpPr>
            <a:spLocks noChangeArrowheads="1"/>
          </p:cNvSpPr>
          <p:nvPr/>
        </p:nvSpPr>
        <p:spPr bwMode="auto">
          <a:xfrm>
            <a:off x="2579216" y="1914999"/>
            <a:ext cx="4434895" cy="1418251"/>
          </a:xfrm>
          <a:prstGeom prst="rect">
            <a:avLst/>
          </a:prstGeom>
          <a:pattFill prst="pct50">
            <a:fgClr>
              <a:srgbClr val="ED1C24"/>
            </a:fgClr>
            <a:bgClr>
              <a:srgbClr val="FFFFFF"/>
            </a:bgClr>
          </a:pattFill>
          <a:ln>
            <a:noFill/>
          </a:ln>
          <a:effectLst>
            <a:outerShdw dist="107763" dir="2700000" algn="ctr" rotWithShape="0">
              <a:srgbClr val="808080">
                <a:alpha val="50000"/>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lIns="91408" tIns="45704" rIns="91408" bIns="45704"/>
          <a:lstStyle/>
          <a:p>
            <a:pPr algn="ctr" defTabSz="914179"/>
            <a:r>
              <a:rPr lang="en-GB">
                <a:solidFill>
                  <a:schemeClr val="bg1"/>
                </a:solidFill>
              </a:rPr>
              <a:t>26.9 M</a:t>
            </a:r>
            <a:br>
              <a:rPr lang="en-GB">
                <a:solidFill>
                  <a:schemeClr val="bg1"/>
                </a:solidFill>
              </a:rPr>
            </a:br>
            <a:r>
              <a:rPr lang="en-GB" sz="1000">
                <a:solidFill>
                  <a:schemeClr val="bg1"/>
                </a:solidFill>
              </a:rPr>
              <a:t>(above the age of 60)</a:t>
            </a:r>
            <a:endParaRPr lang="en-US" sz="1000">
              <a:solidFill>
                <a:schemeClr val="bg1"/>
              </a:solidFill>
            </a:endParaRPr>
          </a:p>
        </p:txBody>
      </p:sp>
      <p:sp>
        <p:nvSpPr>
          <p:cNvPr id="1867821" name="Rectangle 45"/>
          <p:cNvSpPr>
            <a:spLocks noChangeArrowheads="1"/>
          </p:cNvSpPr>
          <p:nvPr/>
        </p:nvSpPr>
        <p:spPr bwMode="auto">
          <a:xfrm>
            <a:off x="2579216" y="3334689"/>
            <a:ext cx="4434895" cy="650812"/>
          </a:xfrm>
          <a:prstGeom prst="rect">
            <a:avLst/>
          </a:prstGeom>
          <a:solidFill>
            <a:srgbClr val="ED1C24"/>
          </a:solidFill>
          <a:ln>
            <a:noFill/>
          </a:ln>
          <a:effectLst>
            <a:outerShdw dist="107763" dir="2700000" algn="ctr" rotWithShape="0">
              <a:srgbClr val="808080">
                <a:alpha val="50000"/>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lIns="91408" tIns="45704" rIns="91408" bIns="45704"/>
          <a:lstStyle/>
          <a:p>
            <a:pPr algn="ctr" defTabSz="914179"/>
            <a:r>
              <a:rPr lang="en-GB">
                <a:solidFill>
                  <a:schemeClr val="bg1"/>
                </a:solidFill>
              </a:rPr>
              <a:t>9.1 M</a:t>
            </a:r>
          </a:p>
          <a:p>
            <a:pPr algn="ctr" defTabSz="914179"/>
            <a:r>
              <a:rPr lang="en-GB" sz="1000">
                <a:solidFill>
                  <a:schemeClr val="bg1"/>
                </a:solidFill>
              </a:rPr>
              <a:t>(below the age of 60)</a:t>
            </a:r>
            <a:endParaRPr lang="en-US" sz="1000">
              <a:solidFill>
                <a:schemeClr val="bg1"/>
              </a:solidFill>
            </a:endParaRPr>
          </a:p>
        </p:txBody>
      </p:sp>
      <p:sp>
        <p:nvSpPr>
          <p:cNvPr id="1867822" name="Rectangle 46"/>
          <p:cNvSpPr>
            <a:spLocks noChangeArrowheads="1"/>
          </p:cNvSpPr>
          <p:nvPr/>
        </p:nvSpPr>
        <p:spPr bwMode="auto">
          <a:xfrm>
            <a:off x="2579216" y="3985502"/>
            <a:ext cx="4434895" cy="987736"/>
          </a:xfrm>
          <a:prstGeom prst="rect">
            <a:avLst/>
          </a:prstGeom>
          <a:solidFill>
            <a:srgbClr val="669900"/>
          </a:solidFill>
          <a:ln>
            <a:noFill/>
          </a:ln>
          <a:effectLst>
            <a:outerShdw dist="107763" dir="2700000" algn="ctr" rotWithShape="0">
              <a:srgbClr val="808080">
                <a:alpha val="50000"/>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lIns="91408" tIns="45704" rIns="91408" bIns="45704"/>
          <a:lstStyle/>
          <a:p>
            <a:pPr algn="ctr" defTabSz="914179"/>
            <a:r>
              <a:rPr lang="en-GB">
                <a:solidFill>
                  <a:schemeClr val="bg1"/>
                </a:solidFill>
              </a:rPr>
              <a:t>15.7 M</a:t>
            </a:r>
            <a:endParaRPr lang="en-US">
              <a:solidFill>
                <a:schemeClr val="bg1"/>
              </a:solidFill>
            </a:endParaRPr>
          </a:p>
        </p:txBody>
      </p:sp>
      <p:sp>
        <p:nvSpPr>
          <p:cNvPr id="1867825" name="Text Box 49"/>
          <p:cNvSpPr txBox="1">
            <a:spLocks noChangeArrowheads="1"/>
          </p:cNvSpPr>
          <p:nvPr/>
        </p:nvSpPr>
        <p:spPr bwMode="auto">
          <a:xfrm rot="5400000">
            <a:off x="7579402" y="2992468"/>
            <a:ext cx="2667652" cy="2769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8" tIns="45704" rIns="91408" bIns="45704">
            <a:spAutoFit/>
          </a:bodyPr>
          <a:lstStyle>
            <a:lvl1pPr defTabSz="1042988">
              <a:defRPr>
                <a:solidFill>
                  <a:schemeClr val="tx1"/>
                </a:solidFill>
                <a:latin typeface="Arial" pitchFamily="34" charset="0"/>
                <a:cs typeface="Arial" pitchFamily="34" charset="0"/>
              </a:defRPr>
            </a:lvl1pPr>
            <a:lvl2pPr marL="522288" defTabSz="1042988">
              <a:defRPr>
                <a:solidFill>
                  <a:schemeClr val="tx1"/>
                </a:solidFill>
                <a:latin typeface="Arial" pitchFamily="34" charset="0"/>
                <a:cs typeface="Arial" pitchFamily="34" charset="0"/>
              </a:defRPr>
            </a:lvl2pPr>
            <a:lvl3pPr marL="1042988" defTabSz="1042988">
              <a:defRPr>
                <a:solidFill>
                  <a:schemeClr val="tx1"/>
                </a:solidFill>
                <a:latin typeface="Arial" pitchFamily="34" charset="0"/>
                <a:cs typeface="Arial" pitchFamily="34" charset="0"/>
              </a:defRPr>
            </a:lvl3pPr>
            <a:lvl4pPr marL="1565275" defTabSz="1042988">
              <a:defRPr>
                <a:solidFill>
                  <a:schemeClr val="tx1"/>
                </a:solidFill>
                <a:latin typeface="Arial" pitchFamily="34" charset="0"/>
                <a:cs typeface="Arial" pitchFamily="34" charset="0"/>
              </a:defRPr>
            </a:lvl4pPr>
            <a:lvl5pPr marL="2085975" defTabSz="1042988">
              <a:defRPr>
                <a:solidFill>
                  <a:schemeClr val="tx1"/>
                </a:solidFill>
                <a:latin typeface="Arial" pitchFamily="34" charset="0"/>
                <a:cs typeface="Arial" pitchFamily="34" charset="0"/>
              </a:defRPr>
            </a:lvl5pPr>
            <a:lvl6pPr marL="2543175" algn="r" defTabSz="1042988" rtl="1" fontAlgn="base">
              <a:spcBef>
                <a:spcPct val="0"/>
              </a:spcBef>
              <a:spcAft>
                <a:spcPct val="0"/>
              </a:spcAft>
              <a:defRPr>
                <a:solidFill>
                  <a:schemeClr val="tx1"/>
                </a:solidFill>
                <a:latin typeface="Arial" pitchFamily="34" charset="0"/>
                <a:cs typeface="Arial" pitchFamily="34" charset="0"/>
              </a:defRPr>
            </a:lvl6pPr>
            <a:lvl7pPr marL="3000375" algn="r" defTabSz="1042988" rtl="1" fontAlgn="base">
              <a:spcBef>
                <a:spcPct val="0"/>
              </a:spcBef>
              <a:spcAft>
                <a:spcPct val="0"/>
              </a:spcAft>
              <a:defRPr>
                <a:solidFill>
                  <a:schemeClr val="tx1"/>
                </a:solidFill>
                <a:latin typeface="Arial" pitchFamily="34" charset="0"/>
                <a:cs typeface="Arial" pitchFamily="34" charset="0"/>
              </a:defRPr>
            </a:lvl7pPr>
            <a:lvl8pPr marL="3457575" algn="r" defTabSz="1042988" rtl="1" fontAlgn="base">
              <a:spcBef>
                <a:spcPct val="0"/>
              </a:spcBef>
              <a:spcAft>
                <a:spcPct val="0"/>
              </a:spcAft>
              <a:defRPr>
                <a:solidFill>
                  <a:schemeClr val="tx1"/>
                </a:solidFill>
                <a:latin typeface="Arial" pitchFamily="34" charset="0"/>
                <a:cs typeface="Arial" pitchFamily="34" charset="0"/>
              </a:defRPr>
            </a:lvl8pPr>
            <a:lvl9pPr marL="3914775" algn="r" defTabSz="1042988" rtl="1" fontAlgn="base">
              <a:spcBef>
                <a:spcPct val="0"/>
              </a:spcBef>
              <a:spcAft>
                <a:spcPct val="0"/>
              </a:spcAft>
              <a:defRPr>
                <a:solidFill>
                  <a:schemeClr val="tx1"/>
                </a:solidFill>
                <a:latin typeface="Arial" pitchFamily="34" charset="0"/>
                <a:cs typeface="Arial" pitchFamily="34" charset="0"/>
              </a:defRPr>
            </a:lvl9pPr>
          </a:lstStyle>
          <a:p>
            <a:pPr algn="ctr" rtl="0"/>
            <a:r>
              <a:rPr lang="en-GB" sz="1200">
                <a:solidFill>
                  <a:srgbClr val="1255A4"/>
                </a:solidFill>
              </a:rPr>
              <a:t>Source: WHO global estimates 2008</a:t>
            </a:r>
            <a:endParaRPr lang="en-US" sz="1200">
              <a:solidFill>
                <a:srgbClr val="1255A4"/>
              </a:solidFill>
            </a:endParaRPr>
          </a:p>
        </p:txBody>
      </p:sp>
      <p:sp>
        <p:nvSpPr>
          <p:cNvPr id="1867829" name="Text Box 53"/>
          <p:cNvSpPr txBox="1">
            <a:spLocks noChangeArrowheads="1"/>
          </p:cNvSpPr>
          <p:nvPr/>
        </p:nvSpPr>
        <p:spPr bwMode="auto">
          <a:xfrm>
            <a:off x="2239831" y="748721"/>
            <a:ext cx="4634473" cy="3692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376" tIns="45688" rIns="91376" bIns="45688">
            <a:spAutoFit/>
          </a:bodyPr>
          <a:lstStyle>
            <a:lvl1pPr defTabSz="1042988">
              <a:defRPr>
                <a:solidFill>
                  <a:schemeClr val="tx1"/>
                </a:solidFill>
                <a:latin typeface="Arial" pitchFamily="34" charset="0"/>
                <a:cs typeface="Arial" pitchFamily="34" charset="0"/>
              </a:defRPr>
            </a:lvl1pPr>
            <a:lvl2pPr marL="522288" defTabSz="1042988">
              <a:defRPr>
                <a:solidFill>
                  <a:schemeClr val="tx1"/>
                </a:solidFill>
                <a:latin typeface="Arial" pitchFamily="34" charset="0"/>
                <a:cs typeface="Arial" pitchFamily="34" charset="0"/>
              </a:defRPr>
            </a:lvl2pPr>
            <a:lvl3pPr marL="1042988" defTabSz="1042988">
              <a:defRPr>
                <a:solidFill>
                  <a:schemeClr val="tx1"/>
                </a:solidFill>
                <a:latin typeface="Arial" pitchFamily="34" charset="0"/>
                <a:cs typeface="Arial" pitchFamily="34" charset="0"/>
              </a:defRPr>
            </a:lvl3pPr>
            <a:lvl4pPr marL="1565275" defTabSz="1042988">
              <a:defRPr>
                <a:solidFill>
                  <a:schemeClr val="tx1"/>
                </a:solidFill>
                <a:latin typeface="Arial" pitchFamily="34" charset="0"/>
                <a:cs typeface="Arial" pitchFamily="34" charset="0"/>
              </a:defRPr>
            </a:lvl4pPr>
            <a:lvl5pPr marL="2085975" defTabSz="1042988">
              <a:defRPr>
                <a:solidFill>
                  <a:schemeClr val="tx1"/>
                </a:solidFill>
                <a:latin typeface="Arial" pitchFamily="34" charset="0"/>
                <a:cs typeface="Arial" pitchFamily="34" charset="0"/>
              </a:defRPr>
            </a:lvl5pPr>
            <a:lvl6pPr marL="2543175" algn="r" defTabSz="1042988" rtl="1" fontAlgn="base">
              <a:spcBef>
                <a:spcPct val="0"/>
              </a:spcBef>
              <a:spcAft>
                <a:spcPct val="0"/>
              </a:spcAft>
              <a:defRPr>
                <a:solidFill>
                  <a:schemeClr val="tx1"/>
                </a:solidFill>
                <a:latin typeface="Arial" pitchFamily="34" charset="0"/>
                <a:cs typeface="Arial" pitchFamily="34" charset="0"/>
              </a:defRPr>
            </a:lvl6pPr>
            <a:lvl7pPr marL="3000375" algn="r" defTabSz="1042988" rtl="1" fontAlgn="base">
              <a:spcBef>
                <a:spcPct val="0"/>
              </a:spcBef>
              <a:spcAft>
                <a:spcPct val="0"/>
              </a:spcAft>
              <a:defRPr>
                <a:solidFill>
                  <a:schemeClr val="tx1"/>
                </a:solidFill>
                <a:latin typeface="Arial" pitchFamily="34" charset="0"/>
                <a:cs typeface="Arial" pitchFamily="34" charset="0"/>
              </a:defRPr>
            </a:lvl7pPr>
            <a:lvl8pPr marL="3457575" algn="r" defTabSz="1042988" rtl="1" fontAlgn="base">
              <a:spcBef>
                <a:spcPct val="0"/>
              </a:spcBef>
              <a:spcAft>
                <a:spcPct val="0"/>
              </a:spcAft>
              <a:defRPr>
                <a:solidFill>
                  <a:schemeClr val="tx1"/>
                </a:solidFill>
                <a:latin typeface="Arial" pitchFamily="34" charset="0"/>
                <a:cs typeface="Arial" pitchFamily="34" charset="0"/>
              </a:defRPr>
            </a:lvl8pPr>
            <a:lvl9pPr marL="3914775" algn="r" defTabSz="1042988" rtl="1" fontAlgn="base">
              <a:spcBef>
                <a:spcPct val="0"/>
              </a:spcBef>
              <a:spcAft>
                <a:spcPct val="0"/>
              </a:spcAft>
              <a:defRPr>
                <a:solidFill>
                  <a:schemeClr val="tx1"/>
                </a:solidFill>
                <a:latin typeface="Arial" pitchFamily="34" charset="0"/>
                <a:cs typeface="Arial" pitchFamily="34" charset="0"/>
              </a:defRPr>
            </a:lvl9pPr>
          </a:lstStyle>
          <a:p>
            <a:pPr algn="ctr" rtl="0"/>
            <a:r>
              <a:rPr lang="en-GB" dirty="0">
                <a:solidFill>
                  <a:srgbClr val="1255A4"/>
                </a:solidFill>
              </a:rPr>
              <a:t>NCDs are the single biggest cause of death</a:t>
            </a:r>
            <a:endParaRPr lang="en-US" dirty="0">
              <a:solidFill>
                <a:srgbClr val="1255A4"/>
              </a:solidFill>
            </a:endParaRPr>
          </a:p>
        </p:txBody>
      </p:sp>
      <p:sp>
        <p:nvSpPr>
          <p:cNvPr id="1867833" name="Line 57"/>
          <p:cNvSpPr>
            <a:spLocks noChangeShapeType="1"/>
          </p:cNvSpPr>
          <p:nvPr/>
        </p:nvSpPr>
        <p:spPr bwMode="auto">
          <a:xfrm>
            <a:off x="8421819" y="1313143"/>
            <a:ext cx="0" cy="3655776"/>
          </a:xfrm>
          <a:prstGeom prst="line">
            <a:avLst/>
          </a:prstGeom>
          <a:noFill/>
          <a:ln w="0">
            <a:solidFill>
              <a:srgbClr val="969696"/>
            </a:solidFill>
            <a:round/>
            <a:headEnd/>
            <a:tailEnd/>
          </a:ln>
          <a:extLst>
            <a:ext uri="{909E8E84-426E-40DD-AFC4-6F175D3DCCD1}">
              <a14:hiddenFill xmlns:a14="http://schemas.microsoft.com/office/drawing/2010/main" xmlns="">
                <a:noFill/>
              </a14:hiddenFill>
            </a:ext>
          </a:extLst>
        </p:spPr>
        <p:txBody>
          <a:bodyPr lIns="80147" tIns="40074" rIns="80147" bIns="40074"/>
          <a:lstStyle/>
          <a:p>
            <a:endParaRPr lang="en-US"/>
          </a:p>
        </p:txBody>
      </p:sp>
    </p:spTree>
    <p:extLst>
      <p:ext uri="{BB962C8B-B14F-4D97-AF65-F5344CB8AC3E}">
        <p14:creationId xmlns:p14="http://schemas.microsoft.com/office/powerpoint/2010/main" xmlns="" val="297177835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487680" y="381000"/>
            <a:ext cx="8234692" cy="60343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254058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22" name="Rectangle 2"/>
          <p:cNvSpPr>
            <a:spLocks noChangeArrowheads="1"/>
          </p:cNvSpPr>
          <p:nvPr/>
        </p:nvSpPr>
        <p:spPr bwMode="auto">
          <a:xfrm>
            <a:off x="769693" y="532744"/>
            <a:ext cx="7968420" cy="469391"/>
          </a:xfrm>
          <a:prstGeom prst="rect">
            <a:avLst/>
          </a:prstGeom>
          <a:noFill/>
          <a:ln>
            <a:noFill/>
          </a:ln>
          <a:effectLst/>
          <a:extLst>
            <a:ext uri="{909E8E84-426E-40DD-AFC4-6F175D3DCCD1}">
              <a14:hiddenFill xmlns:a14="http://schemas.microsoft.com/office/drawing/2010/main" xmlns="">
                <a:solidFill>
                  <a:srgbClr val="045898">
                    <a:alpha val="89999"/>
                  </a:srgbClr>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08" tIns="45704" rIns="91408" bIns="45704"/>
          <a:lstStyle/>
          <a:p>
            <a:pPr marL="342295" indent="-342295" algn="ctr" defTabSz="914179"/>
            <a:r>
              <a:rPr lang="en-GB">
                <a:solidFill>
                  <a:srgbClr val="1255A4"/>
                </a:solidFill>
              </a:rPr>
              <a:t>Four types of NCDs account for most deaths in all regions</a:t>
            </a:r>
          </a:p>
        </p:txBody>
      </p:sp>
      <p:sp>
        <p:nvSpPr>
          <p:cNvPr id="1873937" name="Rectangle 17"/>
          <p:cNvSpPr>
            <a:spLocks noChangeArrowheads="1"/>
          </p:cNvSpPr>
          <p:nvPr/>
        </p:nvSpPr>
        <p:spPr bwMode="auto">
          <a:xfrm>
            <a:off x="232131" y="204459"/>
            <a:ext cx="7968420" cy="467951"/>
          </a:xfrm>
          <a:prstGeom prst="rect">
            <a:avLst/>
          </a:prstGeom>
          <a:noFill/>
          <a:ln>
            <a:noFill/>
          </a:ln>
          <a:effectLst/>
          <a:extLst>
            <a:ext uri="{909E8E84-426E-40DD-AFC4-6F175D3DCCD1}">
              <a14:hiddenFill xmlns:a14="http://schemas.microsoft.com/office/drawing/2010/main" xmlns="">
                <a:solidFill>
                  <a:srgbClr val="045898">
                    <a:alpha val="89999"/>
                  </a:srgbClr>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08" tIns="45704" rIns="91408" bIns="45704"/>
          <a:lstStyle/>
          <a:p>
            <a:pPr marL="342295" indent="-342295" defTabSz="914179"/>
            <a:endParaRPr lang="en-GB" sz="1400">
              <a:solidFill>
                <a:srgbClr val="4E75B9"/>
              </a:solidFill>
            </a:endParaRPr>
          </a:p>
        </p:txBody>
      </p:sp>
      <p:sp>
        <p:nvSpPr>
          <p:cNvPr id="1873986" name="Rectangle 66"/>
          <p:cNvSpPr>
            <a:spLocks noChangeArrowheads="1"/>
          </p:cNvSpPr>
          <p:nvPr/>
        </p:nvSpPr>
        <p:spPr bwMode="auto">
          <a:xfrm>
            <a:off x="6214554" y="4911324"/>
            <a:ext cx="3092344" cy="30524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spAutoFit/>
          </a:bodyPr>
          <a:lstStyle/>
          <a:p>
            <a:pPr algn="ctr" defTabSz="914179"/>
            <a:r>
              <a:rPr lang="en-US" sz="1000">
                <a:solidFill>
                  <a:srgbClr val="1255A4"/>
                </a:solidFill>
              </a:rPr>
              <a:t>WHO Region for the </a:t>
            </a:r>
          </a:p>
          <a:p>
            <a:pPr algn="ctr" defTabSz="914179"/>
            <a:r>
              <a:rPr lang="en-US" sz="1000">
                <a:solidFill>
                  <a:srgbClr val="1255A4"/>
                </a:solidFill>
              </a:rPr>
              <a:t>Western Pacific</a:t>
            </a:r>
          </a:p>
        </p:txBody>
      </p:sp>
      <p:grpSp>
        <p:nvGrpSpPr>
          <p:cNvPr id="1874021" name="Group 101"/>
          <p:cNvGrpSpPr>
            <a:grpSpLocks/>
          </p:cNvGrpSpPr>
          <p:nvPr/>
        </p:nvGrpSpPr>
        <p:grpSpPr bwMode="auto">
          <a:xfrm>
            <a:off x="769693" y="5230972"/>
            <a:ext cx="7597827" cy="1020852"/>
            <a:chOff x="384" y="3633"/>
            <a:chExt cx="5826" cy="709"/>
          </a:xfrm>
        </p:grpSpPr>
        <p:sp>
          <p:nvSpPr>
            <p:cNvPr id="1873928" name="Rectangle 8"/>
            <p:cNvSpPr>
              <a:spLocks noChangeArrowheads="1"/>
            </p:cNvSpPr>
            <p:nvPr/>
          </p:nvSpPr>
          <p:spPr bwMode="auto">
            <a:xfrm>
              <a:off x="384" y="3633"/>
              <a:ext cx="5826" cy="709"/>
            </a:xfrm>
            <a:prstGeom prst="rect">
              <a:avLst/>
            </a:prstGeom>
            <a:solidFill>
              <a:schemeClr val="bg1"/>
            </a:solidFill>
            <a:ln w="9525">
              <a:solidFill>
                <a:srgbClr val="969696"/>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73929" name="Rectangle 9"/>
            <p:cNvSpPr>
              <a:spLocks noChangeArrowheads="1"/>
            </p:cNvSpPr>
            <p:nvPr/>
          </p:nvSpPr>
          <p:spPr bwMode="auto">
            <a:xfrm>
              <a:off x="587" y="3834"/>
              <a:ext cx="67" cy="59"/>
            </a:xfrm>
            <a:prstGeom prst="rect">
              <a:avLst/>
            </a:prstGeom>
            <a:solidFill>
              <a:srgbClr val="99CCFF"/>
            </a:solidFill>
            <a:ln>
              <a:noFill/>
            </a:ln>
            <a:effectLst/>
            <a:extLst>
              <a:ext uri="{91240B29-F687-4F45-9708-019B960494DF}">
                <a14:hiddenLine xmlns:a14="http://schemas.microsoft.com/office/drawing/2010/main" xmlns="" w="22225" algn="ctr">
                  <a:solidFill>
                    <a:srgbClr val="000000"/>
                  </a:solidFill>
                  <a:miter lim="800000"/>
                  <a:headEnd/>
                  <a:tailEnd/>
                </a14:hiddenLine>
              </a:ext>
              <a:ext uri="{AF507438-7753-43E0-B8FC-AC1667EBCBE1}">
                <a14:hiddenEffects xmlns:a14="http://schemas.microsoft.com/office/drawing/2010/main" xmlns="">
                  <a:effectLst>
                    <a:outerShdw dist="107763" dir="2700000" algn="ctr" rotWithShape="0">
                      <a:srgbClr val="808080">
                        <a:alpha val="50000"/>
                      </a:srgbClr>
                    </a:outerShdw>
                  </a:effectLst>
                </a14:hiddenEffects>
              </a:ext>
            </a:extLst>
          </p:spPr>
          <p:txBody>
            <a:bodyPr/>
            <a:lstStyle/>
            <a:p>
              <a:endParaRPr lang="en-US"/>
            </a:p>
          </p:txBody>
        </p:sp>
        <p:sp>
          <p:nvSpPr>
            <p:cNvPr id="1873930" name="Rectangle 10"/>
            <p:cNvSpPr>
              <a:spLocks noChangeArrowheads="1"/>
            </p:cNvSpPr>
            <p:nvPr/>
          </p:nvSpPr>
          <p:spPr bwMode="auto">
            <a:xfrm>
              <a:off x="695" y="3812"/>
              <a:ext cx="463"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4179"/>
              <a:r>
                <a:rPr lang="en-US" sz="1200">
                  <a:solidFill>
                    <a:srgbClr val="1255A4"/>
                  </a:solidFill>
                </a:rPr>
                <a:t>Diabetes</a:t>
              </a:r>
            </a:p>
          </p:txBody>
        </p:sp>
        <p:sp>
          <p:nvSpPr>
            <p:cNvPr id="1873931" name="Rectangle 11"/>
            <p:cNvSpPr>
              <a:spLocks noChangeArrowheads="1"/>
            </p:cNvSpPr>
            <p:nvPr/>
          </p:nvSpPr>
          <p:spPr bwMode="auto">
            <a:xfrm>
              <a:off x="587" y="3968"/>
              <a:ext cx="67" cy="61"/>
            </a:xfrm>
            <a:prstGeom prst="rect">
              <a:avLst/>
            </a:prstGeom>
            <a:solidFill>
              <a:srgbClr val="1255A4"/>
            </a:solidFill>
            <a:ln>
              <a:noFill/>
            </a:ln>
            <a:effectLst/>
            <a:extLs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dist="107763" dir="2700000" algn="ctr" rotWithShape="0">
                      <a:srgbClr val="808080">
                        <a:alpha val="50000"/>
                      </a:srgbClr>
                    </a:outerShdw>
                  </a:effectLst>
                </a14:hiddenEffects>
              </a:ext>
            </a:extLst>
          </p:spPr>
          <p:txBody>
            <a:bodyPr/>
            <a:lstStyle/>
            <a:p>
              <a:endParaRPr lang="en-US"/>
            </a:p>
          </p:txBody>
        </p:sp>
        <p:sp>
          <p:nvSpPr>
            <p:cNvPr id="1873932" name="Rectangle 12"/>
            <p:cNvSpPr>
              <a:spLocks noChangeArrowheads="1"/>
            </p:cNvSpPr>
            <p:nvPr/>
          </p:nvSpPr>
          <p:spPr bwMode="auto">
            <a:xfrm>
              <a:off x="695" y="3939"/>
              <a:ext cx="1098"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4179"/>
              <a:r>
                <a:rPr lang="en-US" sz="1200">
                  <a:solidFill>
                    <a:srgbClr val="1255A4"/>
                  </a:solidFill>
                </a:rPr>
                <a:t>Respiratory diseases</a:t>
              </a:r>
            </a:p>
          </p:txBody>
        </p:sp>
        <p:sp>
          <p:nvSpPr>
            <p:cNvPr id="1873933" name="Rectangle 13"/>
            <p:cNvSpPr>
              <a:spLocks noChangeArrowheads="1"/>
            </p:cNvSpPr>
            <p:nvPr/>
          </p:nvSpPr>
          <p:spPr bwMode="auto">
            <a:xfrm>
              <a:off x="587" y="4104"/>
              <a:ext cx="67" cy="60"/>
            </a:xfrm>
            <a:prstGeom prst="rect">
              <a:avLst/>
            </a:prstGeom>
            <a:solidFill>
              <a:srgbClr val="CC99FF"/>
            </a:solidFill>
            <a:ln>
              <a:noFill/>
            </a:ln>
            <a:effectLst/>
            <a:extLst>
              <a:ext uri="{91240B29-F687-4F45-9708-019B960494DF}">
                <a14:hiddenLine xmlns:a14="http://schemas.microsoft.com/office/drawing/2010/main" xmlns="" w="22225" algn="ctr">
                  <a:solidFill>
                    <a:srgbClr val="000000"/>
                  </a:solidFill>
                  <a:miter lim="800000"/>
                  <a:headEnd/>
                  <a:tailEnd/>
                </a14:hiddenLine>
              </a:ext>
              <a:ext uri="{AF507438-7753-43E0-B8FC-AC1667EBCBE1}">
                <a14:hiddenEffects xmlns:a14="http://schemas.microsoft.com/office/drawing/2010/main" xmlns="">
                  <a:effectLst>
                    <a:outerShdw dist="107763" dir="2700000" algn="ctr" rotWithShape="0">
                      <a:srgbClr val="808080">
                        <a:alpha val="50000"/>
                      </a:srgbClr>
                    </a:outerShdw>
                  </a:effectLst>
                </a14:hiddenEffects>
              </a:ext>
            </a:extLst>
          </p:spPr>
          <p:txBody>
            <a:bodyPr/>
            <a:lstStyle/>
            <a:p>
              <a:endParaRPr lang="en-US"/>
            </a:p>
          </p:txBody>
        </p:sp>
        <p:sp>
          <p:nvSpPr>
            <p:cNvPr id="1873934" name="Rectangle 14"/>
            <p:cNvSpPr>
              <a:spLocks noChangeArrowheads="1"/>
            </p:cNvSpPr>
            <p:nvPr/>
          </p:nvSpPr>
          <p:spPr bwMode="auto">
            <a:xfrm>
              <a:off x="695" y="4067"/>
              <a:ext cx="438"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4179"/>
              <a:r>
                <a:rPr lang="en-US" sz="1200">
                  <a:solidFill>
                    <a:srgbClr val="1255A4"/>
                  </a:solidFill>
                </a:rPr>
                <a:t>Cancers</a:t>
              </a:r>
            </a:p>
          </p:txBody>
        </p:sp>
        <p:sp>
          <p:nvSpPr>
            <p:cNvPr id="1873935" name="Rectangle 15"/>
            <p:cNvSpPr>
              <a:spLocks noChangeArrowheads="1"/>
            </p:cNvSpPr>
            <p:nvPr/>
          </p:nvSpPr>
          <p:spPr bwMode="auto">
            <a:xfrm>
              <a:off x="587" y="4239"/>
              <a:ext cx="67" cy="60"/>
            </a:xfrm>
            <a:prstGeom prst="rect">
              <a:avLst/>
            </a:prstGeom>
            <a:solidFill>
              <a:srgbClr val="ED1C24"/>
            </a:solidFill>
            <a:ln>
              <a:noFill/>
            </a:ln>
            <a:effectLst/>
            <a:extLst>
              <a:ext uri="{91240B29-F687-4F45-9708-019B960494DF}">
                <a14:hiddenLine xmlns:a14="http://schemas.microsoft.com/office/drawing/2010/main" xmlns="" w="14351" algn="ctr">
                  <a:solidFill>
                    <a:srgbClr val="000000"/>
                  </a:solidFill>
                  <a:miter lim="800000"/>
                  <a:headEnd/>
                  <a:tailEnd/>
                </a14:hiddenLine>
              </a:ext>
              <a:ext uri="{AF507438-7753-43E0-B8FC-AC1667EBCBE1}">
                <a14:hiddenEffects xmlns:a14="http://schemas.microsoft.com/office/drawing/2010/main" xmlns="">
                  <a:effectLst>
                    <a:outerShdw dist="107763" dir="2700000" algn="ctr" rotWithShape="0">
                      <a:srgbClr val="808080">
                        <a:alpha val="50000"/>
                      </a:srgbClr>
                    </a:outerShdw>
                  </a:effectLst>
                </a14:hiddenEffects>
              </a:ext>
            </a:extLst>
          </p:spPr>
          <p:txBody>
            <a:bodyPr/>
            <a:lstStyle/>
            <a:p>
              <a:endParaRPr lang="en-US"/>
            </a:p>
          </p:txBody>
        </p:sp>
        <p:sp>
          <p:nvSpPr>
            <p:cNvPr id="1873936" name="Rectangle 16"/>
            <p:cNvSpPr>
              <a:spLocks noChangeArrowheads="1"/>
            </p:cNvSpPr>
            <p:nvPr/>
          </p:nvSpPr>
          <p:spPr bwMode="auto">
            <a:xfrm>
              <a:off x="695" y="4196"/>
              <a:ext cx="1280"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4179"/>
              <a:r>
                <a:rPr lang="en-US" sz="1200">
                  <a:solidFill>
                    <a:srgbClr val="1255A4"/>
                  </a:solidFill>
                </a:rPr>
                <a:t>Cardiovascular diseases</a:t>
              </a:r>
            </a:p>
          </p:txBody>
        </p:sp>
        <p:sp>
          <p:nvSpPr>
            <p:cNvPr id="1874011" name="Rectangle 91"/>
            <p:cNvSpPr>
              <a:spLocks noChangeArrowheads="1"/>
            </p:cNvSpPr>
            <p:nvPr/>
          </p:nvSpPr>
          <p:spPr bwMode="auto">
            <a:xfrm>
              <a:off x="587" y="3700"/>
              <a:ext cx="67" cy="60"/>
            </a:xfrm>
            <a:prstGeom prst="rect">
              <a:avLst/>
            </a:prstGeom>
            <a:solidFill>
              <a:srgbClr val="4E75B9"/>
            </a:solidFill>
            <a:ln>
              <a:noFill/>
            </a:ln>
            <a:effectLst/>
            <a:extLs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dist="107763" dir="2700000" algn="ctr" rotWithShape="0">
                      <a:srgbClr val="808080">
                        <a:alpha val="50000"/>
                      </a:srgbClr>
                    </a:outerShdw>
                  </a:effectLst>
                </a14:hiddenEffects>
              </a:ext>
            </a:extLst>
          </p:spPr>
          <p:txBody>
            <a:bodyPr/>
            <a:lstStyle/>
            <a:p>
              <a:endParaRPr lang="en-US"/>
            </a:p>
          </p:txBody>
        </p:sp>
        <p:sp>
          <p:nvSpPr>
            <p:cNvPr id="1874012" name="Rectangle 92"/>
            <p:cNvSpPr>
              <a:spLocks noChangeArrowheads="1"/>
            </p:cNvSpPr>
            <p:nvPr/>
          </p:nvSpPr>
          <p:spPr bwMode="auto">
            <a:xfrm>
              <a:off x="695" y="3684"/>
              <a:ext cx="642"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4179"/>
              <a:r>
                <a:rPr lang="en-US" sz="1200">
                  <a:solidFill>
                    <a:srgbClr val="1255A4"/>
                  </a:solidFill>
                </a:rPr>
                <a:t>Other NCDs</a:t>
              </a:r>
            </a:p>
          </p:txBody>
        </p:sp>
      </p:grpSp>
      <p:sp>
        <p:nvSpPr>
          <p:cNvPr id="1873938" name="Line 18"/>
          <p:cNvSpPr>
            <a:spLocks noChangeShapeType="1"/>
          </p:cNvSpPr>
          <p:nvPr/>
        </p:nvSpPr>
        <p:spPr bwMode="auto">
          <a:xfrm>
            <a:off x="799558" y="4277791"/>
            <a:ext cx="7599185" cy="0"/>
          </a:xfrm>
          <a:prstGeom prst="line">
            <a:avLst/>
          </a:prstGeom>
          <a:noFill/>
          <a:ln w="0">
            <a:solidFill>
              <a:srgbClr val="96969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0147" tIns="40074" rIns="80147" bIns="40074"/>
          <a:lstStyle/>
          <a:p>
            <a:endParaRPr lang="en-US"/>
          </a:p>
        </p:txBody>
      </p:sp>
      <p:sp>
        <p:nvSpPr>
          <p:cNvPr id="1873939" name="Line 19"/>
          <p:cNvSpPr>
            <a:spLocks noChangeShapeType="1"/>
          </p:cNvSpPr>
          <p:nvPr/>
        </p:nvSpPr>
        <p:spPr bwMode="auto">
          <a:xfrm>
            <a:off x="799558" y="3922148"/>
            <a:ext cx="7599185" cy="0"/>
          </a:xfrm>
          <a:prstGeom prst="line">
            <a:avLst/>
          </a:prstGeom>
          <a:noFill/>
          <a:ln w="0">
            <a:solidFill>
              <a:srgbClr val="96969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0147" tIns="40074" rIns="80147" bIns="40074"/>
          <a:lstStyle/>
          <a:p>
            <a:endParaRPr lang="en-US"/>
          </a:p>
        </p:txBody>
      </p:sp>
      <p:sp>
        <p:nvSpPr>
          <p:cNvPr id="1873940" name="Line 20"/>
          <p:cNvSpPr>
            <a:spLocks noChangeShapeType="1"/>
          </p:cNvSpPr>
          <p:nvPr/>
        </p:nvSpPr>
        <p:spPr bwMode="auto">
          <a:xfrm>
            <a:off x="799558" y="3567945"/>
            <a:ext cx="7599185" cy="0"/>
          </a:xfrm>
          <a:prstGeom prst="line">
            <a:avLst/>
          </a:prstGeom>
          <a:noFill/>
          <a:ln w="0">
            <a:solidFill>
              <a:srgbClr val="96969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0147" tIns="40074" rIns="80147" bIns="40074"/>
          <a:lstStyle/>
          <a:p>
            <a:endParaRPr lang="en-US"/>
          </a:p>
        </p:txBody>
      </p:sp>
      <p:sp>
        <p:nvSpPr>
          <p:cNvPr id="1873941" name="Line 21"/>
          <p:cNvSpPr>
            <a:spLocks noChangeShapeType="1"/>
          </p:cNvSpPr>
          <p:nvPr/>
        </p:nvSpPr>
        <p:spPr bwMode="auto">
          <a:xfrm>
            <a:off x="799558" y="3210863"/>
            <a:ext cx="7599185" cy="0"/>
          </a:xfrm>
          <a:prstGeom prst="line">
            <a:avLst/>
          </a:prstGeom>
          <a:noFill/>
          <a:ln w="0">
            <a:solidFill>
              <a:srgbClr val="96969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0147" tIns="40074" rIns="80147" bIns="40074"/>
          <a:lstStyle/>
          <a:p>
            <a:endParaRPr lang="en-US"/>
          </a:p>
        </p:txBody>
      </p:sp>
      <p:sp>
        <p:nvSpPr>
          <p:cNvPr id="1873942" name="Line 22"/>
          <p:cNvSpPr>
            <a:spLocks noChangeShapeType="1"/>
          </p:cNvSpPr>
          <p:nvPr/>
        </p:nvSpPr>
        <p:spPr bwMode="auto">
          <a:xfrm>
            <a:off x="799558" y="2856660"/>
            <a:ext cx="7599185" cy="0"/>
          </a:xfrm>
          <a:prstGeom prst="line">
            <a:avLst/>
          </a:prstGeom>
          <a:noFill/>
          <a:ln w="0">
            <a:solidFill>
              <a:srgbClr val="96969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0147" tIns="40074" rIns="80147" bIns="40074"/>
          <a:lstStyle/>
          <a:p>
            <a:endParaRPr lang="en-US"/>
          </a:p>
        </p:txBody>
      </p:sp>
      <p:sp>
        <p:nvSpPr>
          <p:cNvPr id="1873943" name="Line 23"/>
          <p:cNvSpPr>
            <a:spLocks noChangeShapeType="1"/>
          </p:cNvSpPr>
          <p:nvPr/>
        </p:nvSpPr>
        <p:spPr bwMode="auto">
          <a:xfrm>
            <a:off x="799558" y="2473660"/>
            <a:ext cx="7599185" cy="0"/>
          </a:xfrm>
          <a:prstGeom prst="line">
            <a:avLst/>
          </a:prstGeom>
          <a:noFill/>
          <a:ln w="0">
            <a:solidFill>
              <a:srgbClr val="96969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0147" tIns="40074" rIns="80147" bIns="40074"/>
          <a:lstStyle/>
          <a:p>
            <a:endParaRPr lang="en-US"/>
          </a:p>
        </p:txBody>
      </p:sp>
      <p:sp>
        <p:nvSpPr>
          <p:cNvPr id="1873944" name="Line 24"/>
          <p:cNvSpPr>
            <a:spLocks noChangeShapeType="1"/>
          </p:cNvSpPr>
          <p:nvPr/>
        </p:nvSpPr>
        <p:spPr bwMode="auto">
          <a:xfrm>
            <a:off x="799558" y="2116578"/>
            <a:ext cx="7599185" cy="0"/>
          </a:xfrm>
          <a:prstGeom prst="line">
            <a:avLst/>
          </a:prstGeom>
          <a:noFill/>
          <a:ln w="0">
            <a:solidFill>
              <a:srgbClr val="96969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0147" tIns="40074" rIns="80147" bIns="40074"/>
          <a:lstStyle/>
          <a:p>
            <a:endParaRPr lang="en-US"/>
          </a:p>
        </p:txBody>
      </p:sp>
      <p:sp>
        <p:nvSpPr>
          <p:cNvPr id="1873945" name="Line 25"/>
          <p:cNvSpPr>
            <a:spLocks noChangeShapeType="1"/>
          </p:cNvSpPr>
          <p:nvPr/>
        </p:nvSpPr>
        <p:spPr bwMode="auto">
          <a:xfrm>
            <a:off x="799558" y="1762375"/>
            <a:ext cx="7599185" cy="0"/>
          </a:xfrm>
          <a:prstGeom prst="line">
            <a:avLst/>
          </a:prstGeom>
          <a:noFill/>
          <a:ln w="0">
            <a:solidFill>
              <a:srgbClr val="96969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0147" tIns="40074" rIns="80147" bIns="40074"/>
          <a:lstStyle/>
          <a:p>
            <a:endParaRPr lang="en-US"/>
          </a:p>
        </p:txBody>
      </p:sp>
      <p:sp>
        <p:nvSpPr>
          <p:cNvPr id="1873946" name="Line 26"/>
          <p:cNvSpPr>
            <a:spLocks noChangeShapeType="1"/>
          </p:cNvSpPr>
          <p:nvPr/>
        </p:nvSpPr>
        <p:spPr bwMode="auto">
          <a:xfrm>
            <a:off x="799557" y="1406733"/>
            <a:ext cx="758832" cy="0"/>
          </a:xfrm>
          <a:prstGeom prst="line">
            <a:avLst/>
          </a:prstGeom>
          <a:noFill/>
          <a:ln w="0">
            <a:solidFill>
              <a:srgbClr val="96969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0147" tIns="40074" rIns="80147" bIns="40074"/>
          <a:lstStyle/>
          <a:p>
            <a:endParaRPr lang="en-US"/>
          </a:p>
        </p:txBody>
      </p:sp>
      <p:sp>
        <p:nvSpPr>
          <p:cNvPr id="1873947" name="Line 27"/>
          <p:cNvSpPr>
            <a:spLocks noChangeShapeType="1"/>
          </p:cNvSpPr>
          <p:nvPr/>
        </p:nvSpPr>
        <p:spPr bwMode="auto">
          <a:xfrm>
            <a:off x="799558" y="1051090"/>
            <a:ext cx="7599185" cy="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lIns="80147" tIns="40074" rIns="80147" bIns="40074"/>
          <a:lstStyle/>
          <a:p>
            <a:endParaRPr lang="en-US"/>
          </a:p>
        </p:txBody>
      </p:sp>
      <p:sp>
        <p:nvSpPr>
          <p:cNvPr id="1873948" name="Rectangle 28"/>
          <p:cNvSpPr>
            <a:spLocks noChangeArrowheads="1"/>
          </p:cNvSpPr>
          <p:nvPr/>
        </p:nvSpPr>
        <p:spPr bwMode="auto">
          <a:xfrm>
            <a:off x="799558" y="1051090"/>
            <a:ext cx="7599185" cy="3583784"/>
          </a:xfrm>
          <a:prstGeom prst="rect">
            <a:avLst/>
          </a:prstGeom>
          <a:noFill/>
          <a:ln w="0" algn="ctr">
            <a:solidFill>
              <a:srgbClr val="969696"/>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0147" tIns="40074" rIns="80147" bIns="40074"/>
          <a:lstStyle/>
          <a:p>
            <a:endParaRPr lang="en-US"/>
          </a:p>
        </p:txBody>
      </p:sp>
      <p:sp>
        <p:nvSpPr>
          <p:cNvPr id="1873949" name="Rectangle 29"/>
          <p:cNvSpPr>
            <a:spLocks noChangeArrowheads="1"/>
          </p:cNvSpPr>
          <p:nvPr/>
        </p:nvSpPr>
        <p:spPr bwMode="auto">
          <a:xfrm>
            <a:off x="1028972" y="1051090"/>
            <a:ext cx="758833" cy="901345"/>
          </a:xfrm>
          <a:prstGeom prst="rect">
            <a:avLst/>
          </a:prstGeom>
          <a:solidFill>
            <a:srgbClr val="969696"/>
          </a:solidFill>
          <a:ln>
            <a:noFill/>
          </a:ln>
          <a:effectLst>
            <a:outerShdw dist="107763" dir="2700000" algn="ctr" rotWithShape="0">
              <a:srgbClr val="808080">
                <a:alpha val="50000"/>
              </a:srgbClr>
            </a:outerShdw>
          </a:effectLst>
          <a:extLst>
            <a:ext uri="{91240B29-F687-4F45-9708-019B960494DF}">
              <a14:hiddenLine xmlns:a14="http://schemas.microsoft.com/office/drawing/2010/main" xmlns="" w="22225">
                <a:solidFill>
                  <a:srgbClr val="000000"/>
                </a:solidFill>
                <a:miter lim="800000"/>
                <a:headEnd/>
                <a:tailEnd/>
              </a14:hiddenLine>
            </a:ext>
          </a:extLst>
        </p:spPr>
        <p:txBody>
          <a:bodyPr lIns="80147" tIns="40074" rIns="80147" bIns="40074"/>
          <a:lstStyle/>
          <a:p>
            <a:endParaRPr lang="en-US"/>
          </a:p>
        </p:txBody>
      </p:sp>
      <p:sp>
        <p:nvSpPr>
          <p:cNvPr id="1873950" name="Rectangle 30"/>
          <p:cNvSpPr>
            <a:spLocks noChangeArrowheads="1"/>
          </p:cNvSpPr>
          <p:nvPr/>
        </p:nvSpPr>
        <p:spPr bwMode="auto">
          <a:xfrm>
            <a:off x="2290073" y="1038132"/>
            <a:ext cx="758832" cy="780398"/>
          </a:xfrm>
          <a:prstGeom prst="rect">
            <a:avLst/>
          </a:prstGeom>
          <a:solidFill>
            <a:srgbClr val="969696"/>
          </a:solidFill>
          <a:ln>
            <a:noFill/>
          </a:ln>
          <a:effectLst>
            <a:outerShdw dist="107763" dir="2700000" algn="ctr" rotWithShape="0">
              <a:srgbClr val="808080">
                <a:alpha val="50000"/>
              </a:srgbClr>
            </a:outerShdw>
          </a:effectLst>
          <a:extLst>
            <a:ext uri="{91240B29-F687-4F45-9708-019B960494DF}">
              <a14:hiddenLine xmlns:a14="http://schemas.microsoft.com/office/drawing/2010/main" xmlns="" w="22225">
                <a:solidFill>
                  <a:srgbClr val="000000"/>
                </a:solidFill>
                <a:miter lim="800000"/>
                <a:headEnd/>
                <a:tailEnd/>
              </a14:hiddenLine>
            </a:ext>
          </a:extLst>
        </p:spPr>
        <p:txBody>
          <a:bodyPr lIns="80147" tIns="40074" rIns="80147" bIns="40074"/>
          <a:lstStyle/>
          <a:p>
            <a:endParaRPr lang="en-US"/>
          </a:p>
        </p:txBody>
      </p:sp>
      <p:sp>
        <p:nvSpPr>
          <p:cNvPr id="1873951" name="Rectangle 31"/>
          <p:cNvSpPr>
            <a:spLocks noChangeArrowheads="1"/>
          </p:cNvSpPr>
          <p:nvPr/>
        </p:nvSpPr>
        <p:spPr bwMode="auto">
          <a:xfrm>
            <a:off x="3563392" y="1051090"/>
            <a:ext cx="757475" cy="793357"/>
          </a:xfrm>
          <a:prstGeom prst="rect">
            <a:avLst/>
          </a:prstGeom>
          <a:solidFill>
            <a:srgbClr val="969696"/>
          </a:solidFill>
          <a:ln>
            <a:noFill/>
          </a:ln>
          <a:effectLst>
            <a:outerShdw dist="107763" dir="2700000" algn="ctr" rotWithShape="0">
              <a:srgbClr val="808080">
                <a:alpha val="50000"/>
              </a:srgbClr>
            </a:outerShdw>
          </a:effectLst>
          <a:extLst>
            <a:ext uri="{91240B29-F687-4F45-9708-019B960494DF}">
              <a14:hiddenLine xmlns:a14="http://schemas.microsoft.com/office/drawing/2010/main" xmlns="" w="22225">
                <a:solidFill>
                  <a:srgbClr val="000000"/>
                </a:solidFill>
                <a:miter lim="800000"/>
                <a:headEnd/>
                <a:tailEnd/>
              </a14:hiddenLine>
            </a:ext>
          </a:extLst>
        </p:spPr>
        <p:txBody>
          <a:bodyPr lIns="80147" tIns="40074" rIns="80147" bIns="40074"/>
          <a:lstStyle/>
          <a:p>
            <a:endParaRPr lang="en-US"/>
          </a:p>
        </p:txBody>
      </p:sp>
      <p:sp>
        <p:nvSpPr>
          <p:cNvPr id="1873952" name="Rectangle 32"/>
          <p:cNvSpPr>
            <a:spLocks noChangeArrowheads="1"/>
          </p:cNvSpPr>
          <p:nvPr/>
        </p:nvSpPr>
        <p:spPr bwMode="auto">
          <a:xfrm>
            <a:off x="4832637" y="1051090"/>
            <a:ext cx="758833" cy="436275"/>
          </a:xfrm>
          <a:prstGeom prst="rect">
            <a:avLst/>
          </a:prstGeom>
          <a:solidFill>
            <a:srgbClr val="969696"/>
          </a:solidFill>
          <a:ln>
            <a:noFill/>
          </a:ln>
          <a:effectLst>
            <a:outerShdw dist="107763" dir="2700000" algn="ctr" rotWithShape="0">
              <a:srgbClr val="808080">
                <a:alpha val="50000"/>
              </a:srgbClr>
            </a:outerShdw>
          </a:effectLst>
          <a:extLst>
            <a:ext uri="{91240B29-F687-4F45-9708-019B960494DF}">
              <a14:hiddenLine xmlns:a14="http://schemas.microsoft.com/office/drawing/2010/main" xmlns="" w="22225">
                <a:solidFill>
                  <a:srgbClr val="000000"/>
                </a:solidFill>
                <a:miter lim="800000"/>
                <a:headEnd/>
                <a:tailEnd/>
              </a14:hiddenLine>
            </a:ext>
          </a:extLst>
        </p:spPr>
        <p:txBody>
          <a:bodyPr lIns="80147" tIns="40074" rIns="80147" bIns="40074"/>
          <a:lstStyle/>
          <a:p>
            <a:endParaRPr lang="en-US"/>
          </a:p>
        </p:txBody>
      </p:sp>
      <p:sp>
        <p:nvSpPr>
          <p:cNvPr id="1873953" name="Rectangle 33"/>
          <p:cNvSpPr>
            <a:spLocks noChangeArrowheads="1"/>
          </p:cNvSpPr>
          <p:nvPr/>
        </p:nvSpPr>
        <p:spPr bwMode="auto">
          <a:xfrm>
            <a:off x="6092380" y="1051090"/>
            <a:ext cx="758833" cy="673849"/>
          </a:xfrm>
          <a:prstGeom prst="rect">
            <a:avLst/>
          </a:prstGeom>
          <a:solidFill>
            <a:srgbClr val="969696"/>
          </a:solidFill>
          <a:ln>
            <a:noFill/>
          </a:ln>
          <a:effectLst>
            <a:outerShdw dist="107763" dir="2700000" algn="ctr" rotWithShape="0">
              <a:srgbClr val="808080">
                <a:alpha val="50000"/>
              </a:srgbClr>
            </a:outerShdw>
          </a:effectLst>
          <a:extLst>
            <a:ext uri="{91240B29-F687-4F45-9708-019B960494DF}">
              <a14:hiddenLine xmlns:a14="http://schemas.microsoft.com/office/drawing/2010/main" xmlns="" w="22225">
                <a:solidFill>
                  <a:srgbClr val="000000"/>
                </a:solidFill>
                <a:miter lim="800000"/>
                <a:headEnd/>
                <a:tailEnd/>
              </a14:hiddenLine>
            </a:ext>
          </a:extLst>
        </p:spPr>
        <p:txBody>
          <a:bodyPr lIns="80147" tIns="40074" rIns="80147" bIns="40074"/>
          <a:lstStyle/>
          <a:p>
            <a:endParaRPr lang="en-US"/>
          </a:p>
        </p:txBody>
      </p:sp>
      <p:sp>
        <p:nvSpPr>
          <p:cNvPr id="1873954" name="Rectangle 34"/>
          <p:cNvSpPr>
            <a:spLocks noChangeArrowheads="1"/>
          </p:cNvSpPr>
          <p:nvPr/>
        </p:nvSpPr>
        <p:spPr bwMode="auto">
          <a:xfrm>
            <a:off x="7395563" y="1051090"/>
            <a:ext cx="758833" cy="393079"/>
          </a:xfrm>
          <a:prstGeom prst="rect">
            <a:avLst/>
          </a:prstGeom>
          <a:solidFill>
            <a:srgbClr val="969696"/>
          </a:solidFill>
          <a:ln>
            <a:noFill/>
          </a:ln>
          <a:effectLst>
            <a:outerShdw dist="107763" dir="2700000" algn="ctr" rotWithShape="0">
              <a:srgbClr val="808080">
                <a:alpha val="50000"/>
              </a:srgbClr>
            </a:outerShdw>
          </a:effectLst>
          <a:extLst>
            <a:ext uri="{91240B29-F687-4F45-9708-019B960494DF}">
              <a14:hiddenLine xmlns:a14="http://schemas.microsoft.com/office/drawing/2010/main" xmlns="" w="22225">
                <a:solidFill>
                  <a:srgbClr val="000000"/>
                </a:solidFill>
                <a:miter lim="800000"/>
                <a:headEnd/>
                <a:tailEnd/>
              </a14:hiddenLine>
            </a:ext>
          </a:extLst>
        </p:spPr>
        <p:txBody>
          <a:bodyPr lIns="80147" tIns="40074" rIns="80147" bIns="40074"/>
          <a:lstStyle/>
          <a:p>
            <a:endParaRPr lang="en-US"/>
          </a:p>
        </p:txBody>
      </p:sp>
      <p:sp>
        <p:nvSpPr>
          <p:cNvPr id="1873955" name="Line 35"/>
          <p:cNvSpPr>
            <a:spLocks noChangeShapeType="1"/>
          </p:cNvSpPr>
          <p:nvPr/>
        </p:nvSpPr>
        <p:spPr bwMode="auto">
          <a:xfrm>
            <a:off x="799557" y="1051090"/>
            <a:ext cx="0" cy="3583784"/>
          </a:xfrm>
          <a:prstGeom prst="line">
            <a:avLst/>
          </a:prstGeom>
          <a:noFill/>
          <a:ln w="0">
            <a:solidFill>
              <a:srgbClr val="96969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0147" tIns="40074" rIns="80147" bIns="40074"/>
          <a:lstStyle/>
          <a:p>
            <a:endParaRPr lang="en-US"/>
          </a:p>
        </p:txBody>
      </p:sp>
      <p:sp>
        <p:nvSpPr>
          <p:cNvPr id="1873956" name="Line 36"/>
          <p:cNvSpPr>
            <a:spLocks noChangeShapeType="1"/>
          </p:cNvSpPr>
          <p:nvPr/>
        </p:nvSpPr>
        <p:spPr bwMode="auto">
          <a:xfrm>
            <a:off x="680099" y="4634874"/>
            <a:ext cx="119458" cy="0"/>
          </a:xfrm>
          <a:prstGeom prst="line">
            <a:avLst/>
          </a:prstGeom>
          <a:noFill/>
          <a:ln w="0">
            <a:solidFill>
              <a:srgbClr val="96969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0147" tIns="40074" rIns="80147" bIns="40074"/>
          <a:lstStyle/>
          <a:p>
            <a:endParaRPr lang="en-US"/>
          </a:p>
        </p:txBody>
      </p:sp>
      <p:sp>
        <p:nvSpPr>
          <p:cNvPr id="1873957" name="Line 37"/>
          <p:cNvSpPr>
            <a:spLocks noChangeShapeType="1"/>
          </p:cNvSpPr>
          <p:nvPr/>
        </p:nvSpPr>
        <p:spPr bwMode="auto">
          <a:xfrm>
            <a:off x="680099" y="4277791"/>
            <a:ext cx="119458" cy="0"/>
          </a:xfrm>
          <a:prstGeom prst="line">
            <a:avLst/>
          </a:prstGeom>
          <a:noFill/>
          <a:ln w="0">
            <a:solidFill>
              <a:srgbClr val="96969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0147" tIns="40074" rIns="80147" bIns="40074"/>
          <a:lstStyle/>
          <a:p>
            <a:endParaRPr lang="en-US"/>
          </a:p>
        </p:txBody>
      </p:sp>
      <p:sp>
        <p:nvSpPr>
          <p:cNvPr id="1873958" name="Line 38"/>
          <p:cNvSpPr>
            <a:spLocks noChangeShapeType="1"/>
          </p:cNvSpPr>
          <p:nvPr/>
        </p:nvSpPr>
        <p:spPr bwMode="auto">
          <a:xfrm>
            <a:off x="680099" y="3922148"/>
            <a:ext cx="119458" cy="0"/>
          </a:xfrm>
          <a:prstGeom prst="line">
            <a:avLst/>
          </a:prstGeom>
          <a:noFill/>
          <a:ln w="0">
            <a:solidFill>
              <a:srgbClr val="96969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0147" tIns="40074" rIns="80147" bIns="40074"/>
          <a:lstStyle/>
          <a:p>
            <a:endParaRPr lang="en-US"/>
          </a:p>
        </p:txBody>
      </p:sp>
      <p:sp>
        <p:nvSpPr>
          <p:cNvPr id="1873959" name="Line 39"/>
          <p:cNvSpPr>
            <a:spLocks noChangeShapeType="1"/>
          </p:cNvSpPr>
          <p:nvPr/>
        </p:nvSpPr>
        <p:spPr bwMode="auto">
          <a:xfrm>
            <a:off x="680099" y="3567945"/>
            <a:ext cx="119458" cy="0"/>
          </a:xfrm>
          <a:prstGeom prst="line">
            <a:avLst/>
          </a:prstGeom>
          <a:noFill/>
          <a:ln w="0">
            <a:solidFill>
              <a:srgbClr val="96969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0147" tIns="40074" rIns="80147" bIns="40074"/>
          <a:lstStyle/>
          <a:p>
            <a:endParaRPr lang="en-US"/>
          </a:p>
        </p:txBody>
      </p:sp>
      <p:sp>
        <p:nvSpPr>
          <p:cNvPr id="1873960" name="Line 40"/>
          <p:cNvSpPr>
            <a:spLocks noChangeShapeType="1"/>
          </p:cNvSpPr>
          <p:nvPr/>
        </p:nvSpPr>
        <p:spPr bwMode="auto">
          <a:xfrm>
            <a:off x="680099" y="3210863"/>
            <a:ext cx="119458" cy="0"/>
          </a:xfrm>
          <a:prstGeom prst="line">
            <a:avLst/>
          </a:prstGeom>
          <a:noFill/>
          <a:ln w="0">
            <a:solidFill>
              <a:srgbClr val="96969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0147" tIns="40074" rIns="80147" bIns="40074"/>
          <a:lstStyle/>
          <a:p>
            <a:endParaRPr lang="en-US"/>
          </a:p>
        </p:txBody>
      </p:sp>
      <p:sp>
        <p:nvSpPr>
          <p:cNvPr id="1873961" name="Line 41"/>
          <p:cNvSpPr>
            <a:spLocks noChangeShapeType="1"/>
          </p:cNvSpPr>
          <p:nvPr/>
        </p:nvSpPr>
        <p:spPr bwMode="auto">
          <a:xfrm>
            <a:off x="680099" y="2856660"/>
            <a:ext cx="119458" cy="0"/>
          </a:xfrm>
          <a:prstGeom prst="line">
            <a:avLst/>
          </a:prstGeom>
          <a:noFill/>
          <a:ln w="0">
            <a:solidFill>
              <a:srgbClr val="96969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0147" tIns="40074" rIns="80147" bIns="40074"/>
          <a:lstStyle/>
          <a:p>
            <a:endParaRPr lang="en-US"/>
          </a:p>
        </p:txBody>
      </p:sp>
      <p:sp>
        <p:nvSpPr>
          <p:cNvPr id="1873962" name="Line 42"/>
          <p:cNvSpPr>
            <a:spLocks noChangeShapeType="1"/>
          </p:cNvSpPr>
          <p:nvPr/>
        </p:nvSpPr>
        <p:spPr bwMode="auto">
          <a:xfrm>
            <a:off x="680099" y="2473660"/>
            <a:ext cx="119458" cy="0"/>
          </a:xfrm>
          <a:prstGeom prst="line">
            <a:avLst/>
          </a:prstGeom>
          <a:noFill/>
          <a:ln w="0">
            <a:solidFill>
              <a:srgbClr val="96969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0147" tIns="40074" rIns="80147" bIns="40074"/>
          <a:lstStyle/>
          <a:p>
            <a:endParaRPr lang="en-US"/>
          </a:p>
        </p:txBody>
      </p:sp>
      <p:sp>
        <p:nvSpPr>
          <p:cNvPr id="1873963" name="Line 43"/>
          <p:cNvSpPr>
            <a:spLocks noChangeShapeType="1"/>
          </p:cNvSpPr>
          <p:nvPr/>
        </p:nvSpPr>
        <p:spPr bwMode="auto">
          <a:xfrm>
            <a:off x="680099" y="2116578"/>
            <a:ext cx="119458" cy="0"/>
          </a:xfrm>
          <a:prstGeom prst="line">
            <a:avLst/>
          </a:prstGeom>
          <a:noFill/>
          <a:ln w="0">
            <a:solidFill>
              <a:srgbClr val="96969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0147" tIns="40074" rIns="80147" bIns="40074"/>
          <a:lstStyle/>
          <a:p>
            <a:endParaRPr lang="en-US"/>
          </a:p>
        </p:txBody>
      </p:sp>
      <p:sp>
        <p:nvSpPr>
          <p:cNvPr id="1873964" name="Line 44"/>
          <p:cNvSpPr>
            <a:spLocks noChangeShapeType="1"/>
          </p:cNvSpPr>
          <p:nvPr/>
        </p:nvSpPr>
        <p:spPr bwMode="auto">
          <a:xfrm>
            <a:off x="680099" y="1762375"/>
            <a:ext cx="119458" cy="0"/>
          </a:xfrm>
          <a:prstGeom prst="line">
            <a:avLst/>
          </a:prstGeom>
          <a:noFill/>
          <a:ln w="0">
            <a:solidFill>
              <a:srgbClr val="96969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0147" tIns="40074" rIns="80147" bIns="40074"/>
          <a:lstStyle/>
          <a:p>
            <a:endParaRPr lang="en-US"/>
          </a:p>
        </p:txBody>
      </p:sp>
      <p:sp>
        <p:nvSpPr>
          <p:cNvPr id="1873965" name="Line 45"/>
          <p:cNvSpPr>
            <a:spLocks noChangeShapeType="1"/>
          </p:cNvSpPr>
          <p:nvPr/>
        </p:nvSpPr>
        <p:spPr bwMode="auto">
          <a:xfrm>
            <a:off x="680099" y="1406733"/>
            <a:ext cx="119458" cy="0"/>
          </a:xfrm>
          <a:prstGeom prst="line">
            <a:avLst/>
          </a:prstGeom>
          <a:noFill/>
          <a:ln w="0">
            <a:solidFill>
              <a:srgbClr val="96969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0147" tIns="40074" rIns="80147" bIns="40074"/>
          <a:lstStyle/>
          <a:p>
            <a:endParaRPr lang="en-US"/>
          </a:p>
        </p:txBody>
      </p:sp>
      <p:sp>
        <p:nvSpPr>
          <p:cNvPr id="1873966" name="Line 46"/>
          <p:cNvSpPr>
            <a:spLocks noChangeShapeType="1"/>
          </p:cNvSpPr>
          <p:nvPr/>
        </p:nvSpPr>
        <p:spPr bwMode="auto">
          <a:xfrm>
            <a:off x="680099" y="1051090"/>
            <a:ext cx="119458" cy="0"/>
          </a:xfrm>
          <a:prstGeom prst="line">
            <a:avLst/>
          </a:prstGeom>
          <a:noFill/>
          <a:ln w="0">
            <a:solidFill>
              <a:srgbClr val="96969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0147" tIns="40074" rIns="80147" bIns="40074"/>
          <a:lstStyle/>
          <a:p>
            <a:endParaRPr lang="en-US"/>
          </a:p>
        </p:txBody>
      </p:sp>
      <p:sp>
        <p:nvSpPr>
          <p:cNvPr id="1873967" name="Line 47"/>
          <p:cNvSpPr>
            <a:spLocks noChangeShapeType="1"/>
          </p:cNvSpPr>
          <p:nvPr/>
        </p:nvSpPr>
        <p:spPr bwMode="auto">
          <a:xfrm>
            <a:off x="799558" y="4634874"/>
            <a:ext cx="7599185" cy="0"/>
          </a:xfrm>
          <a:prstGeom prst="line">
            <a:avLst/>
          </a:prstGeom>
          <a:noFill/>
          <a:ln w="0">
            <a:solidFill>
              <a:srgbClr val="96969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0147" tIns="40074" rIns="80147" bIns="40074"/>
          <a:lstStyle/>
          <a:p>
            <a:endParaRPr lang="en-US"/>
          </a:p>
        </p:txBody>
      </p:sp>
      <p:sp>
        <p:nvSpPr>
          <p:cNvPr id="1873968" name="Line 48"/>
          <p:cNvSpPr>
            <a:spLocks noChangeShapeType="1"/>
          </p:cNvSpPr>
          <p:nvPr/>
        </p:nvSpPr>
        <p:spPr bwMode="auto">
          <a:xfrm flipV="1">
            <a:off x="799557" y="4634874"/>
            <a:ext cx="0" cy="107988"/>
          </a:xfrm>
          <a:prstGeom prst="line">
            <a:avLst/>
          </a:prstGeom>
          <a:noFill/>
          <a:ln w="0">
            <a:solidFill>
              <a:srgbClr val="96969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0147" tIns="40074" rIns="80147" bIns="40074"/>
          <a:lstStyle/>
          <a:p>
            <a:endParaRPr lang="en-US"/>
          </a:p>
        </p:txBody>
      </p:sp>
      <p:sp>
        <p:nvSpPr>
          <p:cNvPr id="1873969" name="Line 49"/>
          <p:cNvSpPr>
            <a:spLocks noChangeShapeType="1"/>
          </p:cNvSpPr>
          <p:nvPr/>
        </p:nvSpPr>
        <p:spPr bwMode="auto">
          <a:xfrm flipV="1">
            <a:off x="1419926" y="4620475"/>
            <a:ext cx="0" cy="107988"/>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lIns="80147" tIns="40074" rIns="80147" bIns="40074"/>
          <a:lstStyle/>
          <a:p>
            <a:endParaRPr lang="en-US"/>
          </a:p>
        </p:txBody>
      </p:sp>
      <p:sp>
        <p:nvSpPr>
          <p:cNvPr id="1873970" name="Line 50"/>
          <p:cNvSpPr>
            <a:spLocks noChangeShapeType="1"/>
          </p:cNvSpPr>
          <p:nvPr/>
        </p:nvSpPr>
        <p:spPr bwMode="auto">
          <a:xfrm flipV="1">
            <a:off x="2678313" y="4620475"/>
            <a:ext cx="0" cy="107988"/>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lIns="80147" tIns="40074" rIns="80147" bIns="40074"/>
          <a:lstStyle/>
          <a:p>
            <a:endParaRPr lang="en-US"/>
          </a:p>
        </p:txBody>
      </p:sp>
      <p:sp>
        <p:nvSpPr>
          <p:cNvPr id="1873971" name="Line 51"/>
          <p:cNvSpPr>
            <a:spLocks noChangeShapeType="1"/>
          </p:cNvSpPr>
          <p:nvPr/>
        </p:nvSpPr>
        <p:spPr bwMode="auto">
          <a:xfrm flipV="1">
            <a:off x="3954346" y="4620475"/>
            <a:ext cx="0" cy="107988"/>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lIns="80147" tIns="40074" rIns="80147" bIns="40074"/>
          <a:lstStyle/>
          <a:p>
            <a:endParaRPr lang="en-US"/>
          </a:p>
        </p:txBody>
      </p:sp>
      <p:sp>
        <p:nvSpPr>
          <p:cNvPr id="1873972" name="Line 52"/>
          <p:cNvSpPr>
            <a:spLocks noChangeShapeType="1"/>
          </p:cNvSpPr>
          <p:nvPr/>
        </p:nvSpPr>
        <p:spPr bwMode="auto">
          <a:xfrm flipV="1">
            <a:off x="5230379" y="4620475"/>
            <a:ext cx="0" cy="107988"/>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lIns="80147" tIns="40074" rIns="80147" bIns="40074"/>
          <a:lstStyle/>
          <a:p>
            <a:endParaRPr lang="en-US"/>
          </a:p>
        </p:txBody>
      </p:sp>
      <p:sp>
        <p:nvSpPr>
          <p:cNvPr id="1873973" name="Line 53"/>
          <p:cNvSpPr>
            <a:spLocks noChangeShapeType="1"/>
          </p:cNvSpPr>
          <p:nvPr/>
        </p:nvSpPr>
        <p:spPr bwMode="auto">
          <a:xfrm flipV="1">
            <a:off x="6494195" y="4620475"/>
            <a:ext cx="0" cy="107988"/>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lIns="80147" tIns="40074" rIns="80147" bIns="40074"/>
          <a:lstStyle/>
          <a:p>
            <a:endParaRPr lang="en-US"/>
          </a:p>
        </p:txBody>
      </p:sp>
      <p:sp>
        <p:nvSpPr>
          <p:cNvPr id="1873974" name="Line 54"/>
          <p:cNvSpPr>
            <a:spLocks noChangeShapeType="1"/>
          </p:cNvSpPr>
          <p:nvPr/>
        </p:nvSpPr>
        <p:spPr bwMode="auto">
          <a:xfrm flipV="1">
            <a:off x="8398743" y="4634874"/>
            <a:ext cx="0" cy="107988"/>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lIns="80147" tIns="40074" rIns="80147" bIns="40074"/>
          <a:lstStyle/>
          <a:p>
            <a:endParaRPr lang="en-US"/>
          </a:p>
        </p:txBody>
      </p:sp>
      <p:sp>
        <p:nvSpPr>
          <p:cNvPr id="1873975" name="Rectangle 55"/>
          <p:cNvSpPr>
            <a:spLocks noChangeArrowheads="1"/>
          </p:cNvSpPr>
          <p:nvPr/>
        </p:nvSpPr>
        <p:spPr bwMode="auto">
          <a:xfrm>
            <a:off x="326950" y="4509607"/>
            <a:ext cx="259686" cy="21544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spAutoFit/>
          </a:bodyPr>
          <a:lstStyle/>
          <a:p>
            <a:pPr algn="ctr" defTabSz="914179"/>
            <a:r>
              <a:rPr lang="en-US" sz="1400">
                <a:solidFill>
                  <a:srgbClr val="4D4D4D"/>
                </a:solidFill>
              </a:rPr>
              <a:t>0%</a:t>
            </a:r>
          </a:p>
        </p:txBody>
      </p:sp>
      <p:sp>
        <p:nvSpPr>
          <p:cNvPr id="1873976" name="Rectangle 56"/>
          <p:cNvSpPr>
            <a:spLocks noChangeArrowheads="1"/>
          </p:cNvSpPr>
          <p:nvPr/>
        </p:nvSpPr>
        <p:spPr bwMode="auto">
          <a:xfrm>
            <a:off x="224993" y="3794002"/>
            <a:ext cx="359074" cy="21544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spAutoFit/>
          </a:bodyPr>
          <a:lstStyle/>
          <a:p>
            <a:pPr algn="ctr" defTabSz="914179"/>
            <a:r>
              <a:rPr lang="en-US" sz="1400">
                <a:solidFill>
                  <a:srgbClr val="4D4D4D"/>
                </a:solidFill>
              </a:rPr>
              <a:t>20%</a:t>
            </a:r>
          </a:p>
        </p:txBody>
      </p:sp>
      <p:sp>
        <p:nvSpPr>
          <p:cNvPr id="1873977" name="Rectangle 57"/>
          <p:cNvSpPr>
            <a:spLocks noChangeArrowheads="1"/>
          </p:cNvSpPr>
          <p:nvPr/>
        </p:nvSpPr>
        <p:spPr bwMode="auto">
          <a:xfrm>
            <a:off x="224993" y="3079837"/>
            <a:ext cx="359074" cy="21544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spAutoFit/>
          </a:bodyPr>
          <a:lstStyle/>
          <a:p>
            <a:pPr algn="ctr" defTabSz="914179"/>
            <a:r>
              <a:rPr lang="en-US" sz="1400">
                <a:solidFill>
                  <a:srgbClr val="4D4D4D"/>
                </a:solidFill>
              </a:rPr>
              <a:t>40%</a:t>
            </a:r>
          </a:p>
        </p:txBody>
      </p:sp>
      <p:sp>
        <p:nvSpPr>
          <p:cNvPr id="1873978" name="Rectangle 58"/>
          <p:cNvSpPr>
            <a:spLocks noChangeArrowheads="1"/>
          </p:cNvSpPr>
          <p:nvPr/>
        </p:nvSpPr>
        <p:spPr bwMode="auto">
          <a:xfrm>
            <a:off x="224993" y="2365672"/>
            <a:ext cx="359074" cy="21544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spAutoFit/>
          </a:bodyPr>
          <a:lstStyle/>
          <a:p>
            <a:pPr algn="ctr" defTabSz="914179"/>
            <a:r>
              <a:rPr lang="en-US" sz="1400">
                <a:solidFill>
                  <a:srgbClr val="4D4D4D"/>
                </a:solidFill>
              </a:rPr>
              <a:t>60%</a:t>
            </a:r>
          </a:p>
        </p:txBody>
      </p:sp>
      <p:sp>
        <p:nvSpPr>
          <p:cNvPr id="1873979" name="Rectangle 59"/>
          <p:cNvSpPr>
            <a:spLocks noChangeArrowheads="1"/>
          </p:cNvSpPr>
          <p:nvPr/>
        </p:nvSpPr>
        <p:spPr bwMode="auto">
          <a:xfrm>
            <a:off x="224993" y="1651507"/>
            <a:ext cx="359074" cy="21544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spAutoFit/>
          </a:bodyPr>
          <a:lstStyle/>
          <a:p>
            <a:pPr algn="ctr" defTabSz="914179"/>
            <a:r>
              <a:rPr lang="en-US" sz="1400">
                <a:solidFill>
                  <a:srgbClr val="4D4D4D"/>
                </a:solidFill>
              </a:rPr>
              <a:t>80%</a:t>
            </a:r>
          </a:p>
        </p:txBody>
      </p:sp>
      <p:sp>
        <p:nvSpPr>
          <p:cNvPr id="1873980" name="Rectangle 60"/>
          <p:cNvSpPr>
            <a:spLocks noChangeArrowheads="1"/>
          </p:cNvSpPr>
          <p:nvPr/>
        </p:nvSpPr>
        <p:spPr bwMode="auto">
          <a:xfrm>
            <a:off x="124394" y="937342"/>
            <a:ext cx="458460" cy="21544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spAutoFit/>
          </a:bodyPr>
          <a:lstStyle/>
          <a:p>
            <a:pPr algn="ctr" defTabSz="914179"/>
            <a:r>
              <a:rPr lang="en-US" sz="1400">
                <a:solidFill>
                  <a:srgbClr val="4D4D4D"/>
                </a:solidFill>
              </a:rPr>
              <a:t>100%</a:t>
            </a:r>
          </a:p>
        </p:txBody>
      </p:sp>
      <p:sp>
        <p:nvSpPr>
          <p:cNvPr id="1873981" name="Rectangle 61"/>
          <p:cNvSpPr>
            <a:spLocks noChangeArrowheads="1"/>
          </p:cNvSpPr>
          <p:nvPr/>
        </p:nvSpPr>
        <p:spPr bwMode="auto">
          <a:xfrm>
            <a:off x="347516" y="4878208"/>
            <a:ext cx="2045726" cy="3066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spAutoFit/>
          </a:bodyPr>
          <a:lstStyle/>
          <a:p>
            <a:pPr algn="ctr" defTabSz="914179"/>
            <a:r>
              <a:rPr lang="en-US" sz="1000">
                <a:solidFill>
                  <a:srgbClr val="1255A4"/>
                </a:solidFill>
              </a:rPr>
              <a:t>WHO Region </a:t>
            </a:r>
          </a:p>
          <a:p>
            <a:pPr algn="ctr" defTabSz="914179"/>
            <a:r>
              <a:rPr lang="en-US" sz="1000">
                <a:solidFill>
                  <a:srgbClr val="1255A4"/>
                </a:solidFill>
              </a:rPr>
              <a:t>for Africa</a:t>
            </a:r>
          </a:p>
        </p:txBody>
      </p:sp>
      <p:sp>
        <p:nvSpPr>
          <p:cNvPr id="1873982" name="Rectangle 62"/>
          <p:cNvSpPr>
            <a:spLocks noChangeArrowheads="1"/>
          </p:cNvSpPr>
          <p:nvPr/>
        </p:nvSpPr>
        <p:spPr bwMode="auto">
          <a:xfrm>
            <a:off x="2171972" y="4878208"/>
            <a:ext cx="970600" cy="3066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spAutoFit/>
          </a:bodyPr>
          <a:lstStyle/>
          <a:p>
            <a:pPr algn="ctr" defTabSz="914179"/>
            <a:r>
              <a:rPr lang="en-US" sz="1000">
                <a:solidFill>
                  <a:srgbClr val="1255A4"/>
                </a:solidFill>
              </a:rPr>
              <a:t>WHO Region </a:t>
            </a:r>
          </a:p>
          <a:p>
            <a:pPr algn="ctr" defTabSz="914179"/>
            <a:r>
              <a:rPr lang="en-US" sz="1000">
                <a:solidFill>
                  <a:srgbClr val="1255A4"/>
                </a:solidFill>
              </a:rPr>
              <a:t>for the Americas</a:t>
            </a:r>
          </a:p>
        </p:txBody>
      </p:sp>
      <p:sp>
        <p:nvSpPr>
          <p:cNvPr id="1873983" name="Rectangle 63"/>
          <p:cNvSpPr>
            <a:spLocks noChangeArrowheads="1"/>
          </p:cNvSpPr>
          <p:nvPr/>
        </p:nvSpPr>
        <p:spPr bwMode="auto">
          <a:xfrm>
            <a:off x="1969707" y="4878208"/>
            <a:ext cx="3914979" cy="3066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spAutoFit/>
          </a:bodyPr>
          <a:lstStyle/>
          <a:p>
            <a:pPr algn="ctr" defTabSz="914179"/>
            <a:r>
              <a:rPr lang="en-US" sz="1000">
                <a:solidFill>
                  <a:srgbClr val="1255A4"/>
                </a:solidFill>
              </a:rPr>
              <a:t>WHO Region for the </a:t>
            </a:r>
          </a:p>
          <a:p>
            <a:pPr algn="ctr" defTabSz="914179"/>
            <a:r>
              <a:rPr lang="en-US" sz="1000">
                <a:solidFill>
                  <a:srgbClr val="1255A4"/>
                </a:solidFill>
              </a:rPr>
              <a:t>Eastern Mediterranean</a:t>
            </a:r>
          </a:p>
        </p:txBody>
      </p:sp>
      <p:sp>
        <p:nvSpPr>
          <p:cNvPr id="1873984" name="Rectangle 64"/>
          <p:cNvSpPr>
            <a:spLocks noChangeArrowheads="1"/>
          </p:cNvSpPr>
          <p:nvPr/>
        </p:nvSpPr>
        <p:spPr bwMode="auto">
          <a:xfrm>
            <a:off x="4140321" y="4878208"/>
            <a:ext cx="2182831" cy="3066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spAutoFit/>
          </a:bodyPr>
          <a:lstStyle/>
          <a:p>
            <a:pPr algn="ctr" defTabSz="914179"/>
            <a:r>
              <a:rPr lang="en-US" sz="1000">
                <a:solidFill>
                  <a:srgbClr val="1255A4"/>
                </a:solidFill>
              </a:rPr>
              <a:t>WHO Region </a:t>
            </a:r>
          </a:p>
          <a:p>
            <a:pPr algn="ctr" defTabSz="914179"/>
            <a:r>
              <a:rPr lang="en-US" sz="1000">
                <a:solidFill>
                  <a:srgbClr val="1255A4"/>
                </a:solidFill>
              </a:rPr>
              <a:t>for Europe</a:t>
            </a:r>
          </a:p>
        </p:txBody>
      </p:sp>
      <p:sp>
        <p:nvSpPr>
          <p:cNvPr id="1873985" name="Rectangle 65"/>
          <p:cNvSpPr>
            <a:spLocks noChangeArrowheads="1"/>
          </p:cNvSpPr>
          <p:nvPr/>
        </p:nvSpPr>
        <p:spPr bwMode="auto">
          <a:xfrm>
            <a:off x="5019969" y="4894047"/>
            <a:ext cx="2974244" cy="3066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spAutoFit/>
          </a:bodyPr>
          <a:lstStyle/>
          <a:p>
            <a:pPr algn="ctr" defTabSz="914179"/>
            <a:r>
              <a:rPr lang="en-US" sz="1000">
                <a:solidFill>
                  <a:srgbClr val="1255A4"/>
                </a:solidFill>
              </a:rPr>
              <a:t>WHO Region for </a:t>
            </a:r>
          </a:p>
          <a:p>
            <a:pPr algn="ctr" defTabSz="914179"/>
            <a:r>
              <a:rPr lang="en-US" sz="1000">
                <a:solidFill>
                  <a:srgbClr val="1255A4"/>
                </a:solidFill>
              </a:rPr>
              <a:t>South-East Asia</a:t>
            </a:r>
          </a:p>
        </p:txBody>
      </p:sp>
      <p:sp>
        <p:nvSpPr>
          <p:cNvPr id="1873987" name="Rectangle 67"/>
          <p:cNvSpPr>
            <a:spLocks noChangeArrowheads="1"/>
          </p:cNvSpPr>
          <p:nvPr/>
        </p:nvSpPr>
        <p:spPr bwMode="auto">
          <a:xfrm>
            <a:off x="1028972" y="1952435"/>
            <a:ext cx="758833" cy="217418"/>
          </a:xfrm>
          <a:prstGeom prst="rect">
            <a:avLst/>
          </a:prstGeom>
          <a:solidFill>
            <a:srgbClr val="99CCFF"/>
          </a:solidFill>
          <a:ln>
            <a:noFill/>
          </a:ln>
          <a:effectLst>
            <a:outerShdw dist="107763" dir="2700000" algn="ctr" rotWithShape="0">
              <a:srgbClr val="808080">
                <a:alpha val="50000"/>
              </a:srgbClr>
            </a:outerShdw>
          </a:effectLst>
          <a:extLst>
            <a:ext uri="{91240B29-F687-4F45-9708-019B960494DF}">
              <a14:hiddenLine xmlns:a14="http://schemas.microsoft.com/office/drawing/2010/main" xmlns="" w="22225">
                <a:solidFill>
                  <a:srgbClr val="000000"/>
                </a:solidFill>
                <a:miter lim="800000"/>
                <a:headEnd/>
                <a:tailEnd/>
              </a14:hiddenLine>
            </a:ext>
          </a:extLst>
        </p:spPr>
        <p:txBody>
          <a:bodyPr lIns="80147" tIns="40074" rIns="80147" bIns="40074"/>
          <a:lstStyle/>
          <a:p>
            <a:endParaRPr lang="en-US"/>
          </a:p>
        </p:txBody>
      </p:sp>
      <p:sp>
        <p:nvSpPr>
          <p:cNvPr id="1873988" name="Rectangle 68"/>
          <p:cNvSpPr>
            <a:spLocks noChangeArrowheads="1"/>
          </p:cNvSpPr>
          <p:nvPr/>
        </p:nvSpPr>
        <p:spPr bwMode="auto">
          <a:xfrm>
            <a:off x="2290073" y="1818530"/>
            <a:ext cx="758832" cy="295169"/>
          </a:xfrm>
          <a:prstGeom prst="rect">
            <a:avLst/>
          </a:prstGeom>
          <a:solidFill>
            <a:srgbClr val="99CCFF"/>
          </a:solidFill>
          <a:ln>
            <a:noFill/>
          </a:ln>
          <a:effectLst>
            <a:outerShdw dist="107763" dir="2700000" algn="ctr" rotWithShape="0">
              <a:srgbClr val="808080">
                <a:alpha val="50000"/>
              </a:srgbClr>
            </a:outerShdw>
          </a:effectLst>
          <a:extLst>
            <a:ext uri="{91240B29-F687-4F45-9708-019B960494DF}">
              <a14:hiddenLine xmlns:a14="http://schemas.microsoft.com/office/drawing/2010/main" xmlns="" w="22225">
                <a:solidFill>
                  <a:srgbClr val="000000"/>
                </a:solidFill>
                <a:miter lim="800000"/>
                <a:headEnd/>
                <a:tailEnd/>
              </a14:hiddenLine>
            </a:ext>
          </a:extLst>
        </p:spPr>
        <p:txBody>
          <a:bodyPr lIns="80147" tIns="40074" rIns="80147" bIns="40074"/>
          <a:lstStyle/>
          <a:p>
            <a:endParaRPr lang="en-US"/>
          </a:p>
        </p:txBody>
      </p:sp>
      <p:sp>
        <p:nvSpPr>
          <p:cNvPr id="1873989" name="Rectangle 69"/>
          <p:cNvSpPr>
            <a:spLocks noChangeArrowheads="1"/>
          </p:cNvSpPr>
          <p:nvPr/>
        </p:nvSpPr>
        <p:spPr bwMode="auto">
          <a:xfrm>
            <a:off x="3563392" y="1844447"/>
            <a:ext cx="757475" cy="82071"/>
          </a:xfrm>
          <a:prstGeom prst="rect">
            <a:avLst/>
          </a:prstGeom>
          <a:solidFill>
            <a:srgbClr val="99CCFF"/>
          </a:solidFill>
          <a:ln>
            <a:noFill/>
          </a:ln>
          <a:effectLst>
            <a:outerShdw dist="107763" dir="2700000" algn="ctr" rotWithShape="0">
              <a:srgbClr val="808080">
                <a:alpha val="50000"/>
              </a:srgbClr>
            </a:outerShdw>
          </a:effectLst>
          <a:extLst>
            <a:ext uri="{91240B29-F687-4F45-9708-019B960494DF}">
              <a14:hiddenLine xmlns:a14="http://schemas.microsoft.com/office/drawing/2010/main" xmlns="" w="22225">
                <a:solidFill>
                  <a:srgbClr val="000000"/>
                </a:solidFill>
                <a:miter lim="800000"/>
                <a:headEnd/>
                <a:tailEnd/>
              </a14:hiddenLine>
            </a:ext>
          </a:extLst>
        </p:spPr>
        <p:txBody>
          <a:bodyPr lIns="80147" tIns="40074" rIns="80147" bIns="40074"/>
          <a:lstStyle/>
          <a:p>
            <a:endParaRPr lang="en-US"/>
          </a:p>
        </p:txBody>
      </p:sp>
      <p:sp>
        <p:nvSpPr>
          <p:cNvPr id="1873990" name="Rectangle 70"/>
          <p:cNvSpPr>
            <a:spLocks noChangeArrowheads="1"/>
          </p:cNvSpPr>
          <p:nvPr/>
        </p:nvSpPr>
        <p:spPr bwMode="auto">
          <a:xfrm>
            <a:off x="4832637" y="1350578"/>
            <a:ext cx="758833" cy="57594"/>
          </a:xfrm>
          <a:prstGeom prst="rect">
            <a:avLst/>
          </a:prstGeom>
          <a:solidFill>
            <a:srgbClr val="99CCFF"/>
          </a:solidFill>
          <a:ln>
            <a:noFill/>
          </a:ln>
          <a:effectLst>
            <a:outerShdw dist="107763" dir="2700000" algn="ctr" rotWithShape="0">
              <a:srgbClr val="808080">
                <a:alpha val="50000"/>
              </a:srgbClr>
            </a:outerShdw>
          </a:effectLst>
          <a:extLst>
            <a:ext uri="{91240B29-F687-4F45-9708-019B960494DF}">
              <a14:hiddenLine xmlns:a14="http://schemas.microsoft.com/office/drawing/2010/main" xmlns="" w="22225">
                <a:solidFill>
                  <a:srgbClr val="000000"/>
                </a:solidFill>
                <a:miter lim="800000"/>
                <a:headEnd/>
                <a:tailEnd/>
              </a14:hiddenLine>
            </a:ext>
          </a:extLst>
        </p:spPr>
        <p:txBody>
          <a:bodyPr lIns="80147" tIns="40074" rIns="80147" bIns="40074"/>
          <a:lstStyle/>
          <a:p>
            <a:endParaRPr lang="en-US"/>
          </a:p>
        </p:txBody>
      </p:sp>
      <p:sp>
        <p:nvSpPr>
          <p:cNvPr id="1873991" name="Rectangle 71"/>
          <p:cNvSpPr>
            <a:spLocks noChangeArrowheads="1"/>
          </p:cNvSpPr>
          <p:nvPr/>
        </p:nvSpPr>
        <p:spPr bwMode="auto">
          <a:xfrm>
            <a:off x="6092380" y="1724939"/>
            <a:ext cx="758833" cy="213098"/>
          </a:xfrm>
          <a:prstGeom prst="rect">
            <a:avLst/>
          </a:prstGeom>
          <a:solidFill>
            <a:srgbClr val="99CCFF"/>
          </a:solidFill>
          <a:ln>
            <a:noFill/>
          </a:ln>
          <a:effectLst>
            <a:outerShdw dist="107763" dir="2700000" algn="ctr" rotWithShape="0">
              <a:srgbClr val="808080">
                <a:alpha val="50000"/>
              </a:srgbClr>
            </a:outerShdw>
          </a:effectLst>
          <a:extLst>
            <a:ext uri="{91240B29-F687-4F45-9708-019B960494DF}">
              <a14:hiddenLine xmlns:a14="http://schemas.microsoft.com/office/drawing/2010/main" xmlns="" w="22225">
                <a:solidFill>
                  <a:srgbClr val="000000"/>
                </a:solidFill>
                <a:miter lim="800000"/>
                <a:headEnd/>
                <a:tailEnd/>
              </a14:hiddenLine>
            </a:ext>
          </a:extLst>
        </p:spPr>
        <p:txBody>
          <a:bodyPr lIns="80147" tIns="40074" rIns="80147" bIns="40074"/>
          <a:lstStyle/>
          <a:p>
            <a:endParaRPr lang="en-US"/>
          </a:p>
        </p:txBody>
      </p:sp>
      <p:sp>
        <p:nvSpPr>
          <p:cNvPr id="1873992" name="Rectangle 72"/>
          <p:cNvSpPr>
            <a:spLocks noChangeArrowheads="1"/>
          </p:cNvSpPr>
          <p:nvPr/>
        </p:nvSpPr>
        <p:spPr bwMode="auto">
          <a:xfrm>
            <a:off x="7395563" y="1444169"/>
            <a:ext cx="758833" cy="135346"/>
          </a:xfrm>
          <a:prstGeom prst="rect">
            <a:avLst/>
          </a:prstGeom>
          <a:solidFill>
            <a:srgbClr val="99CCFF"/>
          </a:solidFill>
          <a:ln>
            <a:noFill/>
          </a:ln>
          <a:effectLst>
            <a:outerShdw dist="107763" dir="2700000" algn="ctr" rotWithShape="0">
              <a:srgbClr val="808080">
                <a:alpha val="50000"/>
              </a:srgbClr>
            </a:outerShdw>
          </a:effectLst>
          <a:extLst>
            <a:ext uri="{91240B29-F687-4F45-9708-019B960494DF}">
              <a14:hiddenLine xmlns:a14="http://schemas.microsoft.com/office/drawing/2010/main" xmlns="" w="22225">
                <a:solidFill>
                  <a:srgbClr val="000000"/>
                </a:solidFill>
                <a:miter lim="800000"/>
                <a:headEnd/>
                <a:tailEnd/>
              </a14:hiddenLine>
            </a:ext>
          </a:extLst>
        </p:spPr>
        <p:txBody>
          <a:bodyPr lIns="80147" tIns="40074" rIns="80147" bIns="40074"/>
          <a:lstStyle/>
          <a:p>
            <a:endParaRPr lang="en-US"/>
          </a:p>
        </p:txBody>
      </p:sp>
      <p:sp>
        <p:nvSpPr>
          <p:cNvPr id="1873993" name="Rectangle 73"/>
          <p:cNvSpPr>
            <a:spLocks noChangeArrowheads="1"/>
          </p:cNvSpPr>
          <p:nvPr/>
        </p:nvSpPr>
        <p:spPr bwMode="auto">
          <a:xfrm>
            <a:off x="1028972" y="2169853"/>
            <a:ext cx="758833" cy="383000"/>
          </a:xfrm>
          <a:prstGeom prst="rect">
            <a:avLst/>
          </a:prstGeom>
          <a:solidFill>
            <a:srgbClr val="1255A4"/>
          </a:solidFill>
          <a:ln>
            <a:noFill/>
          </a:ln>
          <a:effectLst>
            <a:outerShdw dist="107763" dir="2700000" algn="ctr" rotWithShape="0">
              <a:srgbClr val="808080">
                <a:alpha val="50000"/>
              </a:srgbClr>
            </a:outerShdw>
          </a:effectLst>
          <a:extLst>
            <a:ext uri="{91240B29-F687-4F45-9708-019B960494DF}">
              <a14:hiddenLine xmlns:a14="http://schemas.microsoft.com/office/drawing/2010/main" xmlns="" w="22225">
                <a:solidFill>
                  <a:srgbClr val="000000"/>
                </a:solidFill>
                <a:miter lim="800000"/>
                <a:headEnd/>
                <a:tailEnd/>
              </a14:hiddenLine>
            </a:ext>
          </a:extLst>
        </p:spPr>
        <p:txBody>
          <a:bodyPr lIns="80147" tIns="40074" rIns="80147" bIns="40074"/>
          <a:lstStyle/>
          <a:p>
            <a:endParaRPr lang="en-US"/>
          </a:p>
        </p:txBody>
      </p:sp>
      <p:sp>
        <p:nvSpPr>
          <p:cNvPr id="1873994" name="Rectangle 74"/>
          <p:cNvSpPr>
            <a:spLocks noChangeArrowheads="1"/>
          </p:cNvSpPr>
          <p:nvPr/>
        </p:nvSpPr>
        <p:spPr bwMode="auto">
          <a:xfrm>
            <a:off x="2290073" y="2113699"/>
            <a:ext cx="758832" cy="302368"/>
          </a:xfrm>
          <a:prstGeom prst="rect">
            <a:avLst/>
          </a:prstGeom>
          <a:solidFill>
            <a:srgbClr val="1255A4"/>
          </a:solidFill>
          <a:ln>
            <a:noFill/>
          </a:ln>
          <a:effectLst>
            <a:outerShdw dist="107763" dir="2700000" algn="ctr" rotWithShape="0">
              <a:srgbClr val="808080">
                <a:alpha val="50000"/>
              </a:srgbClr>
            </a:outerShdw>
          </a:effectLst>
          <a:extLst>
            <a:ext uri="{91240B29-F687-4F45-9708-019B960494DF}">
              <a14:hiddenLine xmlns:a14="http://schemas.microsoft.com/office/drawing/2010/main" xmlns="" w="22225">
                <a:solidFill>
                  <a:srgbClr val="000000"/>
                </a:solidFill>
                <a:miter lim="800000"/>
                <a:headEnd/>
                <a:tailEnd/>
              </a14:hiddenLine>
            </a:ext>
          </a:extLst>
        </p:spPr>
        <p:txBody>
          <a:bodyPr lIns="80147" tIns="40074" rIns="80147" bIns="40074"/>
          <a:lstStyle/>
          <a:p>
            <a:endParaRPr lang="en-US"/>
          </a:p>
        </p:txBody>
      </p:sp>
      <p:sp>
        <p:nvSpPr>
          <p:cNvPr id="1873995" name="Rectangle 75"/>
          <p:cNvSpPr>
            <a:spLocks noChangeArrowheads="1"/>
          </p:cNvSpPr>
          <p:nvPr/>
        </p:nvSpPr>
        <p:spPr bwMode="auto">
          <a:xfrm>
            <a:off x="3563392" y="1926518"/>
            <a:ext cx="757475" cy="273571"/>
          </a:xfrm>
          <a:prstGeom prst="rect">
            <a:avLst/>
          </a:prstGeom>
          <a:solidFill>
            <a:srgbClr val="1255A4"/>
          </a:solidFill>
          <a:ln>
            <a:noFill/>
          </a:ln>
          <a:effectLst>
            <a:outerShdw dist="107763" dir="2700000" algn="ctr" rotWithShape="0">
              <a:srgbClr val="808080">
                <a:alpha val="50000"/>
              </a:srgbClr>
            </a:outerShdw>
          </a:effectLst>
          <a:extLst>
            <a:ext uri="{91240B29-F687-4F45-9708-019B960494DF}">
              <a14:hiddenLine xmlns:a14="http://schemas.microsoft.com/office/drawing/2010/main" xmlns="" w="22225">
                <a:solidFill>
                  <a:srgbClr val="000000"/>
                </a:solidFill>
                <a:miter lim="800000"/>
                <a:headEnd/>
                <a:tailEnd/>
              </a14:hiddenLine>
            </a:ext>
          </a:extLst>
        </p:spPr>
        <p:txBody>
          <a:bodyPr lIns="80147" tIns="40074" rIns="80147" bIns="40074"/>
          <a:lstStyle/>
          <a:p>
            <a:endParaRPr lang="en-US"/>
          </a:p>
        </p:txBody>
      </p:sp>
      <p:sp>
        <p:nvSpPr>
          <p:cNvPr id="1873996" name="Rectangle 76"/>
          <p:cNvSpPr>
            <a:spLocks noChangeArrowheads="1"/>
          </p:cNvSpPr>
          <p:nvPr/>
        </p:nvSpPr>
        <p:spPr bwMode="auto">
          <a:xfrm>
            <a:off x="4832637" y="1396654"/>
            <a:ext cx="758833" cy="165583"/>
          </a:xfrm>
          <a:prstGeom prst="rect">
            <a:avLst/>
          </a:prstGeom>
          <a:solidFill>
            <a:srgbClr val="1255A4"/>
          </a:solidFill>
          <a:ln>
            <a:noFill/>
          </a:ln>
          <a:effectLst>
            <a:outerShdw dist="107763" dir="2700000" algn="ctr" rotWithShape="0">
              <a:srgbClr val="808080">
                <a:alpha val="50000"/>
              </a:srgbClr>
            </a:outerShdw>
          </a:effectLst>
          <a:extLst>
            <a:ext uri="{91240B29-F687-4F45-9708-019B960494DF}">
              <a14:hiddenLine xmlns:a14="http://schemas.microsoft.com/office/drawing/2010/main" xmlns="" w="22225">
                <a:solidFill>
                  <a:srgbClr val="000000"/>
                </a:solidFill>
                <a:miter lim="800000"/>
                <a:headEnd/>
                <a:tailEnd/>
              </a14:hiddenLine>
            </a:ext>
          </a:extLst>
        </p:spPr>
        <p:txBody>
          <a:bodyPr lIns="80147" tIns="40074" rIns="80147" bIns="40074"/>
          <a:lstStyle/>
          <a:p>
            <a:endParaRPr lang="en-US"/>
          </a:p>
        </p:txBody>
      </p:sp>
      <p:sp>
        <p:nvSpPr>
          <p:cNvPr id="1873997" name="Rectangle 77"/>
          <p:cNvSpPr>
            <a:spLocks noChangeArrowheads="1"/>
          </p:cNvSpPr>
          <p:nvPr/>
        </p:nvSpPr>
        <p:spPr bwMode="auto">
          <a:xfrm>
            <a:off x="6092380" y="1938037"/>
            <a:ext cx="758833" cy="544263"/>
          </a:xfrm>
          <a:prstGeom prst="rect">
            <a:avLst/>
          </a:prstGeom>
          <a:solidFill>
            <a:srgbClr val="1255A4"/>
          </a:solidFill>
          <a:ln>
            <a:noFill/>
          </a:ln>
          <a:effectLst>
            <a:outerShdw dist="107763" dir="2700000" algn="ctr" rotWithShape="0">
              <a:srgbClr val="808080">
                <a:alpha val="50000"/>
              </a:srgbClr>
            </a:outerShdw>
          </a:effectLst>
          <a:extLst>
            <a:ext uri="{91240B29-F687-4F45-9708-019B960494DF}">
              <a14:hiddenLine xmlns:a14="http://schemas.microsoft.com/office/drawing/2010/main" xmlns="" w="22225">
                <a:solidFill>
                  <a:srgbClr val="000000"/>
                </a:solidFill>
                <a:miter lim="800000"/>
                <a:headEnd/>
                <a:tailEnd/>
              </a14:hiddenLine>
            </a:ext>
          </a:extLst>
        </p:spPr>
        <p:txBody>
          <a:bodyPr lIns="80147" tIns="40074" rIns="80147" bIns="40074"/>
          <a:lstStyle/>
          <a:p>
            <a:endParaRPr lang="en-US"/>
          </a:p>
        </p:txBody>
      </p:sp>
      <p:sp>
        <p:nvSpPr>
          <p:cNvPr id="1873998" name="Rectangle 78"/>
          <p:cNvSpPr>
            <a:spLocks noChangeArrowheads="1"/>
          </p:cNvSpPr>
          <p:nvPr/>
        </p:nvSpPr>
        <p:spPr bwMode="auto">
          <a:xfrm>
            <a:off x="7395563" y="1579515"/>
            <a:ext cx="758833" cy="531304"/>
          </a:xfrm>
          <a:prstGeom prst="rect">
            <a:avLst/>
          </a:prstGeom>
          <a:solidFill>
            <a:srgbClr val="1255A4"/>
          </a:solidFill>
          <a:ln>
            <a:noFill/>
          </a:ln>
          <a:effectLst>
            <a:outerShdw dist="107763" dir="2700000" algn="ctr" rotWithShape="0">
              <a:srgbClr val="808080">
                <a:alpha val="50000"/>
              </a:srgbClr>
            </a:outerShdw>
          </a:effectLst>
          <a:extLst>
            <a:ext uri="{91240B29-F687-4F45-9708-019B960494DF}">
              <a14:hiddenLine xmlns:a14="http://schemas.microsoft.com/office/drawing/2010/main" xmlns="" w="22225">
                <a:solidFill>
                  <a:srgbClr val="000000"/>
                </a:solidFill>
                <a:miter lim="800000"/>
                <a:headEnd/>
                <a:tailEnd/>
              </a14:hiddenLine>
            </a:ext>
          </a:extLst>
        </p:spPr>
        <p:txBody>
          <a:bodyPr lIns="80147" tIns="40074" rIns="80147" bIns="40074"/>
          <a:lstStyle/>
          <a:p>
            <a:endParaRPr lang="en-US"/>
          </a:p>
        </p:txBody>
      </p:sp>
      <p:sp>
        <p:nvSpPr>
          <p:cNvPr id="1873999" name="Rectangle 79"/>
          <p:cNvSpPr>
            <a:spLocks noChangeArrowheads="1"/>
          </p:cNvSpPr>
          <p:nvPr/>
        </p:nvSpPr>
        <p:spPr bwMode="auto">
          <a:xfrm>
            <a:off x="1028972" y="2552853"/>
            <a:ext cx="758833" cy="525544"/>
          </a:xfrm>
          <a:prstGeom prst="rect">
            <a:avLst/>
          </a:prstGeom>
          <a:solidFill>
            <a:srgbClr val="CC99FF"/>
          </a:solidFill>
          <a:ln>
            <a:noFill/>
          </a:ln>
          <a:effectLst>
            <a:outerShdw dist="107763" dir="2700000" algn="ctr" rotWithShape="0">
              <a:srgbClr val="808080">
                <a:alpha val="50000"/>
              </a:srgbClr>
            </a:outerShdw>
          </a:effectLst>
          <a:extLst>
            <a:ext uri="{91240B29-F687-4F45-9708-019B960494DF}">
              <a14:hiddenLine xmlns:a14="http://schemas.microsoft.com/office/drawing/2010/main" xmlns="" w="22225">
                <a:solidFill>
                  <a:srgbClr val="000000"/>
                </a:solidFill>
                <a:miter lim="800000"/>
                <a:headEnd/>
                <a:tailEnd/>
              </a14:hiddenLine>
            </a:ext>
          </a:extLst>
        </p:spPr>
        <p:txBody>
          <a:bodyPr lIns="80147" tIns="40074" rIns="80147" bIns="40074"/>
          <a:lstStyle/>
          <a:p>
            <a:endParaRPr lang="en-US"/>
          </a:p>
        </p:txBody>
      </p:sp>
      <p:sp>
        <p:nvSpPr>
          <p:cNvPr id="1874000" name="Rectangle 80"/>
          <p:cNvSpPr>
            <a:spLocks noChangeArrowheads="1"/>
          </p:cNvSpPr>
          <p:nvPr/>
        </p:nvSpPr>
        <p:spPr bwMode="auto">
          <a:xfrm>
            <a:off x="2290073" y="2416067"/>
            <a:ext cx="758832" cy="797676"/>
          </a:xfrm>
          <a:prstGeom prst="rect">
            <a:avLst/>
          </a:prstGeom>
          <a:solidFill>
            <a:srgbClr val="CC99FF"/>
          </a:solidFill>
          <a:ln>
            <a:noFill/>
          </a:ln>
          <a:effectLst>
            <a:outerShdw dist="107763" dir="2700000" algn="ctr" rotWithShape="0">
              <a:srgbClr val="808080">
                <a:alpha val="50000"/>
              </a:srgbClr>
            </a:outerShdw>
          </a:effectLst>
          <a:extLst>
            <a:ext uri="{91240B29-F687-4F45-9708-019B960494DF}">
              <a14:hiddenLine xmlns:a14="http://schemas.microsoft.com/office/drawing/2010/main" xmlns="" w="22225">
                <a:solidFill>
                  <a:srgbClr val="000000"/>
                </a:solidFill>
                <a:miter lim="800000"/>
                <a:headEnd/>
                <a:tailEnd/>
              </a14:hiddenLine>
            </a:ext>
          </a:extLst>
        </p:spPr>
        <p:txBody>
          <a:bodyPr lIns="80147" tIns="40074" rIns="80147" bIns="40074"/>
          <a:lstStyle/>
          <a:p>
            <a:endParaRPr lang="en-US"/>
          </a:p>
        </p:txBody>
      </p:sp>
      <p:sp>
        <p:nvSpPr>
          <p:cNvPr id="1874001" name="Rectangle 81"/>
          <p:cNvSpPr>
            <a:spLocks noChangeArrowheads="1"/>
          </p:cNvSpPr>
          <p:nvPr/>
        </p:nvSpPr>
        <p:spPr bwMode="auto">
          <a:xfrm>
            <a:off x="3563392" y="2200089"/>
            <a:ext cx="757475" cy="492428"/>
          </a:xfrm>
          <a:prstGeom prst="rect">
            <a:avLst/>
          </a:prstGeom>
          <a:solidFill>
            <a:srgbClr val="CC99FF"/>
          </a:solidFill>
          <a:ln>
            <a:noFill/>
          </a:ln>
          <a:effectLst>
            <a:outerShdw dist="107763" dir="2700000" algn="ctr" rotWithShape="0">
              <a:srgbClr val="808080">
                <a:alpha val="50000"/>
              </a:srgbClr>
            </a:outerShdw>
          </a:effectLst>
          <a:extLst>
            <a:ext uri="{91240B29-F687-4F45-9708-019B960494DF}">
              <a14:hiddenLine xmlns:a14="http://schemas.microsoft.com/office/drawing/2010/main" xmlns="" w="22225">
                <a:solidFill>
                  <a:srgbClr val="000000"/>
                </a:solidFill>
                <a:miter lim="800000"/>
                <a:headEnd/>
                <a:tailEnd/>
              </a14:hiddenLine>
            </a:ext>
          </a:extLst>
        </p:spPr>
        <p:txBody>
          <a:bodyPr lIns="80147" tIns="40074" rIns="80147" bIns="40074"/>
          <a:lstStyle/>
          <a:p>
            <a:endParaRPr lang="en-US"/>
          </a:p>
        </p:txBody>
      </p:sp>
      <p:sp>
        <p:nvSpPr>
          <p:cNvPr id="1874002" name="Rectangle 82"/>
          <p:cNvSpPr>
            <a:spLocks noChangeArrowheads="1"/>
          </p:cNvSpPr>
          <p:nvPr/>
        </p:nvSpPr>
        <p:spPr bwMode="auto">
          <a:xfrm>
            <a:off x="4832637" y="1550717"/>
            <a:ext cx="758833" cy="580259"/>
          </a:xfrm>
          <a:prstGeom prst="rect">
            <a:avLst/>
          </a:prstGeom>
          <a:solidFill>
            <a:srgbClr val="CC99FF"/>
          </a:solidFill>
          <a:ln>
            <a:noFill/>
          </a:ln>
          <a:effectLst>
            <a:outerShdw dist="107763" dir="2700000" algn="ctr" rotWithShape="0">
              <a:srgbClr val="808080">
                <a:alpha val="50000"/>
              </a:srgbClr>
            </a:outerShdw>
          </a:effectLst>
          <a:extLst>
            <a:ext uri="{91240B29-F687-4F45-9708-019B960494DF}">
              <a14:hiddenLine xmlns:a14="http://schemas.microsoft.com/office/drawing/2010/main" xmlns="" w="22225">
                <a:solidFill>
                  <a:srgbClr val="000000"/>
                </a:solidFill>
                <a:miter lim="800000"/>
                <a:headEnd/>
                <a:tailEnd/>
              </a14:hiddenLine>
            </a:ext>
          </a:extLst>
        </p:spPr>
        <p:txBody>
          <a:bodyPr lIns="80147" tIns="40074" rIns="80147" bIns="40074"/>
          <a:lstStyle/>
          <a:p>
            <a:endParaRPr lang="en-US"/>
          </a:p>
        </p:txBody>
      </p:sp>
      <p:sp>
        <p:nvSpPr>
          <p:cNvPr id="1874003" name="Rectangle 83"/>
          <p:cNvSpPr>
            <a:spLocks noChangeArrowheads="1"/>
          </p:cNvSpPr>
          <p:nvPr/>
        </p:nvSpPr>
        <p:spPr bwMode="auto">
          <a:xfrm>
            <a:off x="6092380" y="2482299"/>
            <a:ext cx="758833" cy="524105"/>
          </a:xfrm>
          <a:prstGeom prst="rect">
            <a:avLst/>
          </a:prstGeom>
          <a:solidFill>
            <a:srgbClr val="CC99FF"/>
          </a:solidFill>
          <a:ln>
            <a:noFill/>
          </a:ln>
          <a:effectLst>
            <a:outerShdw dist="107763" dir="2700000" algn="ctr" rotWithShape="0">
              <a:srgbClr val="808080">
                <a:alpha val="50000"/>
              </a:srgbClr>
            </a:outerShdw>
          </a:effectLst>
          <a:extLst>
            <a:ext uri="{91240B29-F687-4F45-9708-019B960494DF}">
              <a14:hiddenLine xmlns:a14="http://schemas.microsoft.com/office/drawing/2010/main" xmlns="" w="22225">
                <a:solidFill>
                  <a:srgbClr val="000000"/>
                </a:solidFill>
                <a:miter lim="800000"/>
                <a:headEnd/>
                <a:tailEnd/>
              </a14:hiddenLine>
            </a:ext>
          </a:extLst>
        </p:spPr>
        <p:txBody>
          <a:bodyPr lIns="80147" tIns="40074" rIns="80147" bIns="40074"/>
          <a:lstStyle/>
          <a:p>
            <a:endParaRPr lang="en-US"/>
          </a:p>
        </p:txBody>
      </p:sp>
      <p:sp>
        <p:nvSpPr>
          <p:cNvPr id="1874004" name="Rectangle 84"/>
          <p:cNvSpPr>
            <a:spLocks noChangeArrowheads="1"/>
          </p:cNvSpPr>
          <p:nvPr/>
        </p:nvSpPr>
        <p:spPr bwMode="auto">
          <a:xfrm>
            <a:off x="1028972" y="3066878"/>
            <a:ext cx="758833" cy="1567996"/>
          </a:xfrm>
          <a:prstGeom prst="rect">
            <a:avLst/>
          </a:prstGeom>
          <a:solidFill>
            <a:srgbClr val="ED1C24"/>
          </a:solidFill>
          <a:ln>
            <a:noFill/>
          </a:ln>
          <a:effectLst>
            <a:outerShdw dist="107763" dir="2700000" algn="ctr" rotWithShape="0">
              <a:srgbClr val="808080">
                <a:alpha val="50000"/>
              </a:srgbClr>
            </a:outerShdw>
          </a:effectLst>
          <a:extLst>
            <a:ext uri="{91240B29-F687-4F45-9708-019B960494DF}">
              <a14:hiddenLine xmlns:a14="http://schemas.microsoft.com/office/drawing/2010/main" xmlns="" w="22225">
                <a:solidFill>
                  <a:srgbClr val="000000"/>
                </a:solidFill>
                <a:miter lim="800000"/>
                <a:headEnd/>
                <a:tailEnd/>
              </a14:hiddenLine>
            </a:ext>
          </a:extLst>
        </p:spPr>
        <p:txBody>
          <a:bodyPr lIns="80147" tIns="40074" rIns="80147" bIns="40074"/>
          <a:lstStyle/>
          <a:p>
            <a:endParaRPr lang="en-US"/>
          </a:p>
        </p:txBody>
      </p:sp>
      <p:sp>
        <p:nvSpPr>
          <p:cNvPr id="1874005" name="Rectangle 85"/>
          <p:cNvSpPr>
            <a:spLocks noChangeArrowheads="1"/>
          </p:cNvSpPr>
          <p:nvPr/>
        </p:nvSpPr>
        <p:spPr bwMode="auto">
          <a:xfrm>
            <a:off x="2290073" y="3209424"/>
            <a:ext cx="758832" cy="1425450"/>
          </a:xfrm>
          <a:prstGeom prst="rect">
            <a:avLst/>
          </a:prstGeom>
          <a:solidFill>
            <a:srgbClr val="ED1C24"/>
          </a:solidFill>
          <a:ln>
            <a:noFill/>
          </a:ln>
          <a:effectLst>
            <a:outerShdw dist="107763" dir="2700000" algn="ctr" rotWithShape="0">
              <a:srgbClr val="808080">
                <a:alpha val="50000"/>
              </a:srgbClr>
            </a:outerShdw>
          </a:effectLst>
          <a:extLst>
            <a:ext uri="{91240B29-F687-4F45-9708-019B960494DF}">
              <a14:hiddenLine xmlns:a14="http://schemas.microsoft.com/office/drawing/2010/main" xmlns="" w="22225">
                <a:solidFill>
                  <a:srgbClr val="000000"/>
                </a:solidFill>
                <a:miter lim="800000"/>
                <a:headEnd/>
                <a:tailEnd/>
              </a14:hiddenLine>
            </a:ext>
          </a:extLst>
        </p:spPr>
        <p:txBody>
          <a:bodyPr lIns="80147" tIns="40074" rIns="80147" bIns="40074"/>
          <a:lstStyle/>
          <a:p>
            <a:endParaRPr lang="en-US"/>
          </a:p>
        </p:txBody>
      </p:sp>
      <p:sp>
        <p:nvSpPr>
          <p:cNvPr id="1874006" name="Rectangle 86"/>
          <p:cNvSpPr>
            <a:spLocks noChangeArrowheads="1"/>
          </p:cNvSpPr>
          <p:nvPr/>
        </p:nvSpPr>
        <p:spPr bwMode="auto">
          <a:xfrm>
            <a:off x="3563392" y="2692517"/>
            <a:ext cx="757475" cy="1942356"/>
          </a:xfrm>
          <a:prstGeom prst="rect">
            <a:avLst/>
          </a:prstGeom>
          <a:solidFill>
            <a:srgbClr val="ED1C24"/>
          </a:solidFill>
          <a:ln>
            <a:noFill/>
          </a:ln>
          <a:effectLst>
            <a:outerShdw dist="107763" dir="2700000" algn="ctr" rotWithShape="0">
              <a:srgbClr val="808080">
                <a:alpha val="50000"/>
              </a:srgbClr>
            </a:outerShdw>
          </a:effectLst>
          <a:extLst>
            <a:ext uri="{91240B29-F687-4F45-9708-019B960494DF}">
              <a14:hiddenLine xmlns:a14="http://schemas.microsoft.com/office/drawing/2010/main" xmlns="" w="22225">
                <a:solidFill>
                  <a:srgbClr val="000000"/>
                </a:solidFill>
                <a:miter lim="800000"/>
                <a:headEnd/>
                <a:tailEnd/>
              </a14:hiddenLine>
            </a:ext>
          </a:extLst>
        </p:spPr>
        <p:txBody>
          <a:bodyPr lIns="80147" tIns="40074" rIns="80147" bIns="40074"/>
          <a:lstStyle/>
          <a:p>
            <a:endParaRPr lang="en-US"/>
          </a:p>
        </p:txBody>
      </p:sp>
      <p:sp>
        <p:nvSpPr>
          <p:cNvPr id="1874007" name="Rectangle 87"/>
          <p:cNvSpPr>
            <a:spLocks noChangeArrowheads="1"/>
          </p:cNvSpPr>
          <p:nvPr/>
        </p:nvSpPr>
        <p:spPr bwMode="auto">
          <a:xfrm>
            <a:off x="4832637" y="2130977"/>
            <a:ext cx="758833" cy="2503897"/>
          </a:xfrm>
          <a:prstGeom prst="rect">
            <a:avLst/>
          </a:prstGeom>
          <a:solidFill>
            <a:srgbClr val="ED1C24"/>
          </a:solidFill>
          <a:ln>
            <a:noFill/>
          </a:ln>
          <a:effectLst>
            <a:outerShdw dist="107763" dir="2700000" algn="ctr" rotWithShape="0">
              <a:srgbClr val="808080">
                <a:alpha val="50000"/>
              </a:srgbClr>
            </a:outerShdw>
          </a:effectLst>
          <a:extLst>
            <a:ext uri="{91240B29-F687-4F45-9708-019B960494DF}">
              <a14:hiddenLine xmlns:a14="http://schemas.microsoft.com/office/drawing/2010/main" xmlns="" w="22225">
                <a:solidFill>
                  <a:srgbClr val="000000"/>
                </a:solidFill>
                <a:miter lim="800000"/>
                <a:headEnd/>
                <a:tailEnd/>
              </a14:hiddenLine>
            </a:ext>
          </a:extLst>
        </p:spPr>
        <p:txBody>
          <a:bodyPr lIns="80147" tIns="40074" rIns="80147" bIns="40074"/>
          <a:lstStyle/>
          <a:p>
            <a:endParaRPr lang="en-US"/>
          </a:p>
        </p:txBody>
      </p:sp>
      <p:sp>
        <p:nvSpPr>
          <p:cNvPr id="1874008" name="Rectangle 88"/>
          <p:cNvSpPr>
            <a:spLocks noChangeArrowheads="1"/>
          </p:cNvSpPr>
          <p:nvPr/>
        </p:nvSpPr>
        <p:spPr bwMode="auto">
          <a:xfrm>
            <a:off x="6092380" y="3006405"/>
            <a:ext cx="758833" cy="1628469"/>
          </a:xfrm>
          <a:prstGeom prst="rect">
            <a:avLst/>
          </a:prstGeom>
          <a:solidFill>
            <a:srgbClr val="ED1C24"/>
          </a:solidFill>
          <a:ln>
            <a:noFill/>
          </a:ln>
          <a:effectLst>
            <a:outerShdw dist="107763" dir="2700000" algn="ctr" rotWithShape="0">
              <a:srgbClr val="808080">
                <a:alpha val="50000"/>
              </a:srgbClr>
            </a:outerShdw>
          </a:effectLst>
          <a:extLst>
            <a:ext uri="{91240B29-F687-4F45-9708-019B960494DF}">
              <a14:hiddenLine xmlns:a14="http://schemas.microsoft.com/office/drawing/2010/main" xmlns="" w="22225">
                <a:solidFill>
                  <a:srgbClr val="000000"/>
                </a:solidFill>
                <a:miter lim="800000"/>
                <a:headEnd/>
                <a:tailEnd/>
              </a14:hiddenLine>
            </a:ext>
          </a:extLst>
        </p:spPr>
        <p:txBody>
          <a:bodyPr lIns="80147" tIns="40074" rIns="80147" bIns="40074"/>
          <a:lstStyle/>
          <a:p>
            <a:endParaRPr lang="en-US"/>
          </a:p>
        </p:txBody>
      </p:sp>
      <p:sp>
        <p:nvSpPr>
          <p:cNvPr id="1874009" name="Rectangle 89"/>
          <p:cNvSpPr>
            <a:spLocks noChangeArrowheads="1"/>
          </p:cNvSpPr>
          <p:nvPr/>
        </p:nvSpPr>
        <p:spPr bwMode="auto">
          <a:xfrm>
            <a:off x="7395563" y="2110818"/>
            <a:ext cx="758833" cy="861030"/>
          </a:xfrm>
          <a:prstGeom prst="rect">
            <a:avLst/>
          </a:prstGeom>
          <a:solidFill>
            <a:srgbClr val="CC99FF"/>
          </a:solidFill>
          <a:ln>
            <a:noFill/>
          </a:ln>
          <a:effectLst>
            <a:outerShdw dist="107763" dir="2700000" algn="ctr" rotWithShape="0">
              <a:srgbClr val="808080">
                <a:alpha val="50000"/>
              </a:srgbClr>
            </a:outerShdw>
          </a:effectLst>
          <a:extLst>
            <a:ext uri="{91240B29-F687-4F45-9708-019B960494DF}">
              <a14:hiddenLine xmlns:a14="http://schemas.microsoft.com/office/drawing/2010/main" xmlns="" w="22225">
                <a:solidFill>
                  <a:srgbClr val="000000"/>
                </a:solidFill>
                <a:miter lim="800000"/>
                <a:headEnd/>
                <a:tailEnd/>
              </a14:hiddenLine>
            </a:ext>
          </a:extLst>
        </p:spPr>
        <p:txBody>
          <a:bodyPr lIns="80147" tIns="40074" rIns="80147" bIns="40074"/>
          <a:lstStyle/>
          <a:p>
            <a:endParaRPr lang="en-US"/>
          </a:p>
        </p:txBody>
      </p:sp>
      <p:sp>
        <p:nvSpPr>
          <p:cNvPr id="1874010" name="Rectangle 90"/>
          <p:cNvSpPr>
            <a:spLocks noChangeArrowheads="1"/>
          </p:cNvSpPr>
          <p:nvPr/>
        </p:nvSpPr>
        <p:spPr bwMode="auto">
          <a:xfrm>
            <a:off x="7395563" y="2971848"/>
            <a:ext cx="758833" cy="1663026"/>
          </a:xfrm>
          <a:prstGeom prst="rect">
            <a:avLst/>
          </a:prstGeom>
          <a:solidFill>
            <a:srgbClr val="ED1C24"/>
          </a:solidFill>
          <a:ln>
            <a:noFill/>
          </a:ln>
          <a:effectLst>
            <a:outerShdw dist="107763" dir="2700000" algn="ctr" rotWithShape="0">
              <a:srgbClr val="808080">
                <a:alpha val="50000"/>
              </a:srgbClr>
            </a:outerShdw>
          </a:effectLst>
          <a:extLst>
            <a:ext uri="{91240B29-F687-4F45-9708-019B960494DF}">
              <a14:hiddenLine xmlns:a14="http://schemas.microsoft.com/office/drawing/2010/main" xmlns="" w="22225">
                <a:solidFill>
                  <a:srgbClr val="000000"/>
                </a:solidFill>
                <a:miter lim="800000"/>
                <a:headEnd/>
                <a:tailEnd/>
              </a14:hiddenLine>
            </a:ext>
          </a:extLst>
        </p:spPr>
        <p:txBody>
          <a:bodyPr lIns="80147" tIns="40074" rIns="80147" bIns="40074"/>
          <a:lstStyle/>
          <a:p>
            <a:endParaRPr lang="en-US"/>
          </a:p>
        </p:txBody>
      </p:sp>
      <p:sp>
        <p:nvSpPr>
          <p:cNvPr id="1874013" name="Line 93"/>
          <p:cNvSpPr>
            <a:spLocks noChangeShapeType="1"/>
          </p:cNvSpPr>
          <p:nvPr/>
        </p:nvSpPr>
        <p:spPr bwMode="auto">
          <a:xfrm flipV="1">
            <a:off x="7785161" y="4620475"/>
            <a:ext cx="0" cy="107988"/>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lIns="80147" tIns="40074" rIns="80147" bIns="40074"/>
          <a:lstStyle/>
          <a:p>
            <a:endParaRPr lang="en-US"/>
          </a:p>
        </p:txBody>
      </p:sp>
    </p:spTree>
    <p:extLst>
      <p:ext uri="{BB962C8B-B14F-4D97-AF65-F5344CB8AC3E}">
        <p14:creationId xmlns:p14="http://schemas.microsoft.com/office/powerpoint/2010/main" xmlns="" val="23808605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9841" name="Text Box 17"/>
          <p:cNvSpPr txBox="1">
            <a:spLocks noChangeArrowheads="1"/>
          </p:cNvSpPr>
          <p:nvPr/>
        </p:nvSpPr>
        <p:spPr bwMode="auto">
          <a:xfrm rot="-5400000">
            <a:off x="-374492" y="2665352"/>
            <a:ext cx="1718226" cy="3077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8" tIns="45704" rIns="91408" bIns="45704">
            <a:spAutoFit/>
          </a:bodyPr>
          <a:lstStyle>
            <a:lvl1pPr defTabSz="1042988">
              <a:defRPr>
                <a:solidFill>
                  <a:schemeClr val="tx1"/>
                </a:solidFill>
                <a:latin typeface="Arial" pitchFamily="34" charset="0"/>
                <a:cs typeface="Arial" pitchFamily="34" charset="0"/>
              </a:defRPr>
            </a:lvl1pPr>
            <a:lvl2pPr marL="522288" defTabSz="1042988">
              <a:defRPr>
                <a:solidFill>
                  <a:schemeClr val="tx1"/>
                </a:solidFill>
                <a:latin typeface="Arial" pitchFamily="34" charset="0"/>
                <a:cs typeface="Arial" pitchFamily="34" charset="0"/>
              </a:defRPr>
            </a:lvl2pPr>
            <a:lvl3pPr marL="1042988" defTabSz="1042988">
              <a:defRPr>
                <a:solidFill>
                  <a:schemeClr val="tx1"/>
                </a:solidFill>
                <a:latin typeface="Arial" pitchFamily="34" charset="0"/>
                <a:cs typeface="Arial" pitchFamily="34" charset="0"/>
              </a:defRPr>
            </a:lvl3pPr>
            <a:lvl4pPr marL="1565275" defTabSz="1042988">
              <a:defRPr>
                <a:solidFill>
                  <a:schemeClr val="tx1"/>
                </a:solidFill>
                <a:latin typeface="Arial" pitchFamily="34" charset="0"/>
                <a:cs typeface="Arial" pitchFamily="34" charset="0"/>
              </a:defRPr>
            </a:lvl4pPr>
            <a:lvl5pPr marL="2085975" defTabSz="1042988">
              <a:defRPr>
                <a:solidFill>
                  <a:schemeClr val="tx1"/>
                </a:solidFill>
                <a:latin typeface="Arial" pitchFamily="34" charset="0"/>
                <a:cs typeface="Arial" pitchFamily="34" charset="0"/>
              </a:defRPr>
            </a:lvl5pPr>
            <a:lvl6pPr marL="2543175" algn="r" defTabSz="1042988" rtl="1" fontAlgn="base">
              <a:spcBef>
                <a:spcPct val="0"/>
              </a:spcBef>
              <a:spcAft>
                <a:spcPct val="0"/>
              </a:spcAft>
              <a:defRPr>
                <a:solidFill>
                  <a:schemeClr val="tx1"/>
                </a:solidFill>
                <a:latin typeface="Arial" pitchFamily="34" charset="0"/>
                <a:cs typeface="Arial" pitchFamily="34" charset="0"/>
              </a:defRPr>
            </a:lvl6pPr>
            <a:lvl7pPr marL="3000375" algn="r" defTabSz="1042988" rtl="1" fontAlgn="base">
              <a:spcBef>
                <a:spcPct val="0"/>
              </a:spcBef>
              <a:spcAft>
                <a:spcPct val="0"/>
              </a:spcAft>
              <a:defRPr>
                <a:solidFill>
                  <a:schemeClr val="tx1"/>
                </a:solidFill>
                <a:latin typeface="Arial" pitchFamily="34" charset="0"/>
                <a:cs typeface="Arial" pitchFamily="34" charset="0"/>
              </a:defRPr>
            </a:lvl7pPr>
            <a:lvl8pPr marL="3457575" algn="r" defTabSz="1042988" rtl="1" fontAlgn="base">
              <a:spcBef>
                <a:spcPct val="0"/>
              </a:spcBef>
              <a:spcAft>
                <a:spcPct val="0"/>
              </a:spcAft>
              <a:defRPr>
                <a:solidFill>
                  <a:schemeClr val="tx1"/>
                </a:solidFill>
                <a:latin typeface="Arial" pitchFamily="34" charset="0"/>
                <a:cs typeface="Arial" pitchFamily="34" charset="0"/>
              </a:defRPr>
            </a:lvl8pPr>
            <a:lvl9pPr marL="3914775" algn="r" defTabSz="1042988" rtl="1" fontAlgn="base">
              <a:spcBef>
                <a:spcPct val="0"/>
              </a:spcBef>
              <a:spcAft>
                <a:spcPct val="0"/>
              </a:spcAft>
              <a:defRPr>
                <a:solidFill>
                  <a:schemeClr val="tx1"/>
                </a:solidFill>
                <a:latin typeface="Arial" pitchFamily="34" charset="0"/>
                <a:cs typeface="Arial" pitchFamily="34" charset="0"/>
              </a:defRPr>
            </a:lvl9pPr>
          </a:lstStyle>
          <a:p>
            <a:pPr algn="ctr" rtl="0"/>
            <a:r>
              <a:rPr lang="en-GB" sz="1400" i="1">
                <a:solidFill>
                  <a:srgbClr val="1255A4"/>
                </a:solidFill>
              </a:rPr>
              <a:t>Total deaths (2008)</a:t>
            </a:r>
            <a:endParaRPr lang="en-US" sz="1400" i="1">
              <a:solidFill>
                <a:srgbClr val="1255A4"/>
              </a:solidFill>
            </a:endParaRPr>
          </a:p>
        </p:txBody>
      </p:sp>
      <p:sp>
        <p:nvSpPr>
          <p:cNvPr id="1869842" name="Line 18"/>
          <p:cNvSpPr>
            <a:spLocks noChangeShapeType="1"/>
          </p:cNvSpPr>
          <p:nvPr/>
        </p:nvSpPr>
        <p:spPr bwMode="auto">
          <a:xfrm>
            <a:off x="1187798" y="4426095"/>
            <a:ext cx="7240810" cy="0"/>
          </a:xfrm>
          <a:prstGeom prst="line">
            <a:avLst/>
          </a:prstGeom>
          <a:noFill/>
          <a:ln w="0">
            <a:solidFill>
              <a:srgbClr val="969696"/>
            </a:solidFill>
            <a:round/>
            <a:headEnd/>
            <a:tailEnd/>
          </a:ln>
          <a:extLst>
            <a:ext uri="{909E8E84-426E-40DD-AFC4-6F175D3DCCD1}">
              <a14:hiddenFill xmlns:a14="http://schemas.microsoft.com/office/drawing/2010/main" xmlns="">
                <a:noFill/>
              </a14:hiddenFill>
            </a:ext>
          </a:extLst>
        </p:spPr>
        <p:txBody>
          <a:bodyPr lIns="80147" tIns="40074" rIns="80147" bIns="40074"/>
          <a:lstStyle/>
          <a:p>
            <a:endParaRPr lang="en-US"/>
          </a:p>
        </p:txBody>
      </p:sp>
      <p:sp>
        <p:nvSpPr>
          <p:cNvPr id="1869843" name="Line 19"/>
          <p:cNvSpPr>
            <a:spLocks noChangeShapeType="1"/>
          </p:cNvSpPr>
          <p:nvPr/>
        </p:nvSpPr>
        <p:spPr bwMode="auto">
          <a:xfrm>
            <a:off x="1187798" y="3782483"/>
            <a:ext cx="7240810" cy="0"/>
          </a:xfrm>
          <a:prstGeom prst="line">
            <a:avLst/>
          </a:prstGeom>
          <a:noFill/>
          <a:ln w="0">
            <a:solidFill>
              <a:srgbClr val="969696"/>
            </a:solidFill>
            <a:round/>
            <a:headEnd/>
            <a:tailEnd/>
          </a:ln>
          <a:extLst>
            <a:ext uri="{909E8E84-426E-40DD-AFC4-6F175D3DCCD1}">
              <a14:hiddenFill xmlns:a14="http://schemas.microsoft.com/office/drawing/2010/main" xmlns="">
                <a:noFill/>
              </a14:hiddenFill>
            </a:ext>
          </a:extLst>
        </p:spPr>
        <p:txBody>
          <a:bodyPr lIns="80147" tIns="40074" rIns="80147" bIns="40074"/>
          <a:lstStyle/>
          <a:p>
            <a:endParaRPr lang="en-US"/>
          </a:p>
        </p:txBody>
      </p:sp>
      <p:sp>
        <p:nvSpPr>
          <p:cNvPr id="1869844" name="Line 20"/>
          <p:cNvSpPr>
            <a:spLocks noChangeShapeType="1"/>
          </p:cNvSpPr>
          <p:nvPr/>
        </p:nvSpPr>
        <p:spPr bwMode="auto">
          <a:xfrm>
            <a:off x="1187798" y="3137431"/>
            <a:ext cx="7240810" cy="0"/>
          </a:xfrm>
          <a:prstGeom prst="line">
            <a:avLst/>
          </a:prstGeom>
          <a:noFill/>
          <a:ln w="0">
            <a:solidFill>
              <a:srgbClr val="969696"/>
            </a:solidFill>
            <a:round/>
            <a:headEnd/>
            <a:tailEnd/>
          </a:ln>
          <a:extLst>
            <a:ext uri="{909E8E84-426E-40DD-AFC4-6F175D3DCCD1}">
              <a14:hiddenFill xmlns:a14="http://schemas.microsoft.com/office/drawing/2010/main" xmlns="">
                <a:noFill/>
              </a14:hiddenFill>
            </a:ext>
          </a:extLst>
        </p:spPr>
        <p:txBody>
          <a:bodyPr lIns="80147" tIns="40074" rIns="80147" bIns="40074"/>
          <a:lstStyle/>
          <a:p>
            <a:endParaRPr lang="en-US"/>
          </a:p>
        </p:txBody>
      </p:sp>
      <p:sp>
        <p:nvSpPr>
          <p:cNvPr id="1869845" name="Line 21"/>
          <p:cNvSpPr>
            <a:spLocks noChangeShapeType="1"/>
          </p:cNvSpPr>
          <p:nvPr/>
        </p:nvSpPr>
        <p:spPr bwMode="auto">
          <a:xfrm>
            <a:off x="1187798" y="2488059"/>
            <a:ext cx="7240810" cy="0"/>
          </a:xfrm>
          <a:prstGeom prst="line">
            <a:avLst/>
          </a:prstGeom>
          <a:noFill/>
          <a:ln w="0">
            <a:solidFill>
              <a:srgbClr val="969696"/>
            </a:solidFill>
            <a:round/>
            <a:headEnd/>
            <a:tailEnd/>
          </a:ln>
          <a:extLst>
            <a:ext uri="{909E8E84-426E-40DD-AFC4-6F175D3DCCD1}">
              <a14:hiddenFill xmlns:a14="http://schemas.microsoft.com/office/drawing/2010/main" xmlns="">
                <a:noFill/>
              </a14:hiddenFill>
            </a:ext>
          </a:extLst>
        </p:spPr>
        <p:txBody>
          <a:bodyPr lIns="80147" tIns="40074" rIns="80147" bIns="40074"/>
          <a:lstStyle/>
          <a:p>
            <a:endParaRPr lang="en-US"/>
          </a:p>
        </p:txBody>
      </p:sp>
      <p:sp>
        <p:nvSpPr>
          <p:cNvPr id="1869846" name="Line 22"/>
          <p:cNvSpPr>
            <a:spLocks noChangeShapeType="1"/>
          </p:cNvSpPr>
          <p:nvPr/>
        </p:nvSpPr>
        <p:spPr bwMode="auto">
          <a:xfrm>
            <a:off x="1187798" y="1844447"/>
            <a:ext cx="7240810" cy="0"/>
          </a:xfrm>
          <a:prstGeom prst="line">
            <a:avLst/>
          </a:prstGeom>
          <a:noFill/>
          <a:ln w="0">
            <a:solidFill>
              <a:srgbClr val="969696"/>
            </a:solidFill>
            <a:round/>
            <a:headEnd/>
            <a:tailEnd/>
          </a:ln>
          <a:extLst>
            <a:ext uri="{909E8E84-426E-40DD-AFC4-6F175D3DCCD1}">
              <a14:hiddenFill xmlns:a14="http://schemas.microsoft.com/office/drawing/2010/main" xmlns="">
                <a:noFill/>
              </a14:hiddenFill>
            </a:ext>
          </a:extLst>
        </p:spPr>
        <p:txBody>
          <a:bodyPr lIns="80147" tIns="40074" rIns="80147" bIns="40074"/>
          <a:lstStyle/>
          <a:p>
            <a:endParaRPr lang="en-US"/>
          </a:p>
        </p:txBody>
      </p:sp>
      <p:sp>
        <p:nvSpPr>
          <p:cNvPr id="1869847" name="Line 23"/>
          <p:cNvSpPr>
            <a:spLocks noChangeShapeType="1"/>
          </p:cNvSpPr>
          <p:nvPr/>
        </p:nvSpPr>
        <p:spPr bwMode="auto">
          <a:xfrm>
            <a:off x="1187798" y="1200834"/>
            <a:ext cx="7240810" cy="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lIns="80147" tIns="40074" rIns="80147" bIns="40074"/>
          <a:lstStyle/>
          <a:p>
            <a:endParaRPr lang="en-US"/>
          </a:p>
        </p:txBody>
      </p:sp>
      <p:sp>
        <p:nvSpPr>
          <p:cNvPr id="1869848" name="Rectangle 24"/>
          <p:cNvSpPr>
            <a:spLocks noChangeArrowheads="1"/>
          </p:cNvSpPr>
          <p:nvPr/>
        </p:nvSpPr>
        <p:spPr bwMode="auto">
          <a:xfrm>
            <a:off x="1187798" y="1200834"/>
            <a:ext cx="7240810" cy="3873193"/>
          </a:xfrm>
          <a:prstGeom prst="rect">
            <a:avLst/>
          </a:prstGeom>
          <a:noFill/>
          <a:ln w="14288">
            <a:solidFill>
              <a:srgbClr val="808080"/>
            </a:solidFill>
            <a:miter lim="800000"/>
            <a:headEnd/>
            <a:tailEnd/>
          </a:ln>
          <a:extLst>
            <a:ext uri="{909E8E84-426E-40DD-AFC4-6F175D3DCCD1}">
              <a14:hiddenFill xmlns:a14="http://schemas.microsoft.com/office/drawing/2010/main" xmlns="">
                <a:solidFill>
                  <a:srgbClr val="FFFFFF"/>
                </a:solidFill>
              </a14:hiddenFill>
            </a:ext>
          </a:extLst>
        </p:spPr>
        <p:txBody>
          <a:bodyPr lIns="80147" tIns="40074" rIns="80147" bIns="40074"/>
          <a:lstStyle/>
          <a:p>
            <a:endParaRPr lang="en-US"/>
          </a:p>
        </p:txBody>
      </p:sp>
      <p:sp>
        <p:nvSpPr>
          <p:cNvPr id="1869849" name="Rectangle 25"/>
          <p:cNvSpPr>
            <a:spLocks noChangeArrowheads="1"/>
          </p:cNvSpPr>
          <p:nvPr/>
        </p:nvSpPr>
        <p:spPr bwMode="auto">
          <a:xfrm>
            <a:off x="1455221" y="4066133"/>
            <a:ext cx="1293681" cy="60474"/>
          </a:xfrm>
          <a:prstGeom prst="rect">
            <a:avLst/>
          </a:prstGeom>
          <a:solidFill>
            <a:srgbClr val="4E75B9"/>
          </a:solidFill>
          <a:ln>
            <a:noFill/>
          </a:ln>
          <a:effectLst>
            <a:outerShdw dist="107763" dir="2700000" algn="ctr" rotWithShape="0">
              <a:srgbClr val="808080">
                <a:alpha val="50000"/>
              </a:srgbClr>
            </a:outerShdw>
          </a:effectLst>
          <a:extLst>
            <a:ext uri="{91240B29-F687-4F45-9708-019B960494DF}">
              <a14:hiddenLine xmlns:a14="http://schemas.microsoft.com/office/drawing/2010/main" xmlns="" w="14351">
                <a:solidFill>
                  <a:srgbClr val="000000"/>
                </a:solidFill>
                <a:miter lim="800000"/>
                <a:headEnd/>
                <a:tailEnd/>
              </a14:hiddenLine>
            </a:ext>
          </a:extLst>
        </p:spPr>
        <p:txBody>
          <a:bodyPr lIns="80147" tIns="40074" rIns="80147" bIns="40074"/>
          <a:lstStyle/>
          <a:p>
            <a:endParaRPr lang="en-US"/>
          </a:p>
        </p:txBody>
      </p:sp>
      <p:sp>
        <p:nvSpPr>
          <p:cNvPr id="1869850" name="Rectangle 26"/>
          <p:cNvSpPr>
            <a:spLocks noChangeArrowheads="1"/>
          </p:cNvSpPr>
          <p:nvPr/>
        </p:nvSpPr>
        <p:spPr bwMode="auto">
          <a:xfrm>
            <a:off x="3279677" y="4177002"/>
            <a:ext cx="1292323" cy="128146"/>
          </a:xfrm>
          <a:prstGeom prst="rect">
            <a:avLst/>
          </a:prstGeom>
          <a:solidFill>
            <a:srgbClr val="4E75B9"/>
          </a:solidFill>
          <a:ln>
            <a:noFill/>
          </a:ln>
          <a:effectLst>
            <a:outerShdw dist="107763" dir="2700000" algn="ctr" rotWithShape="0">
              <a:srgbClr val="808080">
                <a:alpha val="50000"/>
              </a:srgbClr>
            </a:outerShdw>
          </a:effectLst>
          <a:extLst>
            <a:ext uri="{91240B29-F687-4F45-9708-019B960494DF}">
              <a14:hiddenLine xmlns:a14="http://schemas.microsoft.com/office/drawing/2010/main" xmlns="" w="14351">
                <a:solidFill>
                  <a:srgbClr val="000000"/>
                </a:solidFill>
                <a:miter lim="800000"/>
                <a:headEnd/>
                <a:tailEnd/>
              </a14:hiddenLine>
            </a:ext>
          </a:extLst>
        </p:spPr>
        <p:txBody>
          <a:bodyPr lIns="91408" tIns="45704" rIns="91408" bIns="45704"/>
          <a:lstStyle/>
          <a:p>
            <a:pPr algn="ctr" defTabSz="914179"/>
            <a:endParaRPr lang="en-US"/>
          </a:p>
        </p:txBody>
      </p:sp>
      <p:sp>
        <p:nvSpPr>
          <p:cNvPr id="1869851" name="Rectangle 27"/>
          <p:cNvSpPr>
            <a:spLocks noChangeArrowheads="1"/>
          </p:cNvSpPr>
          <p:nvPr/>
        </p:nvSpPr>
        <p:spPr bwMode="auto">
          <a:xfrm>
            <a:off x="5098703" y="1226751"/>
            <a:ext cx="1292323" cy="287970"/>
          </a:xfrm>
          <a:prstGeom prst="rect">
            <a:avLst/>
          </a:prstGeom>
          <a:solidFill>
            <a:srgbClr val="4E75B9"/>
          </a:solidFill>
          <a:ln>
            <a:noFill/>
          </a:ln>
          <a:effectLst>
            <a:outerShdw dist="107763" dir="2700000" algn="ctr" rotWithShape="0">
              <a:srgbClr val="808080">
                <a:alpha val="50000"/>
              </a:srgbClr>
            </a:outerShdw>
          </a:effectLst>
          <a:extLst>
            <a:ext uri="{91240B29-F687-4F45-9708-019B960494DF}">
              <a14:hiddenLine xmlns:a14="http://schemas.microsoft.com/office/drawing/2010/main" xmlns="" w="14351">
                <a:solidFill>
                  <a:srgbClr val="000000"/>
                </a:solidFill>
                <a:miter lim="800000"/>
                <a:headEnd/>
                <a:tailEnd/>
              </a14:hiddenLine>
            </a:ext>
          </a:extLst>
        </p:spPr>
        <p:txBody>
          <a:bodyPr lIns="80147" tIns="40074" rIns="80147" bIns="40074"/>
          <a:lstStyle/>
          <a:p>
            <a:endParaRPr lang="en-US"/>
          </a:p>
        </p:txBody>
      </p:sp>
      <p:sp>
        <p:nvSpPr>
          <p:cNvPr id="1869852" name="Rectangle 28"/>
          <p:cNvSpPr>
            <a:spLocks noChangeArrowheads="1"/>
          </p:cNvSpPr>
          <p:nvPr/>
        </p:nvSpPr>
        <p:spPr bwMode="auto">
          <a:xfrm>
            <a:off x="6753474" y="3762326"/>
            <a:ext cx="1384632" cy="139665"/>
          </a:xfrm>
          <a:prstGeom prst="rect">
            <a:avLst/>
          </a:prstGeom>
          <a:solidFill>
            <a:srgbClr val="4E75B9"/>
          </a:solidFill>
          <a:ln>
            <a:noFill/>
          </a:ln>
          <a:effectLst>
            <a:outerShdw dist="107763" dir="2700000" algn="ctr" rotWithShape="0">
              <a:srgbClr val="808080">
                <a:alpha val="50000"/>
              </a:srgbClr>
            </a:outerShdw>
          </a:effectLst>
          <a:extLst>
            <a:ext uri="{91240B29-F687-4F45-9708-019B960494DF}">
              <a14:hiddenLine xmlns:a14="http://schemas.microsoft.com/office/drawing/2010/main" xmlns="" w="14351">
                <a:solidFill>
                  <a:srgbClr val="000000"/>
                </a:solidFill>
                <a:miter lim="800000"/>
                <a:headEnd/>
                <a:tailEnd/>
              </a14:hiddenLine>
            </a:ext>
          </a:extLst>
        </p:spPr>
        <p:txBody>
          <a:bodyPr lIns="80147" tIns="40074" rIns="80147" bIns="40074"/>
          <a:lstStyle/>
          <a:p>
            <a:endParaRPr lang="en-US"/>
          </a:p>
        </p:txBody>
      </p:sp>
      <p:sp>
        <p:nvSpPr>
          <p:cNvPr id="1869853" name="Line 29"/>
          <p:cNvSpPr>
            <a:spLocks noChangeShapeType="1"/>
          </p:cNvSpPr>
          <p:nvPr/>
        </p:nvSpPr>
        <p:spPr bwMode="auto">
          <a:xfrm>
            <a:off x="1187797" y="1200834"/>
            <a:ext cx="0" cy="3873193"/>
          </a:xfrm>
          <a:prstGeom prst="line">
            <a:avLst/>
          </a:prstGeom>
          <a:noFill/>
          <a:ln w="0">
            <a:solidFill>
              <a:srgbClr val="969696"/>
            </a:solidFill>
            <a:round/>
            <a:headEnd/>
            <a:tailEnd/>
          </a:ln>
          <a:extLst>
            <a:ext uri="{909E8E84-426E-40DD-AFC4-6F175D3DCCD1}">
              <a14:hiddenFill xmlns:a14="http://schemas.microsoft.com/office/drawing/2010/main" xmlns="">
                <a:noFill/>
              </a14:hiddenFill>
            </a:ext>
          </a:extLst>
        </p:spPr>
        <p:txBody>
          <a:bodyPr lIns="80147" tIns="40074" rIns="80147" bIns="40074"/>
          <a:lstStyle/>
          <a:p>
            <a:endParaRPr lang="en-US"/>
          </a:p>
        </p:txBody>
      </p:sp>
      <p:sp>
        <p:nvSpPr>
          <p:cNvPr id="1869854" name="Line 30"/>
          <p:cNvSpPr>
            <a:spLocks noChangeShapeType="1"/>
          </p:cNvSpPr>
          <p:nvPr/>
        </p:nvSpPr>
        <p:spPr bwMode="auto">
          <a:xfrm>
            <a:off x="1113136" y="5074027"/>
            <a:ext cx="74662" cy="0"/>
          </a:xfrm>
          <a:prstGeom prst="line">
            <a:avLst/>
          </a:prstGeom>
          <a:noFill/>
          <a:ln w="0">
            <a:solidFill>
              <a:srgbClr val="96969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0147" tIns="40074" rIns="80147" bIns="40074"/>
          <a:lstStyle/>
          <a:p>
            <a:endParaRPr lang="en-US"/>
          </a:p>
        </p:txBody>
      </p:sp>
      <p:sp>
        <p:nvSpPr>
          <p:cNvPr id="1869855" name="Line 31"/>
          <p:cNvSpPr>
            <a:spLocks noChangeShapeType="1"/>
          </p:cNvSpPr>
          <p:nvPr/>
        </p:nvSpPr>
        <p:spPr bwMode="auto">
          <a:xfrm>
            <a:off x="1113136" y="4426095"/>
            <a:ext cx="74662" cy="0"/>
          </a:xfrm>
          <a:prstGeom prst="line">
            <a:avLst/>
          </a:prstGeom>
          <a:noFill/>
          <a:ln w="0">
            <a:solidFill>
              <a:srgbClr val="96969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0147" tIns="40074" rIns="80147" bIns="40074"/>
          <a:lstStyle/>
          <a:p>
            <a:endParaRPr lang="en-US"/>
          </a:p>
        </p:txBody>
      </p:sp>
      <p:sp>
        <p:nvSpPr>
          <p:cNvPr id="1869856" name="Line 32"/>
          <p:cNvSpPr>
            <a:spLocks noChangeShapeType="1"/>
          </p:cNvSpPr>
          <p:nvPr/>
        </p:nvSpPr>
        <p:spPr bwMode="auto">
          <a:xfrm>
            <a:off x="1113136" y="3782483"/>
            <a:ext cx="74662" cy="0"/>
          </a:xfrm>
          <a:prstGeom prst="line">
            <a:avLst/>
          </a:prstGeom>
          <a:noFill/>
          <a:ln w="0">
            <a:solidFill>
              <a:srgbClr val="96969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0147" tIns="40074" rIns="80147" bIns="40074"/>
          <a:lstStyle/>
          <a:p>
            <a:endParaRPr lang="en-US"/>
          </a:p>
        </p:txBody>
      </p:sp>
      <p:sp>
        <p:nvSpPr>
          <p:cNvPr id="1869857" name="Line 33"/>
          <p:cNvSpPr>
            <a:spLocks noChangeShapeType="1"/>
          </p:cNvSpPr>
          <p:nvPr/>
        </p:nvSpPr>
        <p:spPr bwMode="auto">
          <a:xfrm>
            <a:off x="1113136" y="3137431"/>
            <a:ext cx="74662" cy="0"/>
          </a:xfrm>
          <a:prstGeom prst="line">
            <a:avLst/>
          </a:prstGeom>
          <a:noFill/>
          <a:ln w="0">
            <a:solidFill>
              <a:srgbClr val="96969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0147" tIns="40074" rIns="80147" bIns="40074"/>
          <a:lstStyle/>
          <a:p>
            <a:endParaRPr lang="en-US"/>
          </a:p>
        </p:txBody>
      </p:sp>
      <p:sp>
        <p:nvSpPr>
          <p:cNvPr id="1869858" name="Line 34"/>
          <p:cNvSpPr>
            <a:spLocks noChangeShapeType="1"/>
          </p:cNvSpPr>
          <p:nvPr/>
        </p:nvSpPr>
        <p:spPr bwMode="auto">
          <a:xfrm>
            <a:off x="1113136" y="2488059"/>
            <a:ext cx="74662" cy="0"/>
          </a:xfrm>
          <a:prstGeom prst="line">
            <a:avLst/>
          </a:prstGeom>
          <a:noFill/>
          <a:ln w="0">
            <a:solidFill>
              <a:srgbClr val="969696"/>
            </a:solidFill>
            <a:round/>
            <a:headEnd/>
            <a:tailEnd/>
          </a:ln>
          <a:extLst>
            <a:ext uri="{909E8E84-426E-40DD-AFC4-6F175D3DCCD1}">
              <a14:hiddenFill xmlns:a14="http://schemas.microsoft.com/office/drawing/2010/main" xmlns="">
                <a:noFill/>
              </a14:hiddenFill>
            </a:ext>
          </a:extLst>
        </p:spPr>
        <p:txBody>
          <a:bodyPr lIns="80147" tIns="40074" rIns="80147" bIns="40074"/>
          <a:lstStyle/>
          <a:p>
            <a:endParaRPr lang="en-US"/>
          </a:p>
        </p:txBody>
      </p:sp>
      <p:sp>
        <p:nvSpPr>
          <p:cNvPr id="1869859" name="Line 35"/>
          <p:cNvSpPr>
            <a:spLocks noChangeShapeType="1"/>
          </p:cNvSpPr>
          <p:nvPr/>
        </p:nvSpPr>
        <p:spPr bwMode="auto">
          <a:xfrm>
            <a:off x="1113136" y="1844447"/>
            <a:ext cx="74662" cy="0"/>
          </a:xfrm>
          <a:prstGeom prst="line">
            <a:avLst/>
          </a:prstGeom>
          <a:noFill/>
          <a:ln w="0">
            <a:solidFill>
              <a:srgbClr val="96969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0147" tIns="40074" rIns="80147" bIns="40074"/>
          <a:lstStyle/>
          <a:p>
            <a:endParaRPr lang="en-US"/>
          </a:p>
        </p:txBody>
      </p:sp>
      <p:sp>
        <p:nvSpPr>
          <p:cNvPr id="1869860" name="Line 36"/>
          <p:cNvSpPr>
            <a:spLocks noChangeShapeType="1"/>
          </p:cNvSpPr>
          <p:nvPr/>
        </p:nvSpPr>
        <p:spPr bwMode="auto">
          <a:xfrm>
            <a:off x="1113136" y="1200834"/>
            <a:ext cx="74662" cy="0"/>
          </a:xfrm>
          <a:prstGeom prst="line">
            <a:avLst/>
          </a:prstGeom>
          <a:noFill/>
          <a:ln w="0">
            <a:solidFill>
              <a:srgbClr val="96969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0147" tIns="40074" rIns="80147" bIns="40074"/>
          <a:lstStyle/>
          <a:p>
            <a:endParaRPr lang="en-US"/>
          </a:p>
        </p:txBody>
      </p:sp>
      <p:sp>
        <p:nvSpPr>
          <p:cNvPr id="1869861" name="Line 37"/>
          <p:cNvSpPr>
            <a:spLocks noChangeShapeType="1"/>
          </p:cNvSpPr>
          <p:nvPr/>
        </p:nvSpPr>
        <p:spPr bwMode="auto">
          <a:xfrm>
            <a:off x="1187798" y="5074027"/>
            <a:ext cx="7240810" cy="0"/>
          </a:xfrm>
          <a:prstGeom prst="line">
            <a:avLst/>
          </a:prstGeom>
          <a:noFill/>
          <a:ln w="0">
            <a:solidFill>
              <a:srgbClr val="969696"/>
            </a:solidFill>
            <a:round/>
            <a:headEnd/>
            <a:tailEnd/>
          </a:ln>
          <a:extLst>
            <a:ext uri="{909E8E84-426E-40DD-AFC4-6F175D3DCCD1}">
              <a14:hiddenFill xmlns:a14="http://schemas.microsoft.com/office/drawing/2010/main" xmlns="">
                <a:noFill/>
              </a14:hiddenFill>
            </a:ext>
          </a:extLst>
        </p:spPr>
        <p:txBody>
          <a:bodyPr lIns="80147" tIns="40074" rIns="80147" bIns="40074"/>
          <a:lstStyle/>
          <a:p>
            <a:endParaRPr lang="en-US"/>
          </a:p>
        </p:txBody>
      </p:sp>
      <p:sp>
        <p:nvSpPr>
          <p:cNvPr id="1869862" name="Line 38"/>
          <p:cNvSpPr>
            <a:spLocks noChangeShapeType="1"/>
          </p:cNvSpPr>
          <p:nvPr/>
        </p:nvSpPr>
        <p:spPr bwMode="auto">
          <a:xfrm flipV="1">
            <a:off x="1187797" y="5074027"/>
            <a:ext cx="0" cy="41756"/>
          </a:xfrm>
          <a:prstGeom prst="line">
            <a:avLst/>
          </a:prstGeom>
          <a:noFill/>
          <a:ln w="0">
            <a:solidFill>
              <a:srgbClr val="96969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0147" tIns="40074" rIns="80147" bIns="40074"/>
          <a:lstStyle/>
          <a:p>
            <a:endParaRPr lang="en-US"/>
          </a:p>
        </p:txBody>
      </p:sp>
      <p:sp>
        <p:nvSpPr>
          <p:cNvPr id="1869863" name="Line 39"/>
          <p:cNvSpPr>
            <a:spLocks noChangeShapeType="1"/>
          </p:cNvSpPr>
          <p:nvPr/>
        </p:nvSpPr>
        <p:spPr bwMode="auto">
          <a:xfrm flipV="1">
            <a:off x="2056586" y="5074027"/>
            <a:ext cx="0" cy="41756"/>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lIns="80147" tIns="40074" rIns="80147" bIns="40074"/>
          <a:lstStyle/>
          <a:p>
            <a:endParaRPr lang="en-US"/>
          </a:p>
        </p:txBody>
      </p:sp>
      <p:sp>
        <p:nvSpPr>
          <p:cNvPr id="1869864" name="Line 40"/>
          <p:cNvSpPr>
            <a:spLocks noChangeShapeType="1"/>
          </p:cNvSpPr>
          <p:nvPr/>
        </p:nvSpPr>
        <p:spPr bwMode="auto">
          <a:xfrm flipV="1">
            <a:off x="3924481" y="5074027"/>
            <a:ext cx="0" cy="41756"/>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lIns="80147" tIns="40074" rIns="80147" bIns="40074"/>
          <a:lstStyle/>
          <a:p>
            <a:endParaRPr lang="en-US"/>
          </a:p>
        </p:txBody>
      </p:sp>
      <p:sp>
        <p:nvSpPr>
          <p:cNvPr id="1869865" name="Line 41"/>
          <p:cNvSpPr>
            <a:spLocks noChangeShapeType="1"/>
          </p:cNvSpPr>
          <p:nvPr/>
        </p:nvSpPr>
        <p:spPr bwMode="auto">
          <a:xfrm flipV="1">
            <a:off x="5698710" y="5074027"/>
            <a:ext cx="0" cy="41756"/>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lIns="80147" tIns="40074" rIns="80147" bIns="40074"/>
          <a:lstStyle/>
          <a:p>
            <a:endParaRPr lang="en-US"/>
          </a:p>
        </p:txBody>
      </p:sp>
      <p:sp>
        <p:nvSpPr>
          <p:cNvPr id="1869866" name="Rectangle 42"/>
          <p:cNvSpPr>
            <a:spLocks noChangeArrowheads="1"/>
          </p:cNvSpPr>
          <p:nvPr/>
        </p:nvSpPr>
        <p:spPr bwMode="auto">
          <a:xfrm>
            <a:off x="1626014" y="3570825"/>
            <a:ext cx="75661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defTabSz="914179"/>
            <a:r>
              <a:rPr lang="en-US" sz="1400">
                <a:solidFill>
                  <a:srgbClr val="4D4D4D"/>
                </a:solidFill>
              </a:rPr>
              <a:t>10 million</a:t>
            </a:r>
          </a:p>
        </p:txBody>
      </p:sp>
      <p:sp>
        <p:nvSpPr>
          <p:cNvPr id="1869867" name="Rectangle 43"/>
          <p:cNvSpPr>
            <a:spLocks noChangeArrowheads="1"/>
          </p:cNvSpPr>
          <p:nvPr/>
        </p:nvSpPr>
        <p:spPr bwMode="auto">
          <a:xfrm>
            <a:off x="1626014" y="2924334"/>
            <a:ext cx="75661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defTabSz="914179"/>
            <a:r>
              <a:rPr lang="en-US" sz="1400">
                <a:solidFill>
                  <a:srgbClr val="4D4D4D"/>
                </a:solidFill>
              </a:rPr>
              <a:t>15 million</a:t>
            </a:r>
          </a:p>
        </p:txBody>
      </p:sp>
      <p:sp>
        <p:nvSpPr>
          <p:cNvPr id="1869868" name="Rectangle 44"/>
          <p:cNvSpPr>
            <a:spLocks noChangeArrowheads="1"/>
          </p:cNvSpPr>
          <p:nvPr/>
        </p:nvSpPr>
        <p:spPr bwMode="auto">
          <a:xfrm>
            <a:off x="1626014" y="2270642"/>
            <a:ext cx="75661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defTabSz="914179"/>
            <a:r>
              <a:rPr lang="en-US" sz="1400">
                <a:solidFill>
                  <a:srgbClr val="4D4D4D"/>
                </a:solidFill>
              </a:rPr>
              <a:t>20 million</a:t>
            </a:r>
          </a:p>
        </p:txBody>
      </p:sp>
      <p:sp>
        <p:nvSpPr>
          <p:cNvPr id="1869869" name="Rectangle 45"/>
          <p:cNvSpPr>
            <a:spLocks noChangeArrowheads="1"/>
          </p:cNvSpPr>
          <p:nvPr/>
        </p:nvSpPr>
        <p:spPr bwMode="auto">
          <a:xfrm>
            <a:off x="1626014" y="1639988"/>
            <a:ext cx="75661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defTabSz="914179"/>
            <a:r>
              <a:rPr lang="en-US" sz="1400">
                <a:solidFill>
                  <a:srgbClr val="4D4D4D"/>
                </a:solidFill>
              </a:rPr>
              <a:t>25 million</a:t>
            </a:r>
          </a:p>
        </p:txBody>
      </p:sp>
      <p:sp>
        <p:nvSpPr>
          <p:cNvPr id="1869870" name="Rectangle 46"/>
          <p:cNvSpPr>
            <a:spLocks noChangeArrowheads="1"/>
          </p:cNvSpPr>
          <p:nvPr/>
        </p:nvSpPr>
        <p:spPr bwMode="auto">
          <a:xfrm>
            <a:off x="1185082" y="5150340"/>
            <a:ext cx="1795949"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defTabSz="914179"/>
            <a:r>
              <a:rPr lang="en-US" sz="1200">
                <a:solidFill>
                  <a:srgbClr val="1255A4"/>
                </a:solidFill>
              </a:rPr>
              <a:t>High-income countries</a:t>
            </a:r>
            <a:endParaRPr lang="en-US">
              <a:solidFill>
                <a:srgbClr val="1255A4"/>
              </a:solidFill>
            </a:endParaRPr>
          </a:p>
        </p:txBody>
      </p:sp>
      <p:sp>
        <p:nvSpPr>
          <p:cNvPr id="1869871" name="Rectangle 47"/>
          <p:cNvSpPr>
            <a:spLocks noChangeArrowheads="1"/>
          </p:cNvSpPr>
          <p:nvPr/>
        </p:nvSpPr>
        <p:spPr bwMode="auto">
          <a:xfrm>
            <a:off x="2862930" y="5150340"/>
            <a:ext cx="1987354"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defTabSz="914179"/>
            <a:r>
              <a:rPr lang="en-US" sz="1200">
                <a:solidFill>
                  <a:srgbClr val="1255A4"/>
                </a:solidFill>
              </a:rPr>
              <a:t>Upper middle-income</a:t>
            </a:r>
            <a:endParaRPr lang="en-US">
              <a:solidFill>
                <a:srgbClr val="1255A4"/>
              </a:solidFill>
            </a:endParaRPr>
          </a:p>
        </p:txBody>
      </p:sp>
      <p:sp>
        <p:nvSpPr>
          <p:cNvPr id="1869872" name="Rectangle 48"/>
          <p:cNvSpPr>
            <a:spLocks noChangeArrowheads="1"/>
          </p:cNvSpPr>
          <p:nvPr/>
        </p:nvSpPr>
        <p:spPr bwMode="auto">
          <a:xfrm>
            <a:off x="4725396" y="5150340"/>
            <a:ext cx="2000929"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defTabSz="914179"/>
            <a:r>
              <a:rPr lang="en-US" sz="1200">
                <a:solidFill>
                  <a:srgbClr val="1255A4"/>
                </a:solidFill>
              </a:rPr>
              <a:t>Lower middle-income </a:t>
            </a:r>
            <a:endParaRPr lang="en-US">
              <a:solidFill>
                <a:srgbClr val="1255A4"/>
              </a:solidFill>
            </a:endParaRPr>
          </a:p>
        </p:txBody>
      </p:sp>
      <p:sp>
        <p:nvSpPr>
          <p:cNvPr id="1869873" name="Rectangle 49"/>
          <p:cNvSpPr>
            <a:spLocks noChangeArrowheads="1"/>
          </p:cNvSpPr>
          <p:nvPr/>
        </p:nvSpPr>
        <p:spPr bwMode="auto">
          <a:xfrm>
            <a:off x="6600079" y="5150340"/>
            <a:ext cx="1996857"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defTabSz="914179"/>
            <a:r>
              <a:rPr lang="en-US" sz="1200">
                <a:solidFill>
                  <a:srgbClr val="1255A4"/>
                </a:solidFill>
              </a:rPr>
              <a:t>Low-income countries</a:t>
            </a:r>
            <a:endParaRPr lang="en-US">
              <a:solidFill>
                <a:srgbClr val="1255A4"/>
              </a:solidFill>
            </a:endParaRPr>
          </a:p>
        </p:txBody>
      </p:sp>
      <p:sp>
        <p:nvSpPr>
          <p:cNvPr id="1869874" name="Text Box 50"/>
          <p:cNvSpPr txBox="1">
            <a:spLocks noChangeArrowheads="1"/>
          </p:cNvSpPr>
          <p:nvPr/>
        </p:nvSpPr>
        <p:spPr bwMode="auto">
          <a:xfrm>
            <a:off x="5538527" y="1212353"/>
            <a:ext cx="468333" cy="2461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8" tIns="45704" rIns="91408" bIns="45704">
            <a:spAutoFit/>
          </a:bodyPr>
          <a:lstStyle>
            <a:lvl1pPr defTabSz="1042988">
              <a:defRPr>
                <a:solidFill>
                  <a:schemeClr val="tx1"/>
                </a:solidFill>
                <a:latin typeface="Arial" pitchFamily="34" charset="0"/>
                <a:cs typeface="Arial" pitchFamily="34" charset="0"/>
              </a:defRPr>
            </a:lvl1pPr>
            <a:lvl2pPr marL="522288" defTabSz="1042988">
              <a:defRPr>
                <a:solidFill>
                  <a:schemeClr val="tx1"/>
                </a:solidFill>
                <a:latin typeface="Arial" pitchFamily="34" charset="0"/>
                <a:cs typeface="Arial" pitchFamily="34" charset="0"/>
              </a:defRPr>
            </a:lvl2pPr>
            <a:lvl3pPr marL="1042988" defTabSz="1042988">
              <a:defRPr>
                <a:solidFill>
                  <a:schemeClr val="tx1"/>
                </a:solidFill>
                <a:latin typeface="Arial" pitchFamily="34" charset="0"/>
                <a:cs typeface="Arial" pitchFamily="34" charset="0"/>
              </a:defRPr>
            </a:lvl3pPr>
            <a:lvl4pPr marL="1565275" defTabSz="1042988">
              <a:defRPr>
                <a:solidFill>
                  <a:schemeClr val="tx1"/>
                </a:solidFill>
                <a:latin typeface="Arial" pitchFamily="34" charset="0"/>
                <a:cs typeface="Arial" pitchFamily="34" charset="0"/>
              </a:defRPr>
            </a:lvl4pPr>
            <a:lvl5pPr marL="2085975" defTabSz="1042988">
              <a:defRPr>
                <a:solidFill>
                  <a:schemeClr val="tx1"/>
                </a:solidFill>
                <a:latin typeface="Arial" pitchFamily="34" charset="0"/>
                <a:cs typeface="Arial" pitchFamily="34" charset="0"/>
              </a:defRPr>
            </a:lvl5pPr>
            <a:lvl6pPr marL="2543175" algn="r" defTabSz="1042988" rtl="1" fontAlgn="base">
              <a:spcBef>
                <a:spcPct val="0"/>
              </a:spcBef>
              <a:spcAft>
                <a:spcPct val="0"/>
              </a:spcAft>
              <a:defRPr>
                <a:solidFill>
                  <a:schemeClr val="tx1"/>
                </a:solidFill>
                <a:latin typeface="Arial" pitchFamily="34" charset="0"/>
                <a:cs typeface="Arial" pitchFamily="34" charset="0"/>
              </a:defRPr>
            </a:lvl6pPr>
            <a:lvl7pPr marL="3000375" algn="r" defTabSz="1042988" rtl="1" fontAlgn="base">
              <a:spcBef>
                <a:spcPct val="0"/>
              </a:spcBef>
              <a:spcAft>
                <a:spcPct val="0"/>
              </a:spcAft>
              <a:defRPr>
                <a:solidFill>
                  <a:schemeClr val="tx1"/>
                </a:solidFill>
                <a:latin typeface="Arial" pitchFamily="34" charset="0"/>
                <a:cs typeface="Arial" pitchFamily="34" charset="0"/>
              </a:defRPr>
            </a:lvl7pPr>
            <a:lvl8pPr marL="3457575" algn="r" defTabSz="1042988" rtl="1" fontAlgn="base">
              <a:spcBef>
                <a:spcPct val="0"/>
              </a:spcBef>
              <a:spcAft>
                <a:spcPct val="0"/>
              </a:spcAft>
              <a:defRPr>
                <a:solidFill>
                  <a:schemeClr val="tx1"/>
                </a:solidFill>
                <a:latin typeface="Arial" pitchFamily="34" charset="0"/>
                <a:cs typeface="Arial" pitchFamily="34" charset="0"/>
              </a:defRPr>
            </a:lvl8pPr>
            <a:lvl9pPr marL="3914775" algn="r" defTabSz="1042988" rtl="1" fontAlgn="base">
              <a:spcBef>
                <a:spcPct val="0"/>
              </a:spcBef>
              <a:spcAft>
                <a:spcPct val="0"/>
              </a:spcAft>
              <a:defRPr>
                <a:solidFill>
                  <a:schemeClr val="tx1"/>
                </a:solidFill>
                <a:latin typeface="Arial" pitchFamily="34" charset="0"/>
                <a:cs typeface="Arial" pitchFamily="34" charset="0"/>
              </a:defRPr>
            </a:lvl9pPr>
          </a:lstStyle>
          <a:p>
            <a:pPr algn="ctr" rtl="0"/>
            <a:r>
              <a:rPr lang="en-GB" sz="1000">
                <a:solidFill>
                  <a:schemeClr val="bg1"/>
                </a:solidFill>
              </a:rPr>
              <a:t>2.9M</a:t>
            </a:r>
            <a:endParaRPr lang="en-US" sz="1000">
              <a:solidFill>
                <a:schemeClr val="bg1"/>
              </a:solidFill>
            </a:endParaRPr>
          </a:p>
        </p:txBody>
      </p:sp>
      <p:sp>
        <p:nvSpPr>
          <p:cNvPr id="1869875" name="Text Box 51"/>
          <p:cNvSpPr txBox="1">
            <a:spLocks noChangeArrowheads="1"/>
          </p:cNvSpPr>
          <p:nvPr/>
        </p:nvSpPr>
        <p:spPr bwMode="auto">
          <a:xfrm>
            <a:off x="7252305" y="3707611"/>
            <a:ext cx="362535" cy="2461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8" tIns="45704" rIns="91408" bIns="45704">
            <a:spAutoFit/>
          </a:bodyPr>
          <a:lstStyle>
            <a:lvl1pPr defTabSz="1042988">
              <a:defRPr>
                <a:solidFill>
                  <a:schemeClr val="tx1"/>
                </a:solidFill>
                <a:latin typeface="Arial" pitchFamily="34" charset="0"/>
                <a:cs typeface="Arial" pitchFamily="34" charset="0"/>
              </a:defRPr>
            </a:lvl1pPr>
            <a:lvl2pPr marL="522288" defTabSz="1042988">
              <a:defRPr>
                <a:solidFill>
                  <a:schemeClr val="tx1"/>
                </a:solidFill>
                <a:latin typeface="Arial" pitchFamily="34" charset="0"/>
                <a:cs typeface="Arial" pitchFamily="34" charset="0"/>
              </a:defRPr>
            </a:lvl2pPr>
            <a:lvl3pPr marL="1042988" defTabSz="1042988">
              <a:defRPr>
                <a:solidFill>
                  <a:schemeClr val="tx1"/>
                </a:solidFill>
                <a:latin typeface="Arial" pitchFamily="34" charset="0"/>
                <a:cs typeface="Arial" pitchFamily="34" charset="0"/>
              </a:defRPr>
            </a:lvl3pPr>
            <a:lvl4pPr marL="1565275" defTabSz="1042988">
              <a:defRPr>
                <a:solidFill>
                  <a:schemeClr val="tx1"/>
                </a:solidFill>
                <a:latin typeface="Arial" pitchFamily="34" charset="0"/>
                <a:cs typeface="Arial" pitchFamily="34" charset="0"/>
              </a:defRPr>
            </a:lvl4pPr>
            <a:lvl5pPr marL="2085975" defTabSz="1042988">
              <a:defRPr>
                <a:solidFill>
                  <a:schemeClr val="tx1"/>
                </a:solidFill>
                <a:latin typeface="Arial" pitchFamily="34" charset="0"/>
                <a:cs typeface="Arial" pitchFamily="34" charset="0"/>
              </a:defRPr>
            </a:lvl5pPr>
            <a:lvl6pPr marL="2543175" algn="r" defTabSz="1042988" rtl="1" fontAlgn="base">
              <a:spcBef>
                <a:spcPct val="0"/>
              </a:spcBef>
              <a:spcAft>
                <a:spcPct val="0"/>
              </a:spcAft>
              <a:defRPr>
                <a:solidFill>
                  <a:schemeClr val="tx1"/>
                </a:solidFill>
                <a:latin typeface="Arial" pitchFamily="34" charset="0"/>
                <a:cs typeface="Arial" pitchFamily="34" charset="0"/>
              </a:defRPr>
            </a:lvl6pPr>
            <a:lvl7pPr marL="3000375" algn="r" defTabSz="1042988" rtl="1" fontAlgn="base">
              <a:spcBef>
                <a:spcPct val="0"/>
              </a:spcBef>
              <a:spcAft>
                <a:spcPct val="0"/>
              </a:spcAft>
              <a:defRPr>
                <a:solidFill>
                  <a:schemeClr val="tx1"/>
                </a:solidFill>
                <a:latin typeface="Arial" pitchFamily="34" charset="0"/>
                <a:cs typeface="Arial" pitchFamily="34" charset="0"/>
              </a:defRPr>
            </a:lvl7pPr>
            <a:lvl8pPr marL="3457575" algn="r" defTabSz="1042988" rtl="1" fontAlgn="base">
              <a:spcBef>
                <a:spcPct val="0"/>
              </a:spcBef>
              <a:spcAft>
                <a:spcPct val="0"/>
              </a:spcAft>
              <a:defRPr>
                <a:solidFill>
                  <a:schemeClr val="tx1"/>
                </a:solidFill>
                <a:latin typeface="Arial" pitchFamily="34" charset="0"/>
                <a:cs typeface="Arial" pitchFamily="34" charset="0"/>
              </a:defRPr>
            </a:lvl8pPr>
            <a:lvl9pPr marL="3914775" algn="r" defTabSz="1042988" rtl="1" fontAlgn="base">
              <a:spcBef>
                <a:spcPct val="0"/>
              </a:spcBef>
              <a:spcAft>
                <a:spcPct val="0"/>
              </a:spcAft>
              <a:defRPr>
                <a:solidFill>
                  <a:schemeClr val="tx1"/>
                </a:solidFill>
                <a:latin typeface="Arial" pitchFamily="34" charset="0"/>
                <a:cs typeface="Arial" pitchFamily="34" charset="0"/>
              </a:defRPr>
            </a:lvl9pPr>
          </a:lstStyle>
          <a:p>
            <a:pPr algn="ctr" rtl="0"/>
            <a:r>
              <a:rPr lang="en-GB" sz="1000">
                <a:solidFill>
                  <a:schemeClr val="bg1"/>
                </a:solidFill>
              </a:rPr>
              <a:t>1M</a:t>
            </a:r>
            <a:endParaRPr lang="en-US" sz="1000">
              <a:solidFill>
                <a:schemeClr val="bg1"/>
              </a:solidFill>
            </a:endParaRPr>
          </a:p>
        </p:txBody>
      </p:sp>
      <p:sp>
        <p:nvSpPr>
          <p:cNvPr id="1869876" name="Text Box 52"/>
          <p:cNvSpPr txBox="1">
            <a:spLocks noChangeArrowheads="1"/>
          </p:cNvSpPr>
          <p:nvPr/>
        </p:nvSpPr>
        <p:spPr bwMode="auto">
          <a:xfrm>
            <a:off x="3740311" y="4123727"/>
            <a:ext cx="356123" cy="1846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8" tIns="45704" rIns="91408" bIns="45704">
            <a:spAutoFit/>
          </a:bodyPr>
          <a:lstStyle>
            <a:lvl1pPr defTabSz="1042988">
              <a:defRPr>
                <a:solidFill>
                  <a:schemeClr val="tx1"/>
                </a:solidFill>
                <a:latin typeface="Arial" pitchFamily="34" charset="0"/>
                <a:cs typeface="Arial" pitchFamily="34" charset="0"/>
              </a:defRPr>
            </a:lvl1pPr>
            <a:lvl2pPr marL="522288" defTabSz="1042988">
              <a:defRPr>
                <a:solidFill>
                  <a:schemeClr val="tx1"/>
                </a:solidFill>
                <a:latin typeface="Arial" pitchFamily="34" charset="0"/>
                <a:cs typeface="Arial" pitchFamily="34" charset="0"/>
              </a:defRPr>
            </a:lvl2pPr>
            <a:lvl3pPr marL="1042988" defTabSz="1042988">
              <a:defRPr>
                <a:solidFill>
                  <a:schemeClr val="tx1"/>
                </a:solidFill>
                <a:latin typeface="Arial" pitchFamily="34" charset="0"/>
                <a:cs typeface="Arial" pitchFamily="34" charset="0"/>
              </a:defRPr>
            </a:lvl3pPr>
            <a:lvl4pPr marL="1565275" defTabSz="1042988">
              <a:defRPr>
                <a:solidFill>
                  <a:schemeClr val="tx1"/>
                </a:solidFill>
                <a:latin typeface="Arial" pitchFamily="34" charset="0"/>
                <a:cs typeface="Arial" pitchFamily="34" charset="0"/>
              </a:defRPr>
            </a:lvl4pPr>
            <a:lvl5pPr marL="2085975" defTabSz="1042988">
              <a:defRPr>
                <a:solidFill>
                  <a:schemeClr val="tx1"/>
                </a:solidFill>
                <a:latin typeface="Arial" pitchFamily="34" charset="0"/>
                <a:cs typeface="Arial" pitchFamily="34" charset="0"/>
              </a:defRPr>
            </a:lvl5pPr>
            <a:lvl6pPr marL="2543175" algn="r" defTabSz="1042988" rtl="1" fontAlgn="base">
              <a:spcBef>
                <a:spcPct val="0"/>
              </a:spcBef>
              <a:spcAft>
                <a:spcPct val="0"/>
              </a:spcAft>
              <a:defRPr>
                <a:solidFill>
                  <a:schemeClr val="tx1"/>
                </a:solidFill>
                <a:latin typeface="Arial" pitchFamily="34" charset="0"/>
                <a:cs typeface="Arial" pitchFamily="34" charset="0"/>
              </a:defRPr>
            </a:lvl6pPr>
            <a:lvl7pPr marL="3000375" algn="r" defTabSz="1042988" rtl="1" fontAlgn="base">
              <a:spcBef>
                <a:spcPct val="0"/>
              </a:spcBef>
              <a:spcAft>
                <a:spcPct val="0"/>
              </a:spcAft>
              <a:defRPr>
                <a:solidFill>
                  <a:schemeClr val="tx1"/>
                </a:solidFill>
                <a:latin typeface="Arial" pitchFamily="34" charset="0"/>
                <a:cs typeface="Arial" pitchFamily="34" charset="0"/>
              </a:defRPr>
            </a:lvl7pPr>
            <a:lvl8pPr marL="3457575" algn="r" defTabSz="1042988" rtl="1" fontAlgn="base">
              <a:spcBef>
                <a:spcPct val="0"/>
              </a:spcBef>
              <a:spcAft>
                <a:spcPct val="0"/>
              </a:spcAft>
              <a:defRPr>
                <a:solidFill>
                  <a:schemeClr val="tx1"/>
                </a:solidFill>
                <a:latin typeface="Arial" pitchFamily="34" charset="0"/>
                <a:cs typeface="Arial" pitchFamily="34" charset="0"/>
              </a:defRPr>
            </a:lvl8pPr>
            <a:lvl9pPr marL="3914775" algn="r" defTabSz="1042988" rtl="1" fontAlgn="base">
              <a:spcBef>
                <a:spcPct val="0"/>
              </a:spcBef>
              <a:spcAft>
                <a:spcPct val="0"/>
              </a:spcAft>
              <a:defRPr>
                <a:solidFill>
                  <a:schemeClr val="tx1"/>
                </a:solidFill>
                <a:latin typeface="Arial" pitchFamily="34" charset="0"/>
                <a:cs typeface="Arial" pitchFamily="34" charset="0"/>
              </a:defRPr>
            </a:lvl9pPr>
          </a:lstStyle>
          <a:p>
            <a:pPr algn="ctr" rtl="0"/>
            <a:r>
              <a:rPr lang="en-GB" sz="600">
                <a:solidFill>
                  <a:schemeClr val="bg1"/>
                </a:solidFill>
              </a:rPr>
              <a:t>0.8M</a:t>
            </a:r>
            <a:endParaRPr lang="en-US" sz="600">
              <a:solidFill>
                <a:schemeClr val="bg1"/>
              </a:solidFill>
            </a:endParaRPr>
          </a:p>
        </p:txBody>
      </p:sp>
      <p:sp>
        <p:nvSpPr>
          <p:cNvPr id="1869877" name="Text Box 53"/>
          <p:cNvSpPr txBox="1">
            <a:spLocks noChangeArrowheads="1"/>
          </p:cNvSpPr>
          <p:nvPr/>
        </p:nvSpPr>
        <p:spPr bwMode="auto">
          <a:xfrm>
            <a:off x="1942551" y="4020058"/>
            <a:ext cx="300018" cy="1538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8" tIns="45704" rIns="91408" bIns="45704">
            <a:spAutoFit/>
          </a:bodyPr>
          <a:lstStyle>
            <a:lvl1pPr defTabSz="1042988">
              <a:defRPr>
                <a:solidFill>
                  <a:schemeClr val="tx1"/>
                </a:solidFill>
                <a:latin typeface="Arial" pitchFamily="34" charset="0"/>
                <a:cs typeface="Arial" pitchFamily="34" charset="0"/>
              </a:defRPr>
            </a:lvl1pPr>
            <a:lvl2pPr marL="522288" defTabSz="1042988">
              <a:defRPr>
                <a:solidFill>
                  <a:schemeClr val="tx1"/>
                </a:solidFill>
                <a:latin typeface="Arial" pitchFamily="34" charset="0"/>
                <a:cs typeface="Arial" pitchFamily="34" charset="0"/>
              </a:defRPr>
            </a:lvl2pPr>
            <a:lvl3pPr marL="1042988" defTabSz="1042988">
              <a:defRPr>
                <a:solidFill>
                  <a:schemeClr val="tx1"/>
                </a:solidFill>
                <a:latin typeface="Arial" pitchFamily="34" charset="0"/>
                <a:cs typeface="Arial" pitchFamily="34" charset="0"/>
              </a:defRPr>
            </a:lvl3pPr>
            <a:lvl4pPr marL="1565275" defTabSz="1042988">
              <a:defRPr>
                <a:solidFill>
                  <a:schemeClr val="tx1"/>
                </a:solidFill>
                <a:latin typeface="Arial" pitchFamily="34" charset="0"/>
                <a:cs typeface="Arial" pitchFamily="34" charset="0"/>
              </a:defRPr>
            </a:lvl4pPr>
            <a:lvl5pPr marL="2085975" defTabSz="1042988">
              <a:defRPr>
                <a:solidFill>
                  <a:schemeClr val="tx1"/>
                </a:solidFill>
                <a:latin typeface="Arial" pitchFamily="34" charset="0"/>
                <a:cs typeface="Arial" pitchFamily="34" charset="0"/>
              </a:defRPr>
            </a:lvl5pPr>
            <a:lvl6pPr marL="2543175" algn="r" defTabSz="1042988" rtl="1" fontAlgn="base">
              <a:spcBef>
                <a:spcPct val="0"/>
              </a:spcBef>
              <a:spcAft>
                <a:spcPct val="0"/>
              </a:spcAft>
              <a:defRPr>
                <a:solidFill>
                  <a:schemeClr val="tx1"/>
                </a:solidFill>
                <a:latin typeface="Arial" pitchFamily="34" charset="0"/>
                <a:cs typeface="Arial" pitchFamily="34" charset="0"/>
              </a:defRPr>
            </a:lvl6pPr>
            <a:lvl7pPr marL="3000375" algn="r" defTabSz="1042988" rtl="1" fontAlgn="base">
              <a:spcBef>
                <a:spcPct val="0"/>
              </a:spcBef>
              <a:spcAft>
                <a:spcPct val="0"/>
              </a:spcAft>
              <a:defRPr>
                <a:solidFill>
                  <a:schemeClr val="tx1"/>
                </a:solidFill>
                <a:latin typeface="Arial" pitchFamily="34" charset="0"/>
                <a:cs typeface="Arial" pitchFamily="34" charset="0"/>
              </a:defRPr>
            </a:lvl7pPr>
            <a:lvl8pPr marL="3457575" algn="r" defTabSz="1042988" rtl="1" fontAlgn="base">
              <a:spcBef>
                <a:spcPct val="0"/>
              </a:spcBef>
              <a:spcAft>
                <a:spcPct val="0"/>
              </a:spcAft>
              <a:defRPr>
                <a:solidFill>
                  <a:schemeClr val="tx1"/>
                </a:solidFill>
                <a:latin typeface="Arial" pitchFamily="34" charset="0"/>
                <a:cs typeface="Arial" pitchFamily="34" charset="0"/>
              </a:defRPr>
            </a:lvl8pPr>
            <a:lvl9pPr marL="3914775" algn="r" defTabSz="1042988" rtl="1" fontAlgn="base">
              <a:spcBef>
                <a:spcPct val="0"/>
              </a:spcBef>
              <a:spcAft>
                <a:spcPct val="0"/>
              </a:spcAft>
              <a:defRPr>
                <a:solidFill>
                  <a:schemeClr val="tx1"/>
                </a:solidFill>
                <a:latin typeface="Arial" pitchFamily="34" charset="0"/>
                <a:cs typeface="Arial" pitchFamily="34" charset="0"/>
              </a:defRPr>
            </a:lvl9pPr>
          </a:lstStyle>
          <a:p>
            <a:pPr algn="ctr" rtl="0"/>
            <a:r>
              <a:rPr lang="en-GB" sz="400">
                <a:solidFill>
                  <a:schemeClr val="bg1"/>
                </a:solidFill>
              </a:rPr>
              <a:t>0.5M</a:t>
            </a:r>
            <a:endParaRPr lang="en-US" sz="400">
              <a:solidFill>
                <a:schemeClr val="bg1"/>
              </a:solidFill>
            </a:endParaRPr>
          </a:p>
        </p:txBody>
      </p:sp>
      <p:sp>
        <p:nvSpPr>
          <p:cNvPr id="1869878" name="Rectangle 54" descr="50%"/>
          <p:cNvSpPr>
            <a:spLocks noChangeArrowheads="1"/>
          </p:cNvSpPr>
          <p:nvPr/>
        </p:nvSpPr>
        <p:spPr bwMode="auto">
          <a:xfrm>
            <a:off x="6753474" y="3896231"/>
            <a:ext cx="1384632" cy="368601"/>
          </a:xfrm>
          <a:prstGeom prst="rect">
            <a:avLst/>
          </a:prstGeom>
          <a:pattFill prst="pct50">
            <a:fgClr>
              <a:srgbClr val="ED1C24"/>
            </a:fgClr>
            <a:bgClr>
              <a:srgbClr val="FFFFFF"/>
            </a:bgClr>
          </a:pattFill>
          <a:ln>
            <a:noFill/>
          </a:ln>
          <a:effectLst>
            <a:outerShdw dist="107763" dir="2700000" algn="ctr" rotWithShape="0">
              <a:srgbClr val="808080">
                <a:alpha val="50000"/>
              </a:srgbClr>
            </a:outerShdw>
          </a:effectLst>
          <a:extLst>
            <a:ext uri="{91240B29-F687-4F45-9708-019B960494DF}">
              <a14:hiddenLine xmlns:a14="http://schemas.microsoft.com/office/drawing/2010/main" xmlns="" w="14351">
                <a:solidFill>
                  <a:srgbClr val="000000"/>
                </a:solidFill>
                <a:miter lim="800000"/>
                <a:headEnd/>
                <a:tailEnd/>
              </a14:hiddenLine>
            </a:ext>
          </a:extLst>
        </p:spPr>
        <p:txBody>
          <a:bodyPr lIns="91408" tIns="45704" rIns="91408" bIns="45704"/>
          <a:lstStyle/>
          <a:p>
            <a:pPr algn="ctr" defTabSz="914179"/>
            <a:r>
              <a:rPr lang="en-GB" sz="1000">
                <a:solidFill>
                  <a:schemeClr val="bg1"/>
                </a:solidFill>
              </a:rPr>
              <a:t>2.3 M</a:t>
            </a:r>
            <a:endParaRPr lang="en-US" sz="1000">
              <a:solidFill>
                <a:schemeClr val="bg1"/>
              </a:solidFill>
            </a:endParaRPr>
          </a:p>
        </p:txBody>
      </p:sp>
      <p:sp>
        <p:nvSpPr>
          <p:cNvPr id="1869879" name="Rectangle 55"/>
          <p:cNvSpPr>
            <a:spLocks noChangeArrowheads="1"/>
          </p:cNvSpPr>
          <p:nvPr/>
        </p:nvSpPr>
        <p:spPr bwMode="auto">
          <a:xfrm>
            <a:off x="6753474" y="4263392"/>
            <a:ext cx="1384632" cy="142545"/>
          </a:xfrm>
          <a:prstGeom prst="rect">
            <a:avLst/>
          </a:prstGeom>
          <a:solidFill>
            <a:srgbClr val="ED1C24"/>
          </a:solidFill>
          <a:ln>
            <a:noFill/>
          </a:ln>
          <a:effectLst>
            <a:outerShdw dist="107763" dir="2700000" algn="ctr" rotWithShape="0">
              <a:srgbClr val="808080">
                <a:alpha val="50000"/>
              </a:srgbClr>
            </a:outerShdw>
          </a:effectLst>
          <a:extLst>
            <a:ext uri="{91240B29-F687-4F45-9708-019B960494DF}">
              <a14:hiddenLine xmlns:a14="http://schemas.microsoft.com/office/drawing/2010/main" xmlns="" w="14351">
                <a:solidFill>
                  <a:srgbClr val="000000"/>
                </a:solidFill>
                <a:miter lim="800000"/>
                <a:headEnd/>
                <a:tailEnd/>
              </a14:hiddenLine>
            </a:ext>
          </a:extLst>
        </p:spPr>
        <p:txBody>
          <a:bodyPr lIns="80147" tIns="40074" rIns="80147" bIns="40074"/>
          <a:lstStyle/>
          <a:p>
            <a:endParaRPr lang="en-US"/>
          </a:p>
        </p:txBody>
      </p:sp>
      <p:sp>
        <p:nvSpPr>
          <p:cNvPr id="1869880" name="Text Box 56"/>
          <p:cNvSpPr txBox="1">
            <a:spLocks noChangeArrowheads="1"/>
          </p:cNvSpPr>
          <p:nvPr/>
        </p:nvSpPr>
        <p:spPr bwMode="auto">
          <a:xfrm>
            <a:off x="6787411" y="4218757"/>
            <a:ext cx="1290966" cy="1209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8" tIns="45704" rIns="91408" bIns="45704"/>
          <a:lstStyle>
            <a:lvl1pPr defTabSz="1042988">
              <a:defRPr>
                <a:solidFill>
                  <a:schemeClr val="tx1"/>
                </a:solidFill>
                <a:latin typeface="Arial" pitchFamily="34" charset="0"/>
                <a:cs typeface="Arial" pitchFamily="34" charset="0"/>
              </a:defRPr>
            </a:lvl1pPr>
            <a:lvl2pPr marL="522288" defTabSz="1042988">
              <a:defRPr>
                <a:solidFill>
                  <a:schemeClr val="tx1"/>
                </a:solidFill>
                <a:latin typeface="Arial" pitchFamily="34" charset="0"/>
                <a:cs typeface="Arial" pitchFamily="34" charset="0"/>
              </a:defRPr>
            </a:lvl2pPr>
            <a:lvl3pPr marL="1042988" defTabSz="1042988">
              <a:defRPr>
                <a:solidFill>
                  <a:schemeClr val="tx1"/>
                </a:solidFill>
                <a:latin typeface="Arial" pitchFamily="34" charset="0"/>
                <a:cs typeface="Arial" pitchFamily="34" charset="0"/>
              </a:defRPr>
            </a:lvl3pPr>
            <a:lvl4pPr marL="1565275" defTabSz="1042988">
              <a:defRPr>
                <a:solidFill>
                  <a:schemeClr val="tx1"/>
                </a:solidFill>
                <a:latin typeface="Arial" pitchFamily="34" charset="0"/>
                <a:cs typeface="Arial" pitchFamily="34" charset="0"/>
              </a:defRPr>
            </a:lvl4pPr>
            <a:lvl5pPr marL="2085975" defTabSz="1042988">
              <a:defRPr>
                <a:solidFill>
                  <a:schemeClr val="tx1"/>
                </a:solidFill>
                <a:latin typeface="Arial" pitchFamily="34" charset="0"/>
                <a:cs typeface="Arial" pitchFamily="34" charset="0"/>
              </a:defRPr>
            </a:lvl5pPr>
            <a:lvl6pPr marL="2543175" algn="r" defTabSz="1042988" rtl="1" fontAlgn="base">
              <a:spcBef>
                <a:spcPct val="0"/>
              </a:spcBef>
              <a:spcAft>
                <a:spcPct val="0"/>
              </a:spcAft>
              <a:defRPr>
                <a:solidFill>
                  <a:schemeClr val="tx1"/>
                </a:solidFill>
                <a:latin typeface="Arial" pitchFamily="34" charset="0"/>
                <a:cs typeface="Arial" pitchFamily="34" charset="0"/>
              </a:defRPr>
            </a:lvl6pPr>
            <a:lvl7pPr marL="3000375" algn="r" defTabSz="1042988" rtl="1" fontAlgn="base">
              <a:spcBef>
                <a:spcPct val="0"/>
              </a:spcBef>
              <a:spcAft>
                <a:spcPct val="0"/>
              </a:spcAft>
              <a:defRPr>
                <a:solidFill>
                  <a:schemeClr val="tx1"/>
                </a:solidFill>
                <a:latin typeface="Arial" pitchFamily="34" charset="0"/>
                <a:cs typeface="Arial" pitchFamily="34" charset="0"/>
              </a:defRPr>
            </a:lvl7pPr>
            <a:lvl8pPr marL="3457575" algn="r" defTabSz="1042988" rtl="1" fontAlgn="base">
              <a:spcBef>
                <a:spcPct val="0"/>
              </a:spcBef>
              <a:spcAft>
                <a:spcPct val="0"/>
              </a:spcAft>
              <a:defRPr>
                <a:solidFill>
                  <a:schemeClr val="tx1"/>
                </a:solidFill>
                <a:latin typeface="Arial" pitchFamily="34" charset="0"/>
                <a:cs typeface="Arial" pitchFamily="34" charset="0"/>
              </a:defRPr>
            </a:lvl8pPr>
            <a:lvl9pPr marL="3914775" algn="r" defTabSz="1042988" rtl="1" fontAlgn="base">
              <a:spcBef>
                <a:spcPct val="0"/>
              </a:spcBef>
              <a:spcAft>
                <a:spcPct val="0"/>
              </a:spcAft>
              <a:defRPr>
                <a:solidFill>
                  <a:schemeClr val="tx1"/>
                </a:solidFill>
                <a:latin typeface="Arial" pitchFamily="34" charset="0"/>
                <a:cs typeface="Arial" pitchFamily="34" charset="0"/>
              </a:defRPr>
            </a:lvl9pPr>
          </a:lstStyle>
          <a:p>
            <a:pPr algn="ctr" rtl="0"/>
            <a:r>
              <a:rPr lang="en-GB" sz="800">
                <a:solidFill>
                  <a:schemeClr val="bg1"/>
                </a:solidFill>
              </a:rPr>
              <a:t>1.4M</a:t>
            </a:r>
            <a:endParaRPr lang="en-US" sz="800">
              <a:solidFill>
                <a:schemeClr val="bg1"/>
              </a:solidFill>
            </a:endParaRPr>
          </a:p>
        </p:txBody>
      </p:sp>
      <p:sp>
        <p:nvSpPr>
          <p:cNvPr id="1869881" name="Rectangle 57"/>
          <p:cNvSpPr>
            <a:spLocks noChangeArrowheads="1"/>
          </p:cNvSpPr>
          <p:nvPr/>
        </p:nvSpPr>
        <p:spPr bwMode="auto">
          <a:xfrm>
            <a:off x="6753474" y="4394418"/>
            <a:ext cx="1384632" cy="679609"/>
          </a:xfrm>
          <a:prstGeom prst="rect">
            <a:avLst/>
          </a:prstGeom>
          <a:solidFill>
            <a:srgbClr val="669900"/>
          </a:solidFill>
          <a:ln>
            <a:noFill/>
          </a:ln>
          <a:effectLst>
            <a:outerShdw dist="107763" dir="2700000" algn="ctr" rotWithShape="0">
              <a:srgbClr val="808080">
                <a:alpha val="50000"/>
              </a:srgbClr>
            </a:outerShdw>
          </a:effectLst>
          <a:extLst>
            <a:ext uri="{91240B29-F687-4F45-9708-019B960494DF}">
              <a14:hiddenLine xmlns:a14="http://schemas.microsoft.com/office/drawing/2010/main" xmlns="" w="14351">
                <a:solidFill>
                  <a:srgbClr val="000000"/>
                </a:solidFill>
                <a:miter lim="800000"/>
                <a:headEnd/>
                <a:tailEnd/>
              </a14:hiddenLine>
            </a:ext>
          </a:extLst>
        </p:spPr>
        <p:txBody>
          <a:bodyPr lIns="91408" tIns="45704" rIns="91408" bIns="45704"/>
          <a:lstStyle/>
          <a:p>
            <a:pPr algn="ctr" defTabSz="914179"/>
            <a:r>
              <a:rPr lang="en-GB" sz="1000">
                <a:solidFill>
                  <a:schemeClr val="bg1"/>
                </a:solidFill>
              </a:rPr>
              <a:t>5.6M</a:t>
            </a:r>
            <a:endParaRPr lang="en-US" sz="1000">
              <a:solidFill>
                <a:schemeClr val="bg1"/>
              </a:solidFill>
            </a:endParaRPr>
          </a:p>
        </p:txBody>
      </p:sp>
      <p:sp>
        <p:nvSpPr>
          <p:cNvPr id="1869882" name="Rectangle 58" descr="50%"/>
          <p:cNvSpPr>
            <a:spLocks noChangeArrowheads="1"/>
          </p:cNvSpPr>
          <p:nvPr/>
        </p:nvSpPr>
        <p:spPr bwMode="auto">
          <a:xfrm>
            <a:off x="5098703" y="1506082"/>
            <a:ext cx="1292323" cy="1792612"/>
          </a:xfrm>
          <a:prstGeom prst="rect">
            <a:avLst/>
          </a:prstGeom>
          <a:pattFill prst="pct50">
            <a:fgClr>
              <a:srgbClr val="ED1C24"/>
            </a:fgClr>
            <a:bgClr>
              <a:srgbClr val="FFFFFF"/>
            </a:bgClr>
          </a:pattFill>
          <a:ln>
            <a:noFill/>
          </a:ln>
          <a:effectLst>
            <a:outerShdw dist="107763" dir="2700000" algn="ctr" rotWithShape="0">
              <a:srgbClr val="808080">
                <a:alpha val="50000"/>
              </a:srgbClr>
            </a:outerShdw>
          </a:effectLst>
          <a:extLst>
            <a:ext uri="{91240B29-F687-4F45-9708-019B960494DF}">
              <a14:hiddenLine xmlns:a14="http://schemas.microsoft.com/office/drawing/2010/main" xmlns="" w="14351">
                <a:solidFill>
                  <a:srgbClr val="000000"/>
                </a:solidFill>
                <a:miter lim="800000"/>
                <a:headEnd/>
                <a:tailEnd/>
              </a14:hiddenLine>
            </a:ext>
          </a:extLst>
        </p:spPr>
        <p:txBody>
          <a:bodyPr lIns="91408" tIns="45704" rIns="91408" bIns="45704"/>
          <a:lstStyle/>
          <a:p>
            <a:pPr algn="ctr" defTabSz="914179"/>
            <a:r>
              <a:rPr lang="en-GB" sz="1000">
                <a:solidFill>
                  <a:schemeClr val="bg1"/>
                </a:solidFill>
              </a:rPr>
              <a:t>13.6M</a:t>
            </a:r>
            <a:endParaRPr lang="en-US" sz="1000">
              <a:solidFill>
                <a:schemeClr val="bg1"/>
              </a:solidFill>
            </a:endParaRPr>
          </a:p>
        </p:txBody>
      </p:sp>
      <p:sp>
        <p:nvSpPr>
          <p:cNvPr id="1869883" name="Rectangle 59"/>
          <p:cNvSpPr>
            <a:spLocks noChangeArrowheads="1"/>
          </p:cNvSpPr>
          <p:nvPr/>
        </p:nvSpPr>
        <p:spPr bwMode="auto">
          <a:xfrm>
            <a:off x="5098703" y="3292935"/>
            <a:ext cx="1292323" cy="665210"/>
          </a:xfrm>
          <a:prstGeom prst="rect">
            <a:avLst/>
          </a:prstGeom>
          <a:solidFill>
            <a:srgbClr val="ED1C24"/>
          </a:solidFill>
          <a:ln>
            <a:noFill/>
          </a:ln>
          <a:effectLst>
            <a:outerShdw dist="107763" dir="2700000" algn="ctr" rotWithShape="0">
              <a:srgbClr val="808080">
                <a:alpha val="50000"/>
              </a:srgbClr>
            </a:outerShdw>
          </a:effectLst>
          <a:extLst>
            <a:ext uri="{91240B29-F687-4F45-9708-019B960494DF}">
              <a14:hiddenLine xmlns:a14="http://schemas.microsoft.com/office/drawing/2010/main" xmlns="" w="14351">
                <a:solidFill>
                  <a:srgbClr val="000000"/>
                </a:solidFill>
                <a:miter lim="800000"/>
                <a:headEnd/>
                <a:tailEnd/>
              </a14:hiddenLine>
            </a:ext>
          </a:extLst>
        </p:spPr>
        <p:txBody>
          <a:bodyPr lIns="80147" tIns="40074" rIns="80147" bIns="40074"/>
          <a:lstStyle/>
          <a:p>
            <a:endParaRPr lang="en-US"/>
          </a:p>
        </p:txBody>
      </p:sp>
      <p:sp>
        <p:nvSpPr>
          <p:cNvPr id="1869884" name="Text Box 60"/>
          <p:cNvSpPr txBox="1">
            <a:spLocks noChangeArrowheads="1"/>
          </p:cNvSpPr>
          <p:nvPr/>
        </p:nvSpPr>
        <p:spPr bwMode="auto">
          <a:xfrm>
            <a:off x="5085128" y="3477236"/>
            <a:ext cx="1293681" cy="3196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8" tIns="45704" rIns="91408" bIns="45704"/>
          <a:lstStyle>
            <a:lvl1pPr defTabSz="1042988">
              <a:defRPr>
                <a:solidFill>
                  <a:schemeClr val="tx1"/>
                </a:solidFill>
                <a:latin typeface="Arial" pitchFamily="34" charset="0"/>
                <a:cs typeface="Arial" pitchFamily="34" charset="0"/>
              </a:defRPr>
            </a:lvl1pPr>
            <a:lvl2pPr marL="522288" defTabSz="1042988">
              <a:defRPr>
                <a:solidFill>
                  <a:schemeClr val="tx1"/>
                </a:solidFill>
                <a:latin typeface="Arial" pitchFamily="34" charset="0"/>
                <a:cs typeface="Arial" pitchFamily="34" charset="0"/>
              </a:defRPr>
            </a:lvl2pPr>
            <a:lvl3pPr marL="1042988" defTabSz="1042988">
              <a:defRPr>
                <a:solidFill>
                  <a:schemeClr val="tx1"/>
                </a:solidFill>
                <a:latin typeface="Arial" pitchFamily="34" charset="0"/>
                <a:cs typeface="Arial" pitchFamily="34" charset="0"/>
              </a:defRPr>
            </a:lvl3pPr>
            <a:lvl4pPr marL="1565275" defTabSz="1042988">
              <a:defRPr>
                <a:solidFill>
                  <a:schemeClr val="tx1"/>
                </a:solidFill>
                <a:latin typeface="Arial" pitchFamily="34" charset="0"/>
                <a:cs typeface="Arial" pitchFamily="34" charset="0"/>
              </a:defRPr>
            </a:lvl4pPr>
            <a:lvl5pPr marL="2085975" defTabSz="1042988">
              <a:defRPr>
                <a:solidFill>
                  <a:schemeClr val="tx1"/>
                </a:solidFill>
                <a:latin typeface="Arial" pitchFamily="34" charset="0"/>
                <a:cs typeface="Arial" pitchFamily="34" charset="0"/>
              </a:defRPr>
            </a:lvl5pPr>
            <a:lvl6pPr marL="2543175" algn="r" defTabSz="1042988" rtl="1" fontAlgn="base">
              <a:spcBef>
                <a:spcPct val="0"/>
              </a:spcBef>
              <a:spcAft>
                <a:spcPct val="0"/>
              </a:spcAft>
              <a:defRPr>
                <a:solidFill>
                  <a:schemeClr val="tx1"/>
                </a:solidFill>
                <a:latin typeface="Arial" pitchFamily="34" charset="0"/>
                <a:cs typeface="Arial" pitchFamily="34" charset="0"/>
              </a:defRPr>
            </a:lvl6pPr>
            <a:lvl7pPr marL="3000375" algn="r" defTabSz="1042988" rtl="1" fontAlgn="base">
              <a:spcBef>
                <a:spcPct val="0"/>
              </a:spcBef>
              <a:spcAft>
                <a:spcPct val="0"/>
              </a:spcAft>
              <a:defRPr>
                <a:solidFill>
                  <a:schemeClr val="tx1"/>
                </a:solidFill>
                <a:latin typeface="Arial" pitchFamily="34" charset="0"/>
                <a:cs typeface="Arial" pitchFamily="34" charset="0"/>
              </a:defRPr>
            </a:lvl7pPr>
            <a:lvl8pPr marL="3457575" algn="r" defTabSz="1042988" rtl="1" fontAlgn="base">
              <a:spcBef>
                <a:spcPct val="0"/>
              </a:spcBef>
              <a:spcAft>
                <a:spcPct val="0"/>
              </a:spcAft>
              <a:defRPr>
                <a:solidFill>
                  <a:schemeClr val="tx1"/>
                </a:solidFill>
                <a:latin typeface="Arial" pitchFamily="34" charset="0"/>
                <a:cs typeface="Arial" pitchFamily="34" charset="0"/>
              </a:defRPr>
            </a:lvl8pPr>
            <a:lvl9pPr marL="3914775" algn="r" defTabSz="1042988" rtl="1" fontAlgn="base">
              <a:spcBef>
                <a:spcPct val="0"/>
              </a:spcBef>
              <a:spcAft>
                <a:spcPct val="0"/>
              </a:spcAft>
              <a:defRPr>
                <a:solidFill>
                  <a:schemeClr val="tx1"/>
                </a:solidFill>
                <a:latin typeface="Arial" pitchFamily="34" charset="0"/>
                <a:cs typeface="Arial" pitchFamily="34" charset="0"/>
              </a:defRPr>
            </a:lvl9pPr>
          </a:lstStyle>
          <a:p>
            <a:pPr algn="ctr" rtl="0"/>
            <a:r>
              <a:rPr lang="en-GB" sz="1000">
                <a:solidFill>
                  <a:schemeClr val="bg1"/>
                </a:solidFill>
              </a:rPr>
              <a:t>5.3M</a:t>
            </a:r>
            <a:endParaRPr lang="en-US" sz="1000">
              <a:solidFill>
                <a:schemeClr val="bg1"/>
              </a:solidFill>
            </a:endParaRPr>
          </a:p>
        </p:txBody>
      </p:sp>
      <p:sp>
        <p:nvSpPr>
          <p:cNvPr id="1869885" name="Rectangle 61"/>
          <p:cNvSpPr>
            <a:spLocks noChangeArrowheads="1"/>
          </p:cNvSpPr>
          <p:nvPr/>
        </p:nvSpPr>
        <p:spPr bwMode="auto">
          <a:xfrm>
            <a:off x="5098703" y="3950945"/>
            <a:ext cx="1292323" cy="1128841"/>
          </a:xfrm>
          <a:prstGeom prst="rect">
            <a:avLst/>
          </a:prstGeom>
          <a:solidFill>
            <a:srgbClr val="669900"/>
          </a:solidFill>
          <a:ln>
            <a:noFill/>
          </a:ln>
          <a:effectLst>
            <a:outerShdw dist="107763" dir="2700000" algn="ctr" rotWithShape="0">
              <a:srgbClr val="808080">
                <a:alpha val="50000"/>
              </a:srgbClr>
            </a:outerShdw>
          </a:effectLst>
          <a:extLst>
            <a:ext uri="{91240B29-F687-4F45-9708-019B960494DF}">
              <a14:hiddenLine xmlns:a14="http://schemas.microsoft.com/office/drawing/2010/main" xmlns="" w="14351">
                <a:solidFill>
                  <a:srgbClr val="000000"/>
                </a:solidFill>
                <a:miter lim="800000"/>
                <a:headEnd/>
                <a:tailEnd/>
              </a14:hiddenLine>
            </a:ext>
          </a:extLst>
        </p:spPr>
        <p:txBody>
          <a:bodyPr lIns="91408" tIns="45704" rIns="91408" bIns="45704"/>
          <a:lstStyle/>
          <a:p>
            <a:pPr algn="ctr" defTabSz="914179"/>
            <a:r>
              <a:rPr lang="en-GB" sz="1000">
                <a:solidFill>
                  <a:schemeClr val="bg1"/>
                </a:solidFill>
              </a:rPr>
              <a:t>8.3M</a:t>
            </a:r>
            <a:endParaRPr lang="en-US" sz="1000">
              <a:solidFill>
                <a:schemeClr val="bg1"/>
              </a:solidFill>
            </a:endParaRPr>
          </a:p>
        </p:txBody>
      </p:sp>
      <p:sp>
        <p:nvSpPr>
          <p:cNvPr id="1869886" name="Rectangle 62" descr="50%"/>
          <p:cNvSpPr>
            <a:spLocks noChangeArrowheads="1"/>
          </p:cNvSpPr>
          <p:nvPr/>
        </p:nvSpPr>
        <p:spPr bwMode="auto">
          <a:xfrm>
            <a:off x="3279677" y="4299388"/>
            <a:ext cx="1292323" cy="524105"/>
          </a:xfrm>
          <a:prstGeom prst="rect">
            <a:avLst/>
          </a:prstGeom>
          <a:pattFill prst="pct50">
            <a:fgClr>
              <a:srgbClr val="ED1C24"/>
            </a:fgClr>
            <a:bgClr>
              <a:srgbClr val="FFFFFF"/>
            </a:bgClr>
          </a:pattFill>
          <a:ln>
            <a:noFill/>
          </a:ln>
          <a:effectLst>
            <a:outerShdw dist="107763" dir="2700000" algn="ctr" rotWithShape="0">
              <a:srgbClr val="808080">
                <a:alpha val="50000"/>
              </a:srgbClr>
            </a:outerShdw>
          </a:effectLst>
          <a:extLst>
            <a:ext uri="{91240B29-F687-4F45-9708-019B960494DF}">
              <a14:hiddenLine xmlns:a14="http://schemas.microsoft.com/office/drawing/2010/main" xmlns="" w="14351">
                <a:solidFill>
                  <a:srgbClr val="000000"/>
                </a:solidFill>
                <a:miter lim="800000"/>
                <a:headEnd/>
                <a:tailEnd/>
              </a14:hiddenLine>
            </a:ext>
          </a:extLst>
        </p:spPr>
        <p:txBody>
          <a:bodyPr lIns="91408" tIns="45704" rIns="91408" bIns="45704"/>
          <a:lstStyle/>
          <a:p>
            <a:pPr algn="ctr" defTabSz="914179"/>
            <a:r>
              <a:rPr lang="en-GB" sz="1000">
                <a:solidFill>
                  <a:schemeClr val="bg1"/>
                </a:solidFill>
              </a:rPr>
              <a:t>4.4M</a:t>
            </a:r>
            <a:endParaRPr lang="en-US" sz="1000">
              <a:solidFill>
                <a:schemeClr val="bg1"/>
              </a:solidFill>
            </a:endParaRPr>
          </a:p>
        </p:txBody>
      </p:sp>
      <p:sp>
        <p:nvSpPr>
          <p:cNvPr id="1869887" name="Rectangle 63"/>
          <p:cNvSpPr>
            <a:spLocks noChangeArrowheads="1"/>
          </p:cNvSpPr>
          <p:nvPr/>
        </p:nvSpPr>
        <p:spPr bwMode="auto">
          <a:xfrm>
            <a:off x="3279677" y="4817734"/>
            <a:ext cx="1292323" cy="148305"/>
          </a:xfrm>
          <a:prstGeom prst="rect">
            <a:avLst/>
          </a:prstGeom>
          <a:solidFill>
            <a:srgbClr val="ED1C24"/>
          </a:solidFill>
          <a:ln>
            <a:noFill/>
          </a:ln>
          <a:effectLst>
            <a:outerShdw dist="107763" dir="2700000" algn="ctr" rotWithShape="0">
              <a:srgbClr val="808080">
                <a:alpha val="50000"/>
              </a:srgbClr>
            </a:outerShdw>
          </a:effectLst>
          <a:extLst>
            <a:ext uri="{91240B29-F687-4F45-9708-019B960494DF}">
              <a14:hiddenLine xmlns:a14="http://schemas.microsoft.com/office/drawing/2010/main" xmlns="" w="14351">
                <a:solidFill>
                  <a:srgbClr val="000000"/>
                </a:solidFill>
                <a:miter lim="800000"/>
                <a:headEnd/>
                <a:tailEnd/>
              </a14:hiddenLine>
            </a:ext>
          </a:extLst>
        </p:spPr>
        <p:txBody>
          <a:bodyPr lIns="80147" tIns="40074" rIns="80147" bIns="40074"/>
          <a:lstStyle/>
          <a:p>
            <a:endParaRPr lang="en-US"/>
          </a:p>
        </p:txBody>
      </p:sp>
      <p:sp>
        <p:nvSpPr>
          <p:cNvPr id="1869888" name="Text Box 64"/>
          <p:cNvSpPr txBox="1">
            <a:spLocks noChangeArrowheads="1"/>
          </p:cNvSpPr>
          <p:nvPr/>
        </p:nvSpPr>
        <p:spPr bwMode="auto">
          <a:xfrm>
            <a:off x="3361126" y="4763020"/>
            <a:ext cx="1132140" cy="2490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08" tIns="45704" rIns="91408" bIns="45704">
            <a:spAutoFit/>
          </a:bodyPr>
          <a:lstStyle>
            <a:lvl1pPr defTabSz="1042988">
              <a:defRPr>
                <a:solidFill>
                  <a:schemeClr val="tx1"/>
                </a:solidFill>
                <a:latin typeface="Arial" pitchFamily="34" charset="0"/>
                <a:cs typeface="Arial" pitchFamily="34" charset="0"/>
              </a:defRPr>
            </a:lvl1pPr>
            <a:lvl2pPr marL="522288" defTabSz="1042988">
              <a:defRPr>
                <a:solidFill>
                  <a:schemeClr val="tx1"/>
                </a:solidFill>
                <a:latin typeface="Arial" pitchFamily="34" charset="0"/>
                <a:cs typeface="Arial" pitchFamily="34" charset="0"/>
              </a:defRPr>
            </a:lvl2pPr>
            <a:lvl3pPr marL="1042988" defTabSz="1042988">
              <a:defRPr>
                <a:solidFill>
                  <a:schemeClr val="tx1"/>
                </a:solidFill>
                <a:latin typeface="Arial" pitchFamily="34" charset="0"/>
                <a:cs typeface="Arial" pitchFamily="34" charset="0"/>
              </a:defRPr>
            </a:lvl3pPr>
            <a:lvl4pPr marL="1565275" defTabSz="1042988">
              <a:defRPr>
                <a:solidFill>
                  <a:schemeClr val="tx1"/>
                </a:solidFill>
                <a:latin typeface="Arial" pitchFamily="34" charset="0"/>
                <a:cs typeface="Arial" pitchFamily="34" charset="0"/>
              </a:defRPr>
            </a:lvl4pPr>
            <a:lvl5pPr marL="2085975" defTabSz="1042988">
              <a:defRPr>
                <a:solidFill>
                  <a:schemeClr val="tx1"/>
                </a:solidFill>
                <a:latin typeface="Arial" pitchFamily="34" charset="0"/>
                <a:cs typeface="Arial" pitchFamily="34" charset="0"/>
              </a:defRPr>
            </a:lvl5pPr>
            <a:lvl6pPr marL="2543175" algn="r" defTabSz="1042988" rtl="1" fontAlgn="base">
              <a:spcBef>
                <a:spcPct val="0"/>
              </a:spcBef>
              <a:spcAft>
                <a:spcPct val="0"/>
              </a:spcAft>
              <a:defRPr>
                <a:solidFill>
                  <a:schemeClr val="tx1"/>
                </a:solidFill>
                <a:latin typeface="Arial" pitchFamily="34" charset="0"/>
                <a:cs typeface="Arial" pitchFamily="34" charset="0"/>
              </a:defRPr>
            </a:lvl6pPr>
            <a:lvl7pPr marL="3000375" algn="r" defTabSz="1042988" rtl="1" fontAlgn="base">
              <a:spcBef>
                <a:spcPct val="0"/>
              </a:spcBef>
              <a:spcAft>
                <a:spcPct val="0"/>
              </a:spcAft>
              <a:defRPr>
                <a:solidFill>
                  <a:schemeClr val="tx1"/>
                </a:solidFill>
                <a:latin typeface="Arial" pitchFamily="34" charset="0"/>
                <a:cs typeface="Arial" pitchFamily="34" charset="0"/>
              </a:defRPr>
            </a:lvl7pPr>
            <a:lvl8pPr marL="3457575" algn="r" defTabSz="1042988" rtl="1" fontAlgn="base">
              <a:spcBef>
                <a:spcPct val="0"/>
              </a:spcBef>
              <a:spcAft>
                <a:spcPct val="0"/>
              </a:spcAft>
              <a:defRPr>
                <a:solidFill>
                  <a:schemeClr val="tx1"/>
                </a:solidFill>
                <a:latin typeface="Arial" pitchFamily="34" charset="0"/>
                <a:cs typeface="Arial" pitchFamily="34" charset="0"/>
              </a:defRPr>
            </a:lvl8pPr>
            <a:lvl9pPr marL="3914775" algn="r" defTabSz="1042988" rtl="1" fontAlgn="base">
              <a:spcBef>
                <a:spcPct val="0"/>
              </a:spcBef>
              <a:spcAft>
                <a:spcPct val="0"/>
              </a:spcAft>
              <a:defRPr>
                <a:solidFill>
                  <a:schemeClr val="tx1"/>
                </a:solidFill>
                <a:latin typeface="Arial" pitchFamily="34" charset="0"/>
                <a:cs typeface="Arial" pitchFamily="34" charset="0"/>
              </a:defRPr>
            </a:lvl9pPr>
          </a:lstStyle>
          <a:p>
            <a:pPr algn="ctr" rtl="0"/>
            <a:r>
              <a:rPr lang="en-GB" sz="1000">
                <a:solidFill>
                  <a:schemeClr val="bg1"/>
                </a:solidFill>
              </a:rPr>
              <a:t>1.4M</a:t>
            </a:r>
            <a:endParaRPr lang="en-US" sz="1000">
              <a:solidFill>
                <a:schemeClr val="bg1"/>
              </a:solidFill>
            </a:endParaRPr>
          </a:p>
        </p:txBody>
      </p:sp>
      <p:sp>
        <p:nvSpPr>
          <p:cNvPr id="1869889" name="Rectangle 65"/>
          <p:cNvSpPr>
            <a:spLocks noChangeArrowheads="1"/>
          </p:cNvSpPr>
          <p:nvPr/>
        </p:nvSpPr>
        <p:spPr bwMode="auto">
          <a:xfrm>
            <a:off x="3279677" y="4966039"/>
            <a:ext cx="1292323" cy="107988"/>
          </a:xfrm>
          <a:prstGeom prst="rect">
            <a:avLst/>
          </a:prstGeom>
          <a:solidFill>
            <a:srgbClr val="669900"/>
          </a:solidFill>
          <a:ln>
            <a:noFill/>
          </a:ln>
          <a:effectLst>
            <a:outerShdw dist="107763" dir="2700000" algn="ctr" rotWithShape="0">
              <a:srgbClr val="808080">
                <a:alpha val="50000"/>
              </a:srgbClr>
            </a:outerShdw>
          </a:effectLst>
          <a:extLst>
            <a:ext uri="{91240B29-F687-4F45-9708-019B960494DF}">
              <a14:hiddenLine xmlns:a14="http://schemas.microsoft.com/office/drawing/2010/main" xmlns="" w="14351">
                <a:solidFill>
                  <a:srgbClr val="000000"/>
                </a:solidFill>
                <a:miter lim="800000"/>
                <a:headEnd/>
                <a:tailEnd/>
              </a14:hiddenLine>
            </a:ext>
          </a:extLst>
        </p:spPr>
        <p:txBody>
          <a:bodyPr lIns="91408" tIns="45704" rIns="91408" bIns="45704"/>
          <a:lstStyle/>
          <a:p>
            <a:pPr algn="ctr" defTabSz="914179"/>
            <a:endParaRPr lang="en-US" sz="500"/>
          </a:p>
        </p:txBody>
      </p:sp>
      <p:sp>
        <p:nvSpPr>
          <p:cNvPr id="1869890" name="Text Box 66"/>
          <p:cNvSpPr txBox="1">
            <a:spLocks noChangeArrowheads="1"/>
          </p:cNvSpPr>
          <p:nvPr/>
        </p:nvSpPr>
        <p:spPr bwMode="auto">
          <a:xfrm>
            <a:off x="3715429" y="4889726"/>
            <a:ext cx="468333" cy="2461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8" tIns="45704" rIns="91408" bIns="45704">
            <a:spAutoFit/>
          </a:bodyPr>
          <a:lstStyle>
            <a:lvl1pPr defTabSz="1042988">
              <a:defRPr>
                <a:solidFill>
                  <a:schemeClr val="tx1"/>
                </a:solidFill>
                <a:latin typeface="Arial" pitchFamily="34" charset="0"/>
                <a:cs typeface="Arial" pitchFamily="34" charset="0"/>
              </a:defRPr>
            </a:lvl1pPr>
            <a:lvl2pPr marL="522288" defTabSz="1042988">
              <a:defRPr>
                <a:solidFill>
                  <a:schemeClr val="tx1"/>
                </a:solidFill>
                <a:latin typeface="Arial" pitchFamily="34" charset="0"/>
                <a:cs typeface="Arial" pitchFamily="34" charset="0"/>
              </a:defRPr>
            </a:lvl2pPr>
            <a:lvl3pPr marL="1042988" defTabSz="1042988">
              <a:defRPr>
                <a:solidFill>
                  <a:schemeClr val="tx1"/>
                </a:solidFill>
                <a:latin typeface="Arial" pitchFamily="34" charset="0"/>
                <a:cs typeface="Arial" pitchFamily="34" charset="0"/>
              </a:defRPr>
            </a:lvl3pPr>
            <a:lvl4pPr marL="1565275" defTabSz="1042988">
              <a:defRPr>
                <a:solidFill>
                  <a:schemeClr val="tx1"/>
                </a:solidFill>
                <a:latin typeface="Arial" pitchFamily="34" charset="0"/>
                <a:cs typeface="Arial" pitchFamily="34" charset="0"/>
              </a:defRPr>
            </a:lvl4pPr>
            <a:lvl5pPr marL="2085975" defTabSz="1042988">
              <a:defRPr>
                <a:solidFill>
                  <a:schemeClr val="tx1"/>
                </a:solidFill>
                <a:latin typeface="Arial" pitchFamily="34" charset="0"/>
                <a:cs typeface="Arial" pitchFamily="34" charset="0"/>
              </a:defRPr>
            </a:lvl5pPr>
            <a:lvl6pPr marL="2543175" algn="r" defTabSz="1042988" rtl="1" fontAlgn="base">
              <a:spcBef>
                <a:spcPct val="0"/>
              </a:spcBef>
              <a:spcAft>
                <a:spcPct val="0"/>
              </a:spcAft>
              <a:defRPr>
                <a:solidFill>
                  <a:schemeClr val="tx1"/>
                </a:solidFill>
                <a:latin typeface="Arial" pitchFamily="34" charset="0"/>
                <a:cs typeface="Arial" pitchFamily="34" charset="0"/>
              </a:defRPr>
            </a:lvl6pPr>
            <a:lvl7pPr marL="3000375" algn="r" defTabSz="1042988" rtl="1" fontAlgn="base">
              <a:spcBef>
                <a:spcPct val="0"/>
              </a:spcBef>
              <a:spcAft>
                <a:spcPct val="0"/>
              </a:spcAft>
              <a:defRPr>
                <a:solidFill>
                  <a:schemeClr val="tx1"/>
                </a:solidFill>
                <a:latin typeface="Arial" pitchFamily="34" charset="0"/>
                <a:cs typeface="Arial" pitchFamily="34" charset="0"/>
              </a:defRPr>
            </a:lvl7pPr>
            <a:lvl8pPr marL="3457575" algn="r" defTabSz="1042988" rtl="1" fontAlgn="base">
              <a:spcBef>
                <a:spcPct val="0"/>
              </a:spcBef>
              <a:spcAft>
                <a:spcPct val="0"/>
              </a:spcAft>
              <a:defRPr>
                <a:solidFill>
                  <a:schemeClr val="tx1"/>
                </a:solidFill>
                <a:latin typeface="Arial" pitchFamily="34" charset="0"/>
                <a:cs typeface="Arial" pitchFamily="34" charset="0"/>
              </a:defRPr>
            </a:lvl8pPr>
            <a:lvl9pPr marL="3914775" algn="r" defTabSz="1042988" rtl="1" fontAlgn="base">
              <a:spcBef>
                <a:spcPct val="0"/>
              </a:spcBef>
              <a:spcAft>
                <a:spcPct val="0"/>
              </a:spcAft>
              <a:defRPr>
                <a:solidFill>
                  <a:schemeClr val="tx1"/>
                </a:solidFill>
                <a:latin typeface="Arial" pitchFamily="34" charset="0"/>
                <a:cs typeface="Arial" pitchFamily="34" charset="0"/>
              </a:defRPr>
            </a:lvl9pPr>
          </a:lstStyle>
          <a:p>
            <a:pPr algn="ctr" rtl="0"/>
            <a:r>
              <a:rPr lang="en-GB" sz="1000">
                <a:solidFill>
                  <a:schemeClr val="bg1"/>
                </a:solidFill>
              </a:rPr>
              <a:t>1.2M</a:t>
            </a:r>
            <a:endParaRPr lang="en-US" sz="1000">
              <a:solidFill>
                <a:schemeClr val="bg1"/>
              </a:solidFill>
            </a:endParaRPr>
          </a:p>
        </p:txBody>
      </p:sp>
      <p:sp>
        <p:nvSpPr>
          <p:cNvPr id="1869891" name="Rectangle 67" descr="50%"/>
          <p:cNvSpPr>
            <a:spLocks noChangeArrowheads="1"/>
          </p:cNvSpPr>
          <p:nvPr/>
        </p:nvSpPr>
        <p:spPr bwMode="auto">
          <a:xfrm>
            <a:off x="1455221" y="4126606"/>
            <a:ext cx="1293681" cy="771759"/>
          </a:xfrm>
          <a:prstGeom prst="rect">
            <a:avLst/>
          </a:prstGeom>
          <a:pattFill prst="pct50">
            <a:fgClr>
              <a:srgbClr val="ED1C24"/>
            </a:fgClr>
            <a:bgClr>
              <a:srgbClr val="FFFFFF"/>
            </a:bgClr>
          </a:pattFill>
          <a:ln>
            <a:noFill/>
          </a:ln>
          <a:effectLst>
            <a:outerShdw dist="107763" dir="2700000" algn="ctr" rotWithShape="0">
              <a:srgbClr val="808080">
                <a:alpha val="50000"/>
              </a:srgbClr>
            </a:outerShdw>
          </a:effectLst>
          <a:extLst>
            <a:ext uri="{91240B29-F687-4F45-9708-019B960494DF}">
              <a14:hiddenLine xmlns:a14="http://schemas.microsoft.com/office/drawing/2010/main" xmlns="" w="14351">
                <a:solidFill>
                  <a:srgbClr val="000000"/>
                </a:solidFill>
                <a:miter lim="800000"/>
                <a:headEnd/>
                <a:tailEnd/>
              </a14:hiddenLine>
            </a:ext>
          </a:extLst>
        </p:spPr>
        <p:txBody>
          <a:bodyPr lIns="91408" tIns="45704" rIns="91408" bIns="45704"/>
          <a:lstStyle/>
          <a:p>
            <a:pPr algn="ctr" defTabSz="914179"/>
            <a:r>
              <a:rPr lang="en-GB" sz="1000">
                <a:solidFill>
                  <a:schemeClr val="bg1"/>
                </a:solidFill>
              </a:rPr>
              <a:t>6.6M</a:t>
            </a:r>
            <a:endParaRPr lang="en-US" sz="1000">
              <a:solidFill>
                <a:schemeClr val="bg1"/>
              </a:solidFill>
            </a:endParaRPr>
          </a:p>
        </p:txBody>
      </p:sp>
      <p:sp>
        <p:nvSpPr>
          <p:cNvPr id="1869892" name="Rectangle 68"/>
          <p:cNvSpPr>
            <a:spLocks noChangeArrowheads="1"/>
          </p:cNvSpPr>
          <p:nvPr/>
        </p:nvSpPr>
        <p:spPr bwMode="auto">
          <a:xfrm>
            <a:off x="1455221" y="4898366"/>
            <a:ext cx="1293681" cy="113749"/>
          </a:xfrm>
          <a:prstGeom prst="rect">
            <a:avLst/>
          </a:prstGeom>
          <a:solidFill>
            <a:srgbClr val="ED1C24"/>
          </a:solidFill>
          <a:ln>
            <a:noFill/>
          </a:ln>
          <a:effectLst>
            <a:outerShdw dist="107763" dir="2700000" algn="ctr" rotWithShape="0">
              <a:srgbClr val="808080">
                <a:alpha val="50000"/>
              </a:srgbClr>
            </a:outerShdw>
          </a:effectLst>
          <a:extLst>
            <a:ext uri="{91240B29-F687-4F45-9708-019B960494DF}">
              <a14:hiddenLine xmlns:a14="http://schemas.microsoft.com/office/drawing/2010/main" xmlns="" w="14351">
                <a:solidFill>
                  <a:srgbClr val="000000"/>
                </a:solidFill>
                <a:miter lim="800000"/>
                <a:headEnd/>
                <a:tailEnd/>
              </a14:hiddenLine>
            </a:ext>
          </a:extLst>
        </p:spPr>
        <p:txBody>
          <a:bodyPr lIns="91408" tIns="45704" rIns="91408" bIns="45704"/>
          <a:lstStyle/>
          <a:p>
            <a:pPr algn="ctr" defTabSz="914179"/>
            <a:endParaRPr lang="en-US" sz="1000">
              <a:solidFill>
                <a:schemeClr val="bg1"/>
              </a:solidFill>
            </a:endParaRPr>
          </a:p>
        </p:txBody>
      </p:sp>
      <p:sp>
        <p:nvSpPr>
          <p:cNvPr id="1869893" name="Text Box 69"/>
          <p:cNvSpPr txBox="1">
            <a:spLocks noChangeArrowheads="1"/>
          </p:cNvSpPr>
          <p:nvPr/>
        </p:nvSpPr>
        <p:spPr bwMode="auto">
          <a:xfrm>
            <a:off x="1916043" y="4822054"/>
            <a:ext cx="362535" cy="2461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8" tIns="45704" rIns="91408" bIns="45704">
            <a:spAutoFit/>
          </a:bodyPr>
          <a:lstStyle>
            <a:lvl1pPr defTabSz="1042988">
              <a:defRPr>
                <a:solidFill>
                  <a:schemeClr val="tx1"/>
                </a:solidFill>
                <a:latin typeface="Arial" pitchFamily="34" charset="0"/>
                <a:cs typeface="Arial" pitchFamily="34" charset="0"/>
              </a:defRPr>
            </a:lvl1pPr>
            <a:lvl2pPr marL="522288" defTabSz="1042988">
              <a:defRPr>
                <a:solidFill>
                  <a:schemeClr val="tx1"/>
                </a:solidFill>
                <a:latin typeface="Arial" pitchFamily="34" charset="0"/>
                <a:cs typeface="Arial" pitchFamily="34" charset="0"/>
              </a:defRPr>
            </a:lvl2pPr>
            <a:lvl3pPr marL="1042988" defTabSz="1042988">
              <a:defRPr>
                <a:solidFill>
                  <a:schemeClr val="tx1"/>
                </a:solidFill>
                <a:latin typeface="Arial" pitchFamily="34" charset="0"/>
                <a:cs typeface="Arial" pitchFamily="34" charset="0"/>
              </a:defRPr>
            </a:lvl3pPr>
            <a:lvl4pPr marL="1565275" defTabSz="1042988">
              <a:defRPr>
                <a:solidFill>
                  <a:schemeClr val="tx1"/>
                </a:solidFill>
                <a:latin typeface="Arial" pitchFamily="34" charset="0"/>
                <a:cs typeface="Arial" pitchFamily="34" charset="0"/>
              </a:defRPr>
            </a:lvl4pPr>
            <a:lvl5pPr marL="2085975" defTabSz="1042988">
              <a:defRPr>
                <a:solidFill>
                  <a:schemeClr val="tx1"/>
                </a:solidFill>
                <a:latin typeface="Arial" pitchFamily="34" charset="0"/>
                <a:cs typeface="Arial" pitchFamily="34" charset="0"/>
              </a:defRPr>
            </a:lvl5pPr>
            <a:lvl6pPr marL="2543175" algn="r" defTabSz="1042988" rtl="1" fontAlgn="base">
              <a:spcBef>
                <a:spcPct val="0"/>
              </a:spcBef>
              <a:spcAft>
                <a:spcPct val="0"/>
              </a:spcAft>
              <a:defRPr>
                <a:solidFill>
                  <a:schemeClr val="tx1"/>
                </a:solidFill>
                <a:latin typeface="Arial" pitchFamily="34" charset="0"/>
                <a:cs typeface="Arial" pitchFamily="34" charset="0"/>
              </a:defRPr>
            </a:lvl6pPr>
            <a:lvl7pPr marL="3000375" algn="r" defTabSz="1042988" rtl="1" fontAlgn="base">
              <a:spcBef>
                <a:spcPct val="0"/>
              </a:spcBef>
              <a:spcAft>
                <a:spcPct val="0"/>
              </a:spcAft>
              <a:defRPr>
                <a:solidFill>
                  <a:schemeClr val="tx1"/>
                </a:solidFill>
                <a:latin typeface="Arial" pitchFamily="34" charset="0"/>
                <a:cs typeface="Arial" pitchFamily="34" charset="0"/>
              </a:defRPr>
            </a:lvl7pPr>
            <a:lvl8pPr marL="3457575" algn="r" defTabSz="1042988" rtl="1" fontAlgn="base">
              <a:spcBef>
                <a:spcPct val="0"/>
              </a:spcBef>
              <a:spcAft>
                <a:spcPct val="0"/>
              </a:spcAft>
              <a:defRPr>
                <a:solidFill>
                  <a:schemeClr val="tx1"/>
                </a:solidFill>
                <a:latin typeface="Arial" pitchFamily="34" charset="0"/>
                <a:cs typeface="Arial" pitchFamily="34" charset="0"/>
              </a:defRPr>
            </a:lvl8pPr>
            <a:lvl9pPr marL="3914775" algn="r" defTabSz="1042988" rtl="1" fontAlgn="base">
              <a:spcBef>
                <a:spcPct val="0"/>
              </a:spcBef>
              <a:spcAft>
                <a:spcPct val="0"/>
              </a:spcAft>
              <a:defRPr>
                <a:solidFill>
                  <a:schemeClr val="tx1"/>
                </a:solidFill>
                <a:latin typeface="Arial" pitchFamily="34" charset="0"/>
                <a:cs typeface="Arial" pitchFamily="34" charset="0"/>
              </a:defRPr>
            </a:lvl9pPr>
          </a:lstStyle>
          <a:p>
            <a:pPr algn="ctr" rtl="0"/>
            <a:r>
              <a:rPr lang="en-GB" sz="1000">
                <a:solidFill>
                  <a:schemeClr val="bg1"/>
                </a:solidFill>
              </a:rPr>
              <a:t>1M</a:t>
            </a:r>
            <a:endParaRPr lang="en-US" sz="1000">
              <a:solidFill>
                <a:schemeClr val="bg1"/>
              </a:solidFill>
            </a:endParaRPr>
          </a:p>
        </p:txBody>
      </p:sp>
      <p:sp>
        <p:nvSpPr>
          <p:cNvPr id="1869894" name="Rectangle 70"/>
          <p:cNvSpPr>
            <a:spLocks noChangeArrowheads="1"/>
          </p:cNvSpPr>
          <p:nvPr/>
        </p:nvSpPr>
        <p:spPr bwMode="auto">
          <a:xfrm>
            <a:off x="1455221" y="5012114"/>
            <a:ext cx="1293681" cy="61913"/>
          </a:xfrm>
          <a:prstGeom prst="rect">
            <a:avLst/>
          </a:prstGeom>
          <a:solidFill>
            <a:srgbClr val="669900"/>
          </a:solidFill>
          <a:ln>
            <a:noFill/>
          </a:ln>
          <a:effectLst>
            <a:outerShdw dist="107763" dir="2700000" algn="ctr" rotWithShape="0">
              <a:srgbClr val="808080">
                <a:alpha val="50000"/>
              </a:srgbClr>
            </a:outerShdw>
          </a:effectLst>
          <a:extLst>
            <a:ext uri="{91240B29-F687-4F45-9708-019B960494DF}">
              <a14:hiddenLine xmlns:a14="http://schemas.microsoft.com/office/drawing/2010/main" xmlns="" w="14351">
                <a:solidFill>
                  <a:srgbClr val="000000"/>
                </a:solidFill>
                <a:miter lim="800000"/>
                <a:headEnd/>
                <a:tailEnd/>
              </a14:hiddenLine>
            </a:ext>
          </a:extLst>
        </p:spPr>
        <p:txBody>
          <a:bodyPr lIns="80147" tIns="40074" rIns="80147" bIns="40074"/>
          <a:lstStyle/>
          <a:p>
            <a:endParaRPr lang="en-US"/>
          </a:p>
        </p:txBody>
      </p:sp>
      <p:sp>
        <p:nvSpPr>
          <p:cNvPr id="1869895" name="Text Box 71"/>
          <p:cNvSpPr txBox="1">
            <a:spLocks noChangeArrowheads="1"/>
          </p:cNvSpPr>
          <p:nvPr/>
        </p:nvSpPr>
        <p:spPr bwMode="auto">
          <a:xfrm>
            <a:off x="1944586" y="4961719"/>
            <a:ext cx="300018" cy="1538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8" tIns="45704" rIns="91408" bIns="45704">
            <a:spAutoFit/>
          </a:bodyPr>
          <a:lstStyle>
            <a:lvl1pPr defTabSz="1042988">
              <a:defRPr>
                <a:solidFill>
                  <a:schemeClr val="tx1"/>
                </a:solidFill>
                <a:latin typeface="Arial" pitchFamily="34" charset="0"/>
                <a:cs typeface="Arial" pitchFamily="34" charset="0"/>
              </a:defRPr>
            </a:lvl1pPr>
            <a:lvl2pPr marL="522288" defTabSz="1042988">
              <a:defRPr>
                <a:solidFill>
                  <a:schemeClr val="tx1"/>
                </a:solidFill>
                <a:latin typeface="Arial" pitchFamily="34" charset="0"/>
                <a:cs typeface="Arial" pitchFamily="34" charset="0"/>
              </a:defRPr>
            </a:lvl2pPr>
            <a:lvl3pPr marL="1042988" defTabSz="1042988">
              <a:defRPr>
                <a:solidFill>
                  <a:schemeClr val="tx1"/>
                </a:solidFill>
                <a:latin typeface="Arial" pitchFamily="34" charset="0"/>
                <a:cs typeface="Arial" pitchFamily="34" charset="0"/>
              </a:defRPr>
            </a:lvl3pPr>
            <a:lvl4pPr marL="1565275" defTabSz="1042988">
              <a:defRPr>
                <a:solidFill>
                  <a:schemeClr val="tx1"/>
                </a:solidFill>
                <a:latin typeface="Arial" pitchFamily="34" charset="0"/>
                <a:cs typeface="Arial" pitchFamily="34" charset="0"/>
              </a:defRPr>
            </a:lvl4pPr>
            <a:lvl5pPr marL="2085975" defTabSz="1042988">
              <a:defRPr>
                <a:solidFill>
                  <a:schemeClr val="tx1"/>
                </a:solidFill>
                <a:latin typeface="Arial" pitchFamily="34" charset="0"/>
                <a:cs typeface="Arial" pitchFamily="34" charset="0"/>
              </a:defRPr>
            </a:lvl5pPr>
            <a:lvl6pPr marL="2543175" algn="r" defTabSz="1042988" rtl="1" fontAlgn="base">
              <a:spcBef>
                <a:spcPct val="0"/>
              </a:spcBef>
              <a:spcAft>
                <a:spcPct val="0"/>
              </a:spcAft>
              <a:defRPr>
                <a:solidFill>
                  <a:schemeClr val="tx1"/>
                </a:solidFill>
                <a:latin typeface="Arial" pitchFamily="34" charset="0"/>
                <a:cs typeface="Arial" pitchFamily="34" charset="0"/>
              </a:defRPr>
            </a:lvl6pPr>
            <a:lvl7pPr marL="3000375" algn="r" defTabSz="1042988" rtl="1" fontAlgn="base">
              <a:spcBef>
                <a:spcPct val="0"/>
              </a:spcBef>
              <a:spcAft>
                <a:spcPct val="0"/>
              </a:spcAft>
              <a:defRPr>
                <a:solidFill>
                  <a:schemeClr val="tx1"/>
                </a:solidFill>
                <a:latin typeface="Arial" pitchFamily="34" charset="0"/>
                <a:cs typeface="Arial" pitchFamily="34" charset="0"/>
              </a:defRPr>
            </a:lvl7pPr>
            <a:lvl8pPr marL="3457575" algn="r" defTabSz="1042988" rtl="1" fontAlgn="base">
              <a:spcBef>
                <a:spcPct val="0"/>
              </a:spcBef>
              <a:spcAft>
                <a:spcPct val="0"/>
              </a:spcAft>
              <a:defRPr>
                <a:solidFill>
                  <a:schemeClr val="tx1"/>
                </a:solidFill>
                <a:latin typeface="Arial" pitchFamily="34" charset="0"/>
                <a:cs typeface="Arial" pitchFamily="34" charset="0"/>
              </a:defRPr>
            </a:lvl8pPr>
            <a:lvl9pPr marL="3914775" algn="r" defTabSz="1042988" rtl="1" fontAlgn="base">
              <a:spcBef>
                <a:spcPct val="0"/>
              </a:spcBef>
              <a:spcAft>
                <a:spcPct val="0"/>
              </a:spcAft>
              <a:defRPr>
                <a:solidFill>
                  <a:schemeClr val="tx1"/>
                </a:solidFill>
                <a:latin typeface="Arial" pitchFamily="34" charset="0"/>
                <a:cs typeface="Arial" pitchFamily="34" charset="0"/>
              </a:defRPr>
            </a:lvl9pPr>
          </a:lstStyle>
          <a:p>
            <a:pPr algn="ctr" rtl="0"/>
            <a:r>
              <a:rPr lang="en-GB" sz="400">
                <a:solidFill>
                  <a:schemeClr val="bg1"/>
                </a:solidFill>
              </a:rPr>
              <a:t>0.6M</a:t>
            </a:r>
            <a:endParaRPr lang="en-US" sz="400">
              <a:solidFill>
                <a:schemeClr val="bg1"/>
              </a:solidFill>
            </a:endParaRPr>
          </a:p>
        </p:txBody>
      </p:sp>
      <p:sp>
        <p:nvSpPr>
          <p:cNvPr id="1869896" name="Line 72"/>
          <p:cNvSpPr>
            <a:spLocks noChangeShapeType="1"/>
          </p:cNvSpPr>
          <p:nvPr/>
        </p:nvSpPr>
        <p:spPr bwMode="auto">
          <a:xfrm flipV="1">
            <a:off x="7421356" y="5074027"/>
            <a:ext cx="0" cy="41756"/>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lIns="80147" tIns="40074" rIns="80147" bIns="40074"/>
          <a:lstStyle/>
          <a:p>
            <a:endParaRPr lang="en-US"/>
          </a:p>
        </p:txBody>
      </p:sp>
      <p:sp>
        <p:nvSpPr>
          <p:cNvPr id="1869901" name="Text Box 77"/>
          <p:cNvSpPr txBox="1">
            <a:spLocks noChangeArrowheads="1"/>
          </p:cNvSpPr>
          <p:nvPr/>
        </p:nvSpPr>
        <p:spPr bwMode="auto">
          <a:xfrm>
            <a:off x="1856540" y="397399"/>
            <a:ext cx="5429562" cy="6462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376" tIns="45688" rIns="91376" bIns="45688">
            <a:spAutoFit/>
          </a:bodyPr>
          <a:lstStyle>
            <a:lvl1pPr defTabSz="1042988">
              <a:defRPr>
                <a:solidFill>
                  <a:schemeClr val="tx1"/>
                </a:solidFill>
                <a:latin typeface="Arial" pitchFamily="34" charset="0"/>
                <a:cs typeface="Arial" pitchFamily="34" charset="0"/>
              </a:defRPr>
            </a:lvl1pPr>
            <a:lvl2pPr marL="522288" defTabSz="1042988">
              <a:defRPr>
                <a:solidFill>
                  <a:schemeClr val="tx1"/>
                </a:solidFill>
                <a:latin typeface="Arial" pitchFamily="34" charset="0"/>
                <a:cs typeface="Arial" pitchFamily="34" charset="0"/>
              </a:defRPr>
            </a:lvl2pPr>
            <a:lvl3pPr marL="1042988" defTabSz="1042988">
              <a:defRPr>
                <a:solidFill>
                  <a:schemeClr val="tx1"/>
                </a:solidFill>
                <a:latin typeface="Arial" pitchFamily="34" charset="0"/>
                <a:cs typeface="Arial" pitchFamily="34" charset="0"/>
              </a:defRPr>
            </a:lvl3pPr>
            <a:lvl4pPr marL="1565275" defTabSz="1042988">
              <a:defRPr>
                <a:solidFill>
                  <a:schemeClr val="tx1"/>
                </a:solidFill>
                <a:latin typeface="Arial" pitchFamily="34" charset="0"/>
                <a:cs typeface="Arial" pitchFamily="34" charset="0"/>
              </a:defRPr>
            </a:lvl4pPr>
            <a:lvl5pPr marL="2085975" defTabSz="1042988">
              <a:defRPr>
                <a:solidFill>
                  <a:schemeClr val="tx1"/>
                </a:solidFill>
                <a:latin typeface="Arial" pitchFamily="34" charset="0"/>
                <a:cs typeface="Arial" pitchFamily="34" charset="0"/>
              </a:defRPr>
            </a:lvl5pPr>
            <a:lvl6pPr marL="2543175" algn="r" defTabSz="1042988" rtl="1" fontAlgn="base">
              <a:spcBef>
                <a:spcPct val="0"/>
              </a:spcBef>
              <a:spcAft>
                <a:spcPct val="0"/>
              </a:spcAft>
              <a:defRPr>
                <a:solidFill>
                  <a:schemeClr val="tx1"/>
                </a:solidFill>
                <a:latin typeface="Arial" pitchFamily="34" charset="0"/>
                <a:cs typeface="Arial" pitchFamily="34" charset="0"/>
              </a:defRPr>
            </a:lvl6pPr>
            <a:lvl7pPr marL="3000375" algn="r" defTabSz="1042988" rtl="1" fontAlgn="base">
              <a:spcBef>
                <a:spcPct val="0"/>
              </a:spcBef>
              <a:spcAft>
                <a:spcPct val="0"/>
              </a:spcAft>
              <a:defRPr>
                <a:solidFill>
                  <a:schemeClr val="tx1"/>
                </a:solidFill>
                <a:latin typeface="Arial" pitchFamily="34" charset="0"/>
                <a:cs typeface="Arial" pitchFamily="34" charset="0"/>
              </a:defRPr>
            </a:lvl7pPr>
            <a:lvl8pPr marL="3457575" algn="r" defTabSz="1042988" rtl="1" fontAlgn="base">
              <a:spcBef>
                <a:spcPct val="0"/>
              </a:spcBef>
              <a:spcAft>
                <a:spcPct val="0"/>
              </a:spcAft>
              <a:defRPr>
                <a:solidFill>
                  <a:schemeClr val="tx1"/>
                </a:solidFill>
                <a:latin typeface="Arial" pitchFamily="34" charset="0"/>
                <a:cs typeface="Arial" pitchFamily="34" charset="0"/>
              </a:defRPr>
            </a:lvl8pPr>
            <a:lvl9pPr marL="3914775" algn="r" defTabSz="1042988" rtl="1" fontAlgn="base">
              <a:spcBef>
                <a:spcPct val="0"/>
              </a:spcBef>
              <a:spcAft>
                <a:spcPct val="0"/>
              </a:spcAft>
              <a:defRPr>
                <a:solidFill>
                  <a:schemeClr val="tx1"/>
                </a:solidFill>
                <a:latin typeface="Arial" pitchFamily="34" charset="0"/>
                <a:cs typeface="Arial" pitchFamily="34" charset="0"/>
              </a:defRPr>
            </a:lvl9pPr>
          </a:lstStyle>
          <a:p>
            <a:pPr algn="ctr" rtl="0"/>
            <a:r>
              <a:rPr lang="en-GB" dirty="0">
                <a:solidFill>
                  <a:srgbClr val="1255A4"/>
                </a:solidFill>
              </a:rPr>
              <a:t>90% of global </a:t>
            </a:r>
            <a:r>
              <a:rPr lang="en-GB" b="1" u="sng" dirty="0">
                <a:solidFill>
                  <a:srgbClr val="1255A4"/>
                </a:solidFill>
              </a:rPr>
              <a:t>premature</a:t>
            </a:r>
            <a:r>
              <a:rPr lang="en-GB" dirty="0">
                <a:solidFill>
                  <a:srgbClr val="1255A4"/>
                </a:solidFill>
              </a:rPr>
              <a:t> deaths from NCDs occur </a:t>
            </a:r>
            <a:br>
              <a:rPr lang="en-GB" dirty="0">
                <a:solidFill>
                  <a:srgbClr val="1255A4"/>
                </a:solidFill>
              </a:rPr>
            </a:br>
            <a:r>
              <a:rPr lang="en-GB" dirty="0">
                <a:solidFill>
                  <a:srgbClr val="1255A4"/>
                </a:solidFill>
              </a:rPr>
              <a:t>in low- and middle-income countries</a:t>
            </a:r>
            <a:endParaRPr lang="en-US" dirty="0">
              <a:solidFill>
                <a:srgbClr val="1255A4"/>
              </a:solidFill>
            </a:endParaRPr>
          </a:p>
        </p:txBody>
      </p:sp>
      <p:grpSp>
        <p:nvGrpSpPr>
          <p:cNvPr id="1869903" name="Group 79"/>
          <p:cNvGrpSpPr>
            <a:grpSpLocks/>
          </p:cNvGrpSpPr>
          <p:nvPr/>
        </p:nvGrpSpPr>
        <p:grpSpPr bwMode="auto">
          <a:xfrm>
            <a:off x="1189155" y="5382155"/>
            <a:ext cx="7231308" cy="791917"/>
            <a:chOff x="876" y="3738"/>
            <a:chExt cx="5327" cy="550"/>
          </a:xfrm>
        </p:grpSpPr>
        <p:sp>
          <p:nvSpPr>
            <p:cNvPr id="1869904" name="Text Box 80"/>
            <p:cNvSpPr txBox="1">
              <a:spLocks noChangeArrowheads="1"/>
            </p:cNvSpPr>
            <p:nvPr/>
          </p:nvSpPr>
          <p:spPr bwMode="auto">
            <a:xfrm>
              <a:off x="2204" y="3763"/>
              <a:ext cx="1438" cy="2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287" tIns="52144" rIns="104287" bIns="52144">
              <a:spAutoFit/>
            </a:bodyPr>
            <a:lstStyle>
              <a:lvl1pPr defTabSz="1042988">
                <a:defRPr>
                  <a:solidFill>
                    <a:schemeClr val="tx1"/>
                  </a:solidFill>
                  <a:latin typeface="Arial" pitchFamily="34" charset="0"/>
                  <a:cs typeface="Arial" pitchFamily="34" charset="0"/>
                </a:defRPr>
              </a:lvl1pPr>
              <a:lvl2pPr marL="522288" defTabSz="1042988">
                <a:defRPr>
                  <a:solidFill>
                    <a:schemeClr val="tx1"/>
                  </a:solidFill>
                  <a:latin typeface="Arial" pitchFamily="34" charset="0"/>
                  <a:cs typeface="Arial" pitchFamily="34" charset="0"/>
                </a:defRPr>
              </a:lvl2pPr>
              <a:lvl3pPr marL="1042988" defTabSz="1042988">
                <a:defRPr>
                  <a:solidFill>
                    <a:schemeClr val="tx1"/>
                  </a:solidFill>
                  <a:latin typeface="Arial" pitchFamily="34" charset="0"/>
                  <a:cs typeface="Arial" pitchFamily="34" charset="0"/>
                </a:defRPr>
              </a:lvl3pPr>
              <a:lvl4pPr marL="1565275" defTabSz="1042988">
                <a:defRPr>
                  <a:solidFill>
                    <a:schemeClr val="tx1"/>
                  </a:solidFill>
                  <a:latin typeface="Arial" pitchFamily="34" charset="0"/>
                  <a:cs typeface="Arial" pitchFamily="34" charset="0"/>
                </a:defRPr>
              </a:lvl4pPr>
              <a:lvl5pPr marL="2085975" defTabSz="1042988">
                <a:defRPr>
                  <a:solidFill>
                    <a:schemeClr val="tx1"/>
                  </a:solidFill>
                  <a:latin typeface="Arial" pitchFamily="34" charset="0"/>
                  <a:cs typeface="Arial" pitchFamily="34" charset="0"/>
                </a:defRPr>
              </a:lvl5pPr>
              <a:lvl6pPr marL="2543175" algn="r" defTabSz="1042988" rtl="1" fontAlgn="base">
                <a:spcBef>
                  <a:spcPct val="0"/>
                </a:spcBef>
                <a:spcAft>
                  <a:spcPct val="0"/>
                </a:spcAft>
                <a:defRPr>
                  <a:solidFill>
                    <a:schemeClr val="tx1"/>
                  </a:solidFill>
                  <a:latin typeface="Arial" pitchFamily="34" charset="0"/>
                  <a:cs typeface="Arial" pitchFamily="34" charset="0"/>
                </a:defRPr>
              </a:lvl6pPr>
              <a:lvl7pPr marL="3000375" algn="r" defTabSz="1042988" rtl="1" fontAlgn="base">
                <a:spcBef>
                  <a:spcPct val="0"/>
                </a:spcBef>
                <a:spcAft>
                  <a:spcPct val="0"/>
                </a:spcAft>
                <a:defRPr>
                  <a:solidFill>
                    <a:schemeClr val="tx1"/>
                  </a:solidFill>
                  <a:latin typeface="Arial" pitchFamily="34" charset="0"/>
                  <a:cs typeface="Arial" pitchFamily="34" charset="0"/>
                </a:defRPr>
              </a:lvl7pPr>
              <a:lvl8pPr marL="3457575" algn="r" defTabSz="1042988" rtl="1" fontAlgn="base">
                <a:spcBef>
                  <a:spcPct val="0"/>
                </a:spcBef>
                <a:spcAft>
                  <a:spcPct val="0"/>
                </a:spcAft>
                <a:defRPr>
                  <a:solidFill>
                    <a:schemeClr val="tx1"/>
                  </a:solidFill>
                  <a:latin typeface="Arial" pitchFamily="34" charset="0"/>
                  <a:cs typeface="Arial" pitchFamily="34" charset="0"/>
                </a:defRPr>
              </a:lvl8pPr>
              <a:lvl9pPr marL="3914775" algn="r" defTabSz="1042988" rtl="1" fontAlgn="base">
                <a:spcBef>
                  <a:spcPct val="0"/>
                </a:spcBef>
                <a:spcAft>
                  <a:spcPct val="0"/>
                </a:spcAft>
                <a:defRPr>
                  <a:solidFill>
                    <a:schemeClr val="tx1"/>
                  </a:solidFill>
                  <a:latin typeface="Arial" pitchFamily="34" charset="0"/>
                  <a:cs typeface="Arial" pitchFamily="34" charset="0"/>
                </a:defRPr>
              </a:lvl9pPr>
            </a:lstStyle>
            <a:p>
              <a:pPr algn="ctr" rtl="0"/>
              <a:r>
                <a:rPr lang="en-GB" sz="1400" i="1">
                  <a:solidFill>
                    <a:srgbClr val="1255A4"/>
                  </a:solidFill>
                </a:rPr>
                <a:t>Low-income countries</a:t>
              </a:r>
              <a:endParaRPr lang="en-US" sz="1400" i="1">
                <a:solidFill>
                  <a:srgbClr val="1255A4"/>
                </a:solidFill>
              </a:endParaRPr>
            </a:p>
          </p:txBody>
        </p:sp>
        <p:sp>
          <p:nvSpPr>
            <p:cNvPr id="1869905" name="Rectangle 81"/>
            <p:cNvSpPr>
              <a:spLocks noChangeArrowheads="1"/>
            </p:cNvSpPr>
            <p:nvPr/>
          </p:nvSpPr>
          <p:spPr bwMode="auto">
            <a:xfrm>
              <a:off x="876" y="3738"/>
              <a:ext cx="5327" cy="550"/>
            </a:xfrm>
            <a:prstGeom prst="rect">
              <a:avLst/>
            </a:prstGeom>
            <a:solidFill>
              <a:schemeClr val="bg1"/>
            </a:solidFill>
            <a:ln w="9525">
              <a:solidFill>
                <a:srgbClr val="969696"/>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69906" name="Rectangle 82"/>
            <p:cNvSpPr>
              <a:spLocks noChangeArrowheads="1"/>
            </p:cNvSpPr>
            <p:nvPr/>
          </p:nvSpPr>
          <p:spPr bwMode="auto">
            <a:xfrm>
              <a:off x="1082" y="3777"/>
              <a:ext cx="69" cy="60"/>
            </a:xfrm>
            <a:prstGeom prst="rect">
              <a:avLst/>
            </a:prstGeom>
            <a:solidFill>
              <a:srgbClr val="4E75B9"/>
            </a:solidFill>
            <a:ln>
              <a:noFill/>
            </a:ln>
            <a:effectLst/>
            <a:extLs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dist="107763" dir="2700000" algn="ctr" rotWithShape="0">
                      <a:srgbClr val="808080">
                        <a:alpha val="50000"/>
                      </a:srgbClr>
                    </a:outerShdw>
                  </a:effectLst>
                </a14:hiddenEffects>
              </a:ext>
            </a:extLst>
          </p:spPr>
          <p:txBody>
            <a:bodyPr/>
            <a:lstStyle/>
            <a:p>
              <a:endParaRPr lang="en-US"/>
            </a:p>
          </p:txBody>
        </p:sp>
        <p:sp>
          <p:nvSpPr>
            <p:cNvPr id="1869907" name="Rectangle 83"/>
            <p:cNvSpPr>
              <a:spLocks noChangeArrowheads="1"/>
            </p:cNvSpPr>
            <p:nvPr/>
          </p:nvSpPr>
          <p:spPr bwMode="auto">
            <a:xfrm>
              <a:off x="1192" y="3748"/>
              <a:ext cx="907"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4179"/>
              <a:r>
                <a:rPr lang="en-US" sz="1200">
                  <a:solidFill>
                    <a:srgbClr val="1255A4"/>
                  </a:solidFill>
                </a:rPr>
                <a:t>Group III - Injuries</a:t>
              </a:r>
            </a:p>
          </p:txBody>
        </p:sp>
        <p:sp>
          <p:nvSpPr>
            <p:cNvPr id="1869908" name="Rectangle 84" descr="50%"/>
            <p:cNvSpPr>
              <a:spLocks noChangeArrowheads="1"/>
            </p:cNvSpPr>
            <p:nvPr/>
          </p:nvSpPr>
          <p:spPr bwMode="auto">
            <a:xfrm>
              <a:off x="1082" y="3922"/>
              <a:ext cx="69" cy="60"/>
            </a:xfrm>
            <a:prstGeom prst="rect">
              <a:avLst/>
            </a:prstGeom>
            <a:pattFill prst="pct50">
              <a:fgClr>
                <a:srgbClr val="ED1C24"/>
              </a:fgClr>
              <a:bgClr>
                <a:srgbClr val="FFFFFF"/>
              </a:bgClr>
            </a:pattFill>
            <a:ln>
              <a:noFill/>
            </a:ln>
            <a:effectLst/>
            <a:extLs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dist="107763" dir="2700000" algn="ctr" rotWithShape="0">
                      <a:srgbClr val="808080">
                        <a:alpha val="50000"/>
                      </a:srgbClr>
                    </a:outerShdw>
                  </a:effectLst>
                </a14:hiddenEffects>
              </a:ext>
            </a:extLst>
          </p:spPr>
          <p:txBody>
            <a:bodyPr/>
            <a:lstStyle/>
            <a:p>
              <a:endParaRPr lang="en-US"/>
            </a:p>
          </p:txBody>
        </p:sp>
        <p:sp>
          <p:nvSpPr>
            <p:cNvPr id="1869909" name="Rectangle 85"/>
            <p:cNvSpPr>
              <a:spLocks noChangeArrowheads="1"/>
            </p:cNvSpPr>
            <p:nvPr/>
          </p:nvSpPr>
          <p:spPr bwMode="auto">
            <a:xfrm>
              <a:off x="1192" y="3873"/>
              <a:ext cx="1782"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4179"/>
              <a:r>
                <a:rPr lang="en-US" sz="1200">
                  <a:solidFill>
                    <a:srgbClr val="1255A4"/>
                  </a:solidFill>
                </a:rPr>
                <a:t>Group II – Other deaths from NCDs</a:t>
              </a:r>
            </a:p>
          </p:txBody>
        </p:sp>
        <p:sp>
          <p:nvSpPr>
            <p:cNvPr id="1869910" name="Rectangle 86"/>
            <p:cNvSpPr>
              <a:spLocks noChangeArrowheads="1"/>
            </p:cNvSpPr>
            <p:nvPr/>
          </p:nvSpPr>
          <p:spPr bwMode="auto">
            <a:xfrm>
              <a:off x="1082" y="4049"/>
              <a:ext cx="69" cy="60"/>
            </a:xfrm>
            <a:prstGeom prst="rect">
              <a:avLst/>
            </a:prstGeom>
            <a:solidFill>
              <a:srgbClr val="ED1C24"/>
            </a:solidFill>
            <a:ln>
              <a:noFill/>
            </a:ln>
            <a:effectLst/>
            <a:extLs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dist="107763" dir="2700000" algn="ctr" rotWithShape="0">
                      <a:srgbClr val="808080">
                        <a:alpha val="50000"/>
                      </a:srgbClr>
                    </a:outerShdw>
                  </a:effectLst>
                </a14:hiddenEffects>
              </a:ext>
            </a:extLst>
          </p:spPr>
          <p:txBody>
            <a:bodyPr/>
            <a:lstStyle/>
            <a:p>
              <a:endParaRPr lang="en-US"/>
            </a:p>
          </p:txBody>
        </p:sp>
        <p:sp>
          <p:nvSpPr>
            <p:cNvPr id="1869911" name="Rectangle 87"/>
            <p:cNvSpPr>
              <a:spLocks noChangeArrowheads="1"/>
            </p:cNvSpPr>
            <p:nvPr/>
          </p:nvSpPr>
          <p:spPr bwMode="auto">
            <a:xfrm>
              <a:off x="1192" y="4008"/>
              <a:ext cx="4061"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4179"/>
              <a:r>
                <a:rPr lang="en-US" sz="1200">
                  <a:solidFill>
                    <a:srgbClr val="1255A4"/>
                  </a:solidFill>
                </a:rPr>
                <a:t>Group II – Premature deaths from NCDs (below 60 years), which are preventable</a:t>
              </a:r>
            </a:p>
          </p:txBody>
        </p:sp>
        <p:sp>
          <p:nvSpPr>
            <p:cNvPr id="1869912" name="Rectangle 88"/>
            <p:cNvSpPr>
              <a:spLocks noChangeArrowheads="1"/>
            </p:cNvSpPr>
            <p:nvPr/>
          </p:nvSpPr>
          <p:spPr bwMode="auto">
            <a:xfrm>
              <a:off x="1082" y="4185"/>
              <a:ext cx="69" cy="60"/>
            </a:xfrm>
            <a:prstGeom prst="rect">
              <a:avLst/>
            </a:prstGeom>
            <a:solidFill>
              <a:srgbClr val="669900"/>
            </a:solidFill>
            <a:ln>
              <a:noFill/>
            </a:ln>
            <a:effectLst/>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107763" dir="2700000" algn="ctr" rotWithShape="0">
                      <a:srgbClr val="808080">
                        <a:alpha val="50000"/>
                      </a:srgbClr>
                    </a:outerShdw>
                  </a:effectLst>
                </a14:hiddenEffects>
              </a:ext>
            </a:extLst>
          </p:spPr>
          <p:txBody>
            <a:bodyPr/>
            <a:lstStyle/>
            <a:p>
              <a:endParaRPr lang="en-US"/>
            </a:p>
          </p:txBody>
        </p:sp>
        <p:sp>
          <p:nvSpPr>
            <p:cNvPr id="1869913" name="Rectangle 89"/>
            <p:cNvSpPr>
              <a:spLocks noChangeArrowheads="1"/>
            </p:cNvSpPr>
            <p:nvPr/>
          </p:nvSpPr>
          <p:spPr bwMode="auto">
            <a:xfrm>
              <a:off x="1192" y="4142"/>
              <a:ext cx="4044"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4179"/>
              <a:r>
                <a:rPr lang="en-US" sz="1200">
                  <a:solidFill>
                    <a:srgbClr val="1255A4"/>
                  </a:solidFill>
                </a:rPr>
                <a:t>Group I –  Communicable diseases, maternal, perinatal and nutritional conditions</a:t>
              </a:r>
            </a:p>
          </p:txBody>
        </p:sp>
      </p:grpSp>
      <p:sp>
        <p:nvSpPr>
          <p:cNvPr id="1869915" name="Text Box 91"/>
          <p:cNvSpPr txBox="1">
            <a:spLocks noChangeArrowheads="1"/>
          </p:cNvSpPr>
          <p:nvPr/>
        </p:nvSpPr>
        <p:spPr bwMode="auto">
          <a:xfrm rot="5400000">
            <a:off x="7579402" y="2992468"/>
            <a:ext cx="2667652" cy="2769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8" tIns="45704" rIns="91408" bIns="45704">
            <a:spAutoFit/>
          </a:bodyPr>
          <a:lstStyle>
            <a:lvl1pPr defTabSz="1042988">
              <a:defRPr>
                <a:solidFill>
                  <a:schemeClr val="tx1"/>
                </a:solidFill>
                <a:latin typeface="Arial" pitchFamily="34" charset="0"/>
                <a:cs typeface="Arial" pitchFamily="34" charset="0"/>
              </a:defRPr>
            </a:lvl1pPr>
            <a:lvl2pPr marL="522288" defTabSz="1042988">
              <a:defRPr>
                <a:solidFill>
                  <a:schemeClr val="tx1"/>
                </a:solidFill>
                <a:latin typeface="Arial" pitchFamily="34" charset="0"/>
                <a:cs typeface="Arial" pitchFamily="34" charset="0"/>
              </a:defRPr>
            </a:lvl2pPr>
            <a:lvl3pPr marL="1042988" defTabSz="1042988">
              <a:defRPr>
                <a:solidFill>
                  <a:schemeClr val="tx1"/>
                </a:solidFill>
                <a:latin typeface="Arial" pitchFamily="34" charset="0"/>
                <a:cs typeface="Arial" pitchFamily="34" charset="0"/>
              </a:defRPr>
            </a:lvl3pPr>
            <a:lvl4pPr marL="1565275" defTabSz="1042988">
              <a:defRPr>
                <a:solidFill>
                  <a:schemeClr val="tx1"/>
                </a:solidFill>
                <a:latin typeface="Arial" pitchFamily="34" charset="0"/>
                <a:cs typeface="Arial" pitchFamily="34" charset="0"/>
              </a:defRPr>
            </a:lvl4pPr>
            <a:lvl5pPr marL="2085975" defTabSz="1042988">
              <a:defRPr>
                <a:solidFill>
                  <a:schemeClr val="tx1"/>
                </a:solidFill>
                <a:latin typeface="Arial" pitchFamily="34" charset="0"/>
                <a:cs typeface="Arial" pitchFamily="34" charset="0"/>
              </a:defRPr>
            </a:lvl5pPr>
            <a:lvl6pPr marL="2543175" algn="r" defTabSz="1042988" rtl="1" fontAlgn="base">
              <a:spcBef>
                <a:spcPct val="0"/>
              </a:spcBef>
              <a:spcAft>
                <a:spcPct val="0"/>
              </a:spcAft>
              <a:defRPr>
                <a:solidFill>
                  <a:schemeClr val="tx1"/>
                </a:solidFill>
                <a:latin typeface="Arial" pitchFamily="34" charset="0"/>
                <a:cs typeface="Arial" pitchFamily="34" charset="0"/>
              </a:defRPr>
            </a:lvl6pPr>
            <a:lvl7pPr marL="3000375" algn="r" defTabSz="1042988" rtl="1" fontAlgn="base">
              <a:spcBef>
                <a:spcPct val="0"/>
              </a:spcBef>
              <a:spcAft>
                <a:spcPct val="0"/>
              </a:spcAft>
              <a:defRPr>
                <a:solidFill>
                  <a:schemeClr val="tx1"/>
                </a:solidFill>
                <a:latin typeface="Arial" pitchFamily="34" charset="0"/>
                <a:cs typeface="Arial" pitchFamily="34" charset="0"/>
              </a:defRPr>
            </a:lvl7pPr>
            <a:lvl8pPr marL="3457575" algn="r" defTabSz="1042988" rtl="1" fontAlgn="base">
              <a:spcBef>
                <a:spcPct val="0"/>
              </a:spcBef>
              <a:spcAft>
                <a:spcPct val="0"/>
              </a:spcAft>
              <a:defRPr>
                <a:solidFill>
                  <a:schemeClr val="tx1"/>
                </a:solidFill>
                <a:latin typeface="Arial" pitchFamily="34" charset="0"/>
                <a:cs typeface="Arial" pitchFamily="34" charset="0"/>
              </a:defRPr>
            </a:lvl8pPr>
            <a:lvl9pPr marL="3914775" algn="r" defTabSz="1042988" rtl="1" fontAlgn="base">
              <a:spcBef>
                <a:spcPct val="0"/>
              </a:spcBef>
              <a:spcAft>
                <a:spcPct val="0"/>
              </a:spcAft>
              <a:defRPr>
                <a:solidFill>
                  <a:schemeClr val="tx1"/>
                </a:solidFill>
                <a:latin typeface="Arial" pitchFamily="34" charset="0"/>
                <a:cs typeface="Arial" pitchFamily="34" charset="0"/>
              </a:defRPr>
            </a:lvl9pPr>
          </a:lstStyle>
          <a:p>
            <a:pPr algn="ctr" rtl="0"/>
            <a:r>
              <a:rPr lang="en-GB" sz="1200">
                <a:solidFill>
                  <a:srgbClr val="1255A4"/>
                </a:solidFill>
              </a:rPr>
              <a:t>Source: WHO global estimates 2008</a:t>
            </a:r>
            <a:endParaRPr lang="en-US" sz="1200">
              <a:solidFill>
                <a:srgbClr val="1255A4"/>
              </a:solidFill>
            </a:endParaRPr>
          </a:p>
        </p:txBody>
      </p:sp>
    </p:spTree>
    <p:extLst>
      <p:ext uri="{BB962C8B-B14F-4D97-AF65-F5344CB8AC3E}">
        <p14:creationId xmlns:p14="http://schemas.microsoft.com/office/powerpoint/2010/main" xmlns="" val="36977064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smtClean="0"/>
              <a:t>Premature deaths from NCDs</a:t>
            </a:r>
          </a:p>
        </p:txBody>
      </p:sp>
      <p:pic>
        <p:nvPicPr>
          <p:cNvPr id="8195" name="Picture 2" descr="I:\UnitData\SUR\GHO\2_Read more_Mortality_morbidity graphs\NCD_PrematureDeaths.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9634" y="2060575"/>
            <a:ext cx="4728633" cy="26333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6" name="Rectangle 3"/>
          <p:cNvSpPr txBox="1">
            <a:spLocks noChangeArrowheads="1"/>
          </p:cNvSpPr>
          <p:nvPr/>
        </p:nvSpPr>
        <p:spPr bwMode="auto">
          <a:xfrm>
            <a:off x="4700412" y="1787525"/>
            <a:ext cx="4230511" cy="38020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lstStyle>
            <a:lvl1pPr marL="342900" indent="-342900">
              <a:defRPr>
                <a:solidFill>
                  <a:schemeClr val="bg1"/>
                </a:solidFill>
                <a:latin typeface="Verdana" pitchFamily="34" charset="0"/>
                <a:cs typeface="Arial" charset="0"/>
              </a:defRPr>
            </a:lvl1pPr>
            <a:lvl2pPr marL="742950" indent="-285750">
              <a:defRPr>
                <a:solidFill>
                  <a:schemeClr val="bg1"/>
                </a:solidFill>
                <a:latin typeface="Verdana" pitchFamily="34" charset="0"/>
                <a:cs typeface="Arial" charset="0"/>
              </a:defRPr>
            </a:lvl2pPr>
            <a:lvl3pPr marL="1143000" indent="-228600">
              <a:defRPr>
                <a:solidFill>
                  <a:schemeClr val="bg1"/>
                </a:solidFill>
                <a:latin typeface="Verdana" pitchFamily="34" charset="0"/>
                <a:cs typeface="Arial" charset="0"/>
              </a:defRPr>
            </a:lvl3pPr>
            <a:lvl4pPr marL="1600200" indent="-228600">
              <a:defRPr>
                <a:solidFill>
                  <a:schemeClr val="bg1"/>
                </a:solidFill>
                <a:latin typeface="Verdana" pitchFamily="34" charset="0"/>
                <a:cs typeface="Arial" charset="0"/>
              </a:defRPr>
            </a:lvl4pPr>
            <a:lvl5pPr marL="2057400" indent="-228600">
              <a:defRPr>
                <a:solidFill>
                  <a:schemeClr val="bg1"/>
                </a:solidFill>
                <a:latin typeface="Verdana" pitchFamily="34" charset="0"/>
                <a:cs typeface="Arial" charset="0"/>
              </a:defRPr>
            </a:lvl5pPr>
            <a:lvl6pPr marL="2514600" indent="-228600" algn="ctr" eaLnBrk="0" fontAlgn="base" hangingPunct="0">
              <a:spcBef>
                <a:spcPct val="0"/>
              </a:spcBef>
              <a:spcAft>
                <a:spcPct val="0"/>
              </a:spcAft>
              <a:defRPr>
                <a:solidFill>
                  <a:schemeClr val="bg1"/>
                </a:solidFill>
                <a:latin typeface="Verdana" pitchFamily="34" charset="0"/>
                <a:cs typeface="Arial" charset="0"/>
              </a:defRPr>
            </a:lvl6pPr>
            <a:lvl7pPr marL="2971800" indent="-228600" algn="ctr" eaLnBrk="0" fontAlgn="base" hangingPunct="0">
              <a:spcBef>
                <a:spcPct val="0"/>
              </a:spcBef>
              <a:spcAft>
                <a:spcPct val="0"/>
              </a:spcAft>
              <a:defRPr>
                <a:solidFill>
                  <a:schemeClr val="bg1"/>
                </a:solidFill>
                <a:latin typeface="Verdana" pitchFamily="34" charset="0"/>
                <a:cs typeface="Arial" charset="0"/>
              </a:defRPr>
            </a:lvl7pPr>
            <a:lvl8pPr marL="3429000" indent="-228600" algn="ctr" eaLnBrk="0" fontAlgn="base" hangingPunct="0">
              <a:spcBef>
                <a:spcPct val="0"/>
              </a:spcBef>
              <a:spcAft>
                <a:spcPct val="0"/>
              </a:spcAft>
              <a:defRPr>
                <a:solidFill>
                  <a:schemeClr val="bg1"/>
                </a:solidFill>
                <a:latin typeface="Verdana" pitchFamily="34" charset="0"/>
                <a:cs typeface="Arial" charset="0"/>
              </a:defRPr>
            </a:lvl8pPr>
            <a:lvl9pPr marL="3886200" indent="-228600" algn="ctr" eaLnBrk="0" fontAlgn="base" hangingPunct="0">
              <a:spcBef>
                <a:spcPct val="0"/>
              </a:spcBef>
              <a:spcAft>
                <a:spcPct val="0"/>
              </a:spcAft>
              <a:defRPr>
                <a:solidFill>
                  <a:schemeClr val="bg1"/>
                </a:solidFill>
                <a:latin typeface="Verdana" pitchFamily="34" charset="0"/>
                <a:cs typeface="Arial" charset="0"/>
              </a:defRPr>
            </a:lvl9pPr>
          </a:lstStyle>
          <a:p>
            <a:pPr algn="l">
              <a:lnSpc>
                <a:spcPct val="90000"/>
              </a:lnSpc>
              <a:spcBef>
                <a:spcPct val="80000"/>
              </a:spcBef>
              <a:buClr>
                <a:srgbClr val="1E7FB8"/>
              </a:buClr>
              <a:buFont typeface="Wingdings" pitchFamily="2" charset="2"/>
              <a:buChar char="l"/>
            </a:pPr>
            <a:r>
              <a:rPr lang="en-US" sz="2500" dirty="0">
                <a:solidFill>
                  <a:srgbClr val="000066"/>
                </a:solidFill>
                <a:latin typeface="Arial" charset="0"/>
              </a:rPr>
              <a:t>44% of all NCD deaths occur </a:t>
            </a:r>
            <a:r>
              <a:rPr lang="en-US" sz="2500" b="1" dirty="0">
                <a:solidFill>
                  <a:srgbClr val="000066"/>
                </a:solidFill>
                <a:latin typeface="Arial" charset="0"/>
              </a:rPr>
              <a:t>before the age of </a:t>
            </a:r>
            <a:r>
              <a:rPr lang="en-US" sz="2500" b="1" dirty="0" smtClean="0">
                <a:solidFill>
                  <a:srgbClr val="000066"/>
                </a:solidFill>
                <a:latin typeface="Arial" charset="0"/>
              </a:rPr>
              <a:t>70</a:t>
            </a:r>
            <a:endParaRPr lang="en-US" sz="2500" dirty="0">
              <a:solidFill>
                <a:srgbClr val="000066"/>
              </a:solidFill>
              <a:latin typeface="Arial" charset="0"/>
            </a:endParaRPr>
          </a:p>
          <a:p>
            <a:pPr algn="l">
              <a:lnSpc>
                <a:spcPct val="90000"/>
              </a:lnSpc>
              <a:spcBef>
                <a:spcPct val="80000"/>
              </a:spcBef>
              <a:buClr>
                <a:srgbClr val="1E7FB8"/>
              </a:buClr>
              <a:buFont typeface="Wingdings" pitchFamily="2" charset="2"/>
              <a:buChar char="l"/>
            </a:pPr>
            <a:r>
              <a:rPr lang="en-US" sz="2500" dirty="0">
                <a:solidFill>
                  <a:srgbClr val="000066"/>
                </a:solidFill>
                <a:latin typeface="Arial" charset="0"/>
              </a:rPr>
              <a:t>A higher proportion (</a:t>
            </a:r>
            <a:r>
              <a:rPr lang="en-US" sz="2500" b="1" dirty="0">
                <a:solidFill>
                  <a:srgbClr val="000066"/>
                </a:solidFill>
                <a:latin typeface="Arial" charset="0"/>
              </a:rPr>
              <a:t>48%</a:t>
            </a:r>
            <a:r>
              <a:rPr lang="en-US" sz="2500" dirty="0">
                <a:solidFill>
                  <a:srgbClr val="000066"/>
                </a:solidFill>
                <a:latin typeface="Arial" charset="0"/>
              </a:rPr>
              <a:t>) of all NCD deaths are estimated to occur in people under the age of 70 </a:t>
            </a:r>
            <a:r>
              <a:rPr lang="en-US" sz="2500" b="1" dirty="0">
                <a:solidFill>
                  <a:srgbClr val="000066"/>
                </a:solidFill>
                <a:latin typeface="Arial" charset="0"/>
              </a:rPr>
              <a:t>in low- and middle income countries</a:t>
            </a:r>
            <a:r>
              <a:rPr lang="en-US" sz="2500" dirty="0">
                <a:solidFill>
                  <a:srgbClr val="000066"/>
                </a:solidFill>
                <a:latin typeface="Arial" charset="0"/>
              </a:rPr>
              <a:t>, compared with </a:t>
            </a:r>
            <a:r>
              <a:rPr lang="en-US" sz="2500" b="1" dirty="0">
                <a:solidFill>
                  <a:srgbClr val="000066"/>
                </a:solidFill>
                <a:latin typeface="Arial" charset="0"/>
              </a:rPr>
              <a:t>26% in high income </a:t>
            </a:r>
            <a:r>
              <a:rPr lang="en-US" sz="2500" b="1" dirty="0" smtClean="0">
                <a:solidFill>
                  <a:srgbClr val="000066"/>
                </a:solidFill>
                <a:latin typeface="Arial" charset="0"/>
              </a:rPr>
              <a:t>countries</a:t>
            </a:r>
            <a:endParaRPr lang="en-GB" sz="2500" dirty="0">
              <a:solidFill>
                <a:srgbClr val="000066"/>
              </a:solidFill>
              <a:latin typeface="Arial" charset="0"/>
            </a:endParaRPr>
          </a:p>
        </p:txBody>
      </p:sp>
    </p:spTree>
    <p:extLst>
      <p:ext uri="{BB962C8B-B14F-4D97-AF65-F5344CB8AC3E}">
        <p14:creationId xmlns:p14="http://schemas.microsoft.com/office/powerpoint/2010/main" xmlns="" val="25077961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Diagram 5"/>
          <p:cNvGrpSpPr>
            <a:grpSpLocks/>
          </p:cNvGrpSpPr>
          <p:nvPr/>
        </p:nvGrpSpPr>
        <p:grpSpPr bwMode="auto">
          <a:xfrm>
            <a:off x="461729" y="349884"/>
            <a:ext cx="8025250" cy="6097759"/>
            <a:chOff x="1770" y="748"/>
            <a:chExt cx="2899" cy="2600"/>
          </a:xfrm>
        </p:grpSpPr>
        <p:graphicFrame>
          <p:nvGraphicFramePr>
            <p:cNvPr id="7" name="Diagram 6"/>
            <p:cNvGraphicFramePr/>
            <p:nvPr>
              <p:extLst>
                <p:ext uri="{D42A27DB-BD31-4B8C-83A1-F6EECF244321}">
                  <p14:modId xmlns:p14="http://schemas.microsoft.com/office/powerpoint/2010/main" xmlns="" val="104045136"/>
                </p:ext>
              </p:extLst>
            </p:nvPr>
          </p:nvGraphicFramePr>
          <p:xfrm>
            <a:off x="1792" y="748"/>
            <a:ext cx="2877" cy="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Box 24"/>
            <p:cNvSpPr txBox="1">
              <a:spLocks noChangeArrowheads="1"/>
            </p:cNvSpPr>
            <p:nvPr/>
          </p:nvSpPr>
          <p:spPr bwMode="auto">
            <a:xfrm rot="18300000">
              <a:off x="2258" y="1445"/>
              <a:ext cx="555" cy="2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lvl1pPr defTabSz="1042988">
                <a:defRPr>
                  <a:solidFill>
                    <a:schemeClr val="tx1"/>
                  </a:solidFill>
                  <a:latin typeface="Arial" charset="0"/>
                  <a:cs typeface="Arial" charset="0"/>
                </a:defRPr>
              </a:lvl1pPr>
              <a:lvl2pPr defTabSz="1042988">
                <a:defRPr>
                  <a:solidFill>
                    <a:schemeClr val="tx1"/>
                  </a:solidFill>
                  <a:latin typeface="Arial" charset="0"/>
                  <a:cs typeface="Arial" charset="0"/>
                </a:defRPr>
              </a:lvl2pPr>
              <a:lvl3pPr defTabSz="1042988">
                <a:defRPr>
                  <a:solidFill>
                    <a:schemeClr val="tx1"/>
                  </a:solidFill>
                  <a:latin typeface="Arial" charset="0"/>
                  <a:cs typeface="Arial" charset="0"/>
                </a:defRPr>
              </a:lvl3pPr>
              <a:lvl4pPr defTabSz="1042988">
                <a:defRPr>
                  <a:solidFill>
                    <a:schemeClr val="tx1"/>
                  </a:solidFill>
                  <a:latin typeface="Arial" charset="0"/>
                  <a:cs typeface="Arial" charset="0"/>
                </a:defRPr>
              </a:lvl4pPr>
              <a:lvl5pPr defTabSz="1042988">
                <a:defRPr>
                  <a:solidFill>
                    <a:schemeClr val="tx1"/>
                  </a:solidFill>
                  <a:latin typeface="Arial" charset="0"/>
                  <a:cs typeface="Arial" charset="0"/>
                </a:defRPr>
              </a:lvl5pPr>
              <a:lvl6pPr defTabSz="1042988" fontAlgn="base">
                <a:spcBef>
                  <a:spcPct val="0"/>
                </a:spcBef>
                <a:spcAft>
                  <a:spcPct val="0"/>
                </a:spcAft>
                <a:defRPr>
                  <a:solidFill>
                    <a:schemeClr val="tx1"/>
                  </a:solidFill>
                  <a:latin typeface="Arial" charset="0"/>
                  <a:cs typeface="Arial" charset="0"/>
                </a:defRPr>
              </a:lvl6pPr>
              <a:lvl7pPr defTabSz="1042988" fontAlgn="base">
                <a:spcBef>
                  <a:spcPct val="0"/>
                </a:spcBef>
                <a:spcAft>
                  <a:spcPct val="0"/>
                </a:spcAft>
                <a:defRPr>
                  <a:solidFill>
                    <a:schemeClr val="tx1"/>
                  </a:solidFill>
                  <a:latin typeface="Arial" charset="0"/>
                  <a:cs typeface="Arial" charset="0"/>
                </a:defRPr>
              </a:lvl7pPr>
              <a:lvl8pPr defTabSz="1042988" fontAlgn="base">
                <a:spcBef>
                  <a:spcPct val="0"/>
                </a:spcBef>
                <a:spcAft>
                  <a:spcPct val="0"/>
                </a:spcAft>
                <a:defRPr>
                  <a:solidFill>
                    <a:schemeClr val="tx1"/>
                  </a:solidFill>
                  <a:latin typeface="Arial" charset="0"/>
                  <a:cs typeface="Arial" charset="0"/>
                </a:defRPr>
              </a:lvl8pPr>
              <a:lvl9pPr defTabSz="1042988" fontAlgn="base">
                <a:spcBef>
                  <a:spcPct val="0"/>
                </a:spcBef>
                <a:spcAft>
                  <a:spcPct val="0"/>
                </a:spcAft>
                <a:defRPr>
                  <a:solidFill>
                    <a:schemeClr val="tx1"/>
                  </a:solidFill>
                  <a:latin typeface="Arial" charset="0"/>
                  <a:cs typeface="Arial" charset="0"/>
                </a:defRPr>
              </a:lvl9pPr>
            </a:lstStyle>
            <a:p>
              <a:pPr marL="0" marR="0" lvl="0" indent="0" algn="r" defTabSz="1042988" rtl="1"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1255A4"/>
                  </a:solidFill>
                  <a:effectLst/>
                  <a:latin typeface="Arial Narrow" pitchFamily="34" charset="0"/>
                  <a:cs typeface="Arial" charset="0"/>
                </a:rPr>
                <a:t>Metabolic/</a:t>
              </a:r>
            </a:p>
            <a:p>
              <a:pPr marL="0" marR="0" lvl="0" indent="0" algn="r" defTabSz="1042988" rtl="1"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1255A4"/>
                  </a:solidFill>
                  <a:effectLst/>
                  <a:latin typeface="Arial Narrow" pitchFamily="34" charset="0"/>
                  <a:cs typeface="Arial" charset="0"/>
                </a:rPr>
                <a:t>physiological </a:t>
              </a:r>
            </a:p>
            <a:p>
              <a:pPr marL="0" marR="0" lvl="0" indent="0" algn="r" defTabSz="1042988" rtl="1"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1255A4"/>
                  </a:solidFill>
                  <a:effectLst/>
                  <a:latin typeface="Arial Narrow" pitchFamily="34" charset="0"/>
                  <a:cs typeface="Arial" charset="0"/>
                </a:rPr>
                <a:t>risk factors</a:t>
              </a:r>
              <a:endParaRPr kumimoji="0" lang="en-US" sz="1800" b="1" i="0" u="none" strike="noStrike" cap="none" normalizeH="0" baseline="0" dirty="0" smtClean="0">
                <a:ln>
                  <a:noFill/>
                </a:ln>
                <a:solidFill>
                  <a:srgbClr val="1255A4"/>
                </a:solidFill>
                <a:effectLst/>
                <a:latin typeface="Arial Narrow" pitchFamily="34" charset="0"/>
                <a:cs typeface="Arial" charset="0"/>
              </a:endParaRPr>
            </a:p>
          </p:txBody>
        </p:sp>
        <p:sp>
          <p:nvSpPr>
            <p:cNvPr id="4" name="Text Box 22"/>
            <p:cNvSpPr txBox="1">
              <a:spLocks noChangeArrowheads="1"/>
            </p:cNvSpPr>
            <p:nvPr/>
          </p:nvSpPr>
          <p:spPr bwMode="auto">
            <a:xfrm rot="18300000">
              <a:off x="1470" y="2884"/>
              <a:ext cx="713" cy="1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lvl1pPr defTabSz="1042988">
                <a:defRPr>
                  <a:solidFill>
                    <a:schemeClr val="tx1"/>
                  </a:solidFill>
                  <a:latin typeface="Arial" charset="0"/>
                  <a:cs typeface="Arial" charset="0"/>
                </a:defRPr>
              </a:lvl1pPr>
              <a:lvl2pPr defTabSz="1042988">
                <a:defRPr>
                  <a:solidFill>
                    <a:schemeClr val="tx1"/>
                  </a:solidFill>
                  <a:latin typeface="Arial" charset="0"/>
                  <a:cs typeface="Arial" charset="0"/>
                </a:defRPr>
              </a:lvl2pPr>
              <a:lvl3pPr defTabSz="1042988">
                <a:defRPr>
                  <a:solidFill>
                    <a:schemeClr val="tx1"/>
                  </a:solidFill>
                  <a:latin typeface="Arial" charset="0"/>
                  <a:cs typeface="Arial" charset="0"/>
                </a:defRPr>
              </a:lvl3pPr>
              <a:lvl4pPr defTabSz="1042988">
                <a:defRPr>
                  <a:solidFill>
                    <a:schemeClr val="tx1"/>
                  </a:solidFill>
                  <a:latin typeface="Arial" charset="0"/>
                  <a:cs typeface="Arial" charset="0"/>
                </a:defRPr>
              </a:lvl4pPr>
              <a:lvl5pPr defTabSz="1042988">
                <a:defRPr>
                  <a:solidFill>
                    <a:schemeClr val="tx1"/>
                  </a:solidFill>
                  <a:latin typeface="Arial" charset="0"/>
                  <a:cs typeface="Arial" charset="0"/>
                </a:defRPr>
              </a:lvl5pPr>
              <a:lvl6pPr defTabSz="1042988" fontAlgn="base">
                <a:spcBef>
                  <a:spcPct val="0"/>
                </a:spcBef>
                <a:spcAft>
                  <a:spcPct val="0"/>
                </a:spcAft>
                <a:defRPr>
                  <a:solidFill>
                    <a:schemeClr val="tx1"/>
                  </a:solidFill>
                  <a:latin typeface="Arial" charset="0"/>
                  <a:cs typeface="Arial" charset="0"/>
                </a:defRPr>
              </a:lvl6pPr>
              <a:lvl7pPr defTabSz="1042988" fontAlgn="base">
                <a:spcBef>
                  <a:spcPct val="0"/>
                </a:spcBef>
                <a:spcAft>
                  <a:spcPct val="0"/>
                </a:spcAft>
                <a:defRPr>
                  <a:solidFill>
                    <a:schemeClr val="tx1"/>
                  </a:solidFill>
                  <a:latin typeface="Arial" charset="0"/>
                  <a:cs typeface="Arial" charset="0"/>
                </a:defRPr>
              </a:lvl7pPr>
              <a:lvl8pPr defTabSz="1042988" fontAlgn="base">
                <a:spcBef>
                  <a:spcPct val="0"/>
                </a:spcBef>
                <a:spcAft>
                  <a:spcPct val="0"/>
                </a:spcAft>
                <a:defRPr>
                  <a:solidFill>
                    <a:schemeClr val="tx1"/>
                  </a:solidFill>
                  <a:latin typeface="Arial" charset="0"/>
                  <a:cs typeface="Arial" charset="0"/>
                </a:defRPr>
              </a:lvl8pPr>
              <a:lvl9pPr defTabSz="1042988" fontAlgn="base">
                <a:spcBef>
                  <a:spcPct val="0"/>
                </a:spcBef>
                <a:spcAft>
                  <a:spcPct val="0"/>
                </a:spcAft>
                <a:defRPr>
                  <a:solidFill>
                    <a:schemeClr val="tx1"/>
                  </a:solidFill>
                  <a:latin typeface="Arial" charset="0"/>
                  <a:cs typeface="Arial" charset="0"/>
                </a:defRPr>
              </a:lvl9pPr>
            </a:lstStyle>
            <a:p>
              <a:pPr marL="0" marR="0" lvl="0" indent="0" algn="r" defTabSz="1042988" rtl="1"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1255A4"/>
                  </a:solidFill>
                  <a:effectLst/>
                  <a:latin typeface="Arial Narrow" pitchFamily="34" charset="0"/>
                  <a:cs typeface="Arial" charset="0"/>
                </a:rPr>
                <a:t>Underlying drivers</a:t>
              </a:r>
              <a:endParaRPr kumimoji="0" lang="en-US" sz="1800" b="1" i="0" u="none" strike="noStrike" cap="none" normalizeH="0" baseline="0" dirty="0" smtClean="0">
                <a:ln>
                  <a:noFill/>
                </a:ln>
                <a:solidFill>
                  <a:srgbClr val="1255A4"/>
                </a:solidFill>
                <a:effectLst/>
                <a:latin typeface="Arial Narrow" pitchFamily="34" charset="0"/>
                <a:cs typeface="Arial" charset="0"/>
              </a:endParaRPr>
            </a:p>
          </p:txBody>
        </p:sp>
        <p:sp>
          <p:nvSpPr>
            <p:cNvPr id="5" name="Text Box 23"/>
            <p:cNvSpPr txBox="1">
              <a:spLocks noChangeArrowheads="1"/>
            </p:cNvSpPr>
            <p:nvPr/>
          </p:nvSpPr>
          <p:spPr bwMode="auto">
            <a:xfrm rot="18300000">
              <a:off x="2002" y="2077"/>
              <a:ext cx="487" cy="1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lvl1pPr defTabSz="1042988">
                <a:defRPr>
                  <a:solidFill>
                    <a:schemeClr val="tx1"/>
                  </a:solidFill>
                  <a:latin typeface="Arial" charset="0"/>
                  <a:cs typeface="Arial" charset="0"/>
                </a:defRPr>
              </a:lvl1pPr>
              <a:lvl2pPr defTabSz="1042988">
                <a:defRPr>
                  <a:solidFill>
                    <a:schemeClr val="tx1"/>
                  </a:solidFill>
                  <a:latin typeface="Arial" charset="0"/>
                  <a:cs typeface="Arial" charset="0"/>
                </a:defRPr>
              </a:lvl2pPr>
              <a:lvl3pPr defTabSz="1042988">
                <a:defRPr>
                  <a:solidFill>
                    <a:schemeClr val="tx1"/>
                  </a:solidFill>
                  <a:latin typeface="Arial" charset="0"/>
                  <a:cs typeface="Arial" charset="0"/>
                </a:defRPr>
              </a:lvl3pPr>
              <a:lvl4pPr defTabSz="1042988">
                <a:defRPr>
                  <a:solidFill>
                    <a:schemeClr val="tx1"/>
                  </a:solidFill>
                  <a:latin typeface="Arial" charset="0"/>
                  <a:cs typeface="Arial" charset="0"/>
                </a:defRPr>
              </a:lvl4pPr>
              <a:lvl5pPr defTabSz="1042988">
                <a:defRPr>
                  <a:solidFill>
                    <a:schemeClr val="tx1"/>
                  </a:solidFill>
                  <a:latin typeface="Arial" charset="0"/>
                  <a:cs typeface="Arial" charset="0"/>
                </a:defRPr>
              </a:lvl5pPr>
              <a:lvl6pPr defTabSz="1042988" fontAlgn="base">
                <a:spcBef>
                  <a:spcPct val="0"/>
                </a:spcBef>
                <a:spcAft>
                  <a:spcPct val="0"/>
                </a:spcAft>
                <a:defRPr>
                  <a:solidFill>
                    <a:schemeClr val="tx1"/>
                  </a:solidFill>
                  <a:latin typeface="Arial" charset="0"/>
                  <a:cs typeface="Arial" charset="0"/>
                </a:defRPr>
              </a:lvl6pPr>
              <a:lvl7pPr defTabSz="1042988" fontAlgn="base">
                <a:spcBef>
                  <a:spcPct val="0"/>
                </a:spcBef>
                <a:spcAft>
                  <a:spcPct val="0"/>
                </a:spcAft>
                <a:defRPr>
                  <a:solidFill>
                    <a:schemeClr val="tx1"/>
                  </a:solidFill>
                  <a:latin typeface="Arial" charset="0"/>
                  <a:cs typeface="Arial" charset="0"/>
                </a:defRPr>
              </a:lvl7pPr>
              <a:lvl8pPr defTabSz="1042988" fontAlgn="base">
                <a:spcBef>
                  <a:spcPct val="0"/>
                </a:spcBef>
                <a:spcAft>
                  <a:spcPct val="0"/>
                </a:spcAft>
                <a:defRPr>
                  <a:solidFill>
                    <a:schemeClr val="tx1"/>
                  </a:solidFill>
                  <a:latin typeface="Arial" charset="0"/>
                  <a:cs typeface="Arial" charset="0"/>
                </a:defRPr>
              </a:lvl8pPr>
              <a:lvl9pPr defTabSz="1042988" fontAlgn="base">
                <a:spcBef>
                  <a:spcPct val="0"/>
                </a:spcBef>
                <a:spcAft>
                  <a:spcPct val="0"/>
                </a:spcAft>
                <a:defRPr>
                  <a:solidFill>
                    <a:schemeClr val="tx1"/>
                  </a:solidFill>
                  <a:latin typeface="Arial" charset="0"/>
                  <a:cs typeface="Arial" charset="0"/>
                </a:defRPr>
              </a:lvl9pPr>
            </a:lstStyle>
            <a:p>
              <a:pPr marL="0" marR="0" lvl="0" indent="0" algn="r" defTabSz="1042988" rtl="1"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1255A4"/>
                  </a:solidFill>
                  <a:effectLst/>
                  <a:latin typeface="Arial Narrow" pitchFamily="34" charset="0"/>
                  <a:cs typeface="Arial" charset="0"/>
                </a:rPr>
                <a:t>Behavioural</a:t>
              </a:r>
            </a:p>
            <a:p>
              <a:pPr marL="0" marR="0" lvl="0" indent="0" algn="r" defTabSz="1042988" rtl="1"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1255A4"/>
                  </a:solidFill>
                  <a:effectLst/>
                  <a:latin typeface="Arial Narrow" pitchFamily="34" charset="0"/>
                  <a:cs typeface="Arial" charset="0"/>
                </a:rPr>
                <a:t>risk factors</a:t>
              </a:r>
              <a:endParaRPr kumimoji="0" lang="en-US" sz="1800" b="1" i="0" u="none" strike="noStrike" cap="none" normalizeH="0" baseline="0" smtClean="0">
                <a:ln>
                  <a:noFill/>
                </a:ln>
                <a:solidFill>
                  <a:srgbClr val="1255A4"/>
                </a:solidFill>
                <a:effectLst/>
                <a:latin typeface="Arial Narrow" pitchFamily="34" charset="0"/>
                <a:cs typeface="Arial" charset="0"/>
              </a:endParaRPr>
            </a:p>
          </p:txBody>
        </p:sp>
        <p:sp>
          <p:nvSpPr>
            <p:cNvPr id="6" name="Line 29"/>
            <p:cNvSpPr>
              <a:spLocks noChangeShapeType="1"/>
            </p:cNvSpPr>
            <p:nvPr/>
          </p:nvSpPr>
          <p:spPr bwMode="auto">
            <a:xfrm>
              <a:off x="3302" y="2749"/>
              <a:ext cx="1" cy="308"/>
            </a:xfrm>
            <a:prstGeom prst="line">
              <a:avLst/>
            </a:prstGeom>
            <a:noFill/>
            <a:ln w="9525">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grpSp>
      <p:sp>
        <p:nvSpPr>
          <p:cNvPr id="1036" name="Text Box 26"/>
          <p:cNvSpPr txBox="1">
            <a:spLocks noChangeArrowheads="1"/>
          </p:cNvSpPr>
          <p:nvPr/>
        </p:nvSpPr>
        <p:spPr bwMode="auto">
          <a:xfrm>
            <a:off x="360557" y="369573"/>
            <a:ext cx="1732802" cy="4040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0147" tIns="40074" rIns="80147" bIns="40074">
            <a:spAutoFit/>
          </a:bodyPr>
          <a:lstStyle>
            <a:lvl1pPr defTabSz="1042988" eaLnBrk="0" hangingPunct="0">
              <a:defRPr sz="1000" b="1">
                <a:solidFill>
                  <a:srgbClr val="000066"/>
                </a:solidFill>
                <a:latin typeface="Arial" charset="0"/>
                <a:cs typeface="Arial" charset="0"/>
              </a:defRPr>
            </a:lvl1pPr>
            <a:lvl2pPr marL="742950" indent="-285750" defTabSz="1042988" eaLnBrk="0" hangingPunct="0">
              <a:defRPr sz="1000" b="1">
                <a:solidFill>
                  <a:srgbClr val="000066"/>
                </a:solidFill>
                <a:latin typeface="Arial" charset="0"/>
                <a:cs typeface="Arial" charset="0"/>
              </a:defRPr>
            </a:lvl2pPr>
            <a:lvl3pPr marL="1143000" indent="-228600" defTabSz="1042988" eaLnBrk="0" hangingPunct="0">
              <a:defRPr sz="1000" b="1">
                <a:solidFill>
                  <a:srgbClr val="000066"/>
                </a:solidFill>
                <a:latin typeface="Arial" charset="0"/>
                <a:cs typeface="Arial" charset="0"/>
              </a:defRPr>
            </a:lvl3pPr>
            <a:lvl4pPr marL="1600200" indent="-228600" defTabSz="1042988" eaLnBrk="0" hangingPunct="0">
              <a:defRPr sz="1000" b="1">
                <a:solidFill>
                  <a:srgbClr val="000066"/>
                </a:solidFill>
                <a:latin typeface="Arial" charset="0"/>
                <a:cs typeface="Arial" charset="0"/>
              </a:defRPr>
            </a:lvl4pPr>
            <a:lvl5pPr marL="2057400" indent="-228600" defTabSz="1042988" eaLnBrk="0" hangingPunct="0">
              <a:defRPr sz="1000" b="1">
                <a:solidFill>
                  <a:srgbClr val="000066"/>
                </a:solidFill>
                <a:latin typeface="Arial" charset="0"/>
                <a:cs typeface="Arial" charset="0"/>
              </a:defRPr>
            </a:lvl5pPr>
            <a:lvl6pPr marL="2514600" indent="-228600" defTabSz="1042988" rtl="1" eaLnBrk="0" fontAlgn="base" hangingPunct="0">
              <a:spcBef>
                <a:spcPct val="0"/>
              </a:spcBef>
              <a:spcAft>
                <a:spcPct val="0"/>
              </a:spcAft>
              <a:defRPr sz="1000" b="1">
                <a:solidFill>
                  <a:srgbClr val="000066"/>
                </a:solidFill>
                <a:latin typeface="Arial" charset="0"/>
                <a:cs typeface="Arial" charset="0"/>
              </a:defRPr>
            </a:lvl6pPr>
            <a:lvl7pPr marL="2971800" indent="-228600" defTabSz="1042988" rtl="1" eaLnBrk="0" fontAlgn="base" hangingPunct="0">
              <a:spcBef>
                <a:spcPct val="0"/>
              </a:spcBef>
              <a:spcAft>
                <a:spcPct val="0"/>
              </a:spcAft>
              <a:defRPr sz="1000" b="1">
                <a:solidFill>
                  <a:srgbClr val="000066"/>
                </a:solidFill>
                <a:latin typeface="Arial" charset="0"/>
                <a:cs typeface="Arial" charset="0"/>
              </a:defRPr>
            </a:lvl7pPr>
            <a:lvl8pPr marL="3429000" indent="-228600" defTabSz="1042988" rtl="1" eaLnBrk="0" fontAlgn="base" hangingPunct="0">
              <a:spcBef>
                <a:spcPct val="0"/>
              </a:spcBef>
              <a:spcAft>
                <a:spcPct val="0"/>
              </a:spcAft>
              <a:defRPr sz="1000" b="1">
                <a:solidFill>
                  <a:srgbClr val="000066"/>
                </a:solidFill>
                <a:latin typeface="Arial" charset="0"/>
                <a:cs typeface="Arial" charset="0"/>
              </a:defRPr>
            </a:lvl8pPr>
            <a:lvl9pPr marL="3886200" indent="-228600" defTabSz="1042988" rtl="1" eaLnBrk="0" fontAlgn="base" hangingPunct="0">
              <a:spcBef>
                <a:spcPct val="0"/>
              </a:spcBef>
              <a:spcAft>
                <a:spcPct val="0"/>
              </a:spcAft>
              <a:defRPr sz="1000" b="1">
                <a:solidFill>
                  <a:srgbClr val="000066"/>
                </a:solidFill>
                <a:latin typeface="Arial" charset="0"/>
                <a:cs typeface="Arial" charset="0"/>
              </a:defRPr>
            </a:lvl9pPr>
          </a:lstStyle>
          <a:p>
            <a:pPr algn="r" eaLnBrk="1" hangingPunct="1"/>
            <a:r>
              <a:rPr lang="en-GB" sz="2100" dirty="0">
                <a:solidFill>
                  <a:srgbClr val="1255A4"/>
                </a:solidFill>
              </a:rPr>
              <a:t>Causal links</a:t>
            </a:r>
            <a:endParaRPr lang="en-US" sz="2100" dirty="0">
              <a:solidFill>
                <a:srgbClr val="1255A4"/>
              </a:solidFill>
            </a:endParaRPr>
          </a:p>
        </p:txBody>
      </p:sp>
      <p:sp>
        <p:nvSpPr>
          <p:cNvPr id="1037" name="Text Box 28"/>
          <p:cNvSpPr txBox="1">
            <a:spLocks noChangeArrowheads="1"/>
          </p:cNvSpPr>
          <p:nvPr/>
        </p:nvSpPr>
        <p:spPr bwMode="auto">
          <a:xfrm>
            <a:off x="1603696" y="5477366"/>
            <a:ext cx="2842680" cy="3579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80147" tIns="40074" rIns="80147" bIns="40074">
            <a:spAutoFit/>
          </a:bodyPr>
          <a:lstStyle>
            <a:lvl1pPr defTabSz="1042988" eaLnBrk="0" hangingPunct="0">
              <a:defRPr sz="1000" b="1">
                <a:solidFill>
                  <a:srgbClr val="000066"/>
                </a:solidFill>
                <a:latin typeface="Arial" charset="0"/>
                <a:cs typeface="Arial" charset="0"/>
              </a:defRPr>
            </a:lvl1pPr>
            <a:lvl2pPr marL="742950" indent="-285750" defTabSz="1042988" eaLnBrk="0" hangingPunct="0">
              <a:defRPr sz="1000" b="1">
                <a:solidFill>
                  <a:srgbClr val="000066"/>
                </a:solidFill>
                <a:latin typeface="Arial" charset="0"/>
                <a:cs typeface="Arial" charset="0"/>
              </a:defRPr>
            </a:lvl2pPr>
            <a:lvl3pPr marL="1143000" indent="-228600" defTabSz="1042988" eaLnBrk="0" hangingPunct="0">
              <a:defRPr sz="1000" b="1">
                <a:solidFill>
                  <a:srgbClr val="000066"/>
                </a:solidFill>
                <a:latin typeface="Arial" charset="0"/>
                <a:cs typeface="Arial" charset="0"/>
              </a:defRPr>
            </a:lvl3pPr>
            <a:lvl4pPr marL="1600200" indent="-228600" defTabSz="1042988" eaLnBrk="0" hangingPunct="0">
              <a:defRPr sz="1000" b="1">
                <a:solidFill>
                  <a:srgbClr val="000066"/>
                </a:solidFill>
                <a:latin typeface="Arial" charset="0"/>
                <a:cs typeface="Arial" charset="0"/>
              </a:defRPr>
            </a:lvl4pPr>
            <a:lvl5pPr marL="2057400" indent="-228600" defTabSz="1042988" eaLnBrk="0" hangingPunct="0">
              <a:defRPr sz="1000" b="1">
                <a:solidFill>
                  <a:srgbClr val="000066"/>
                </a:solidFill>
                <a:latin typeface="Arial" charset="0"/>
                <a:cs typeface="Arial" charset="0"/>
              </a:defRPr>
            </a:lvl5pPr>
            <a:lvl6pPr marL="2514600" indent="-228600" defTabSz="1042988" rtl="1" eaLnBrk="0" fontAlgn="base" hangingPunct="0">
              <a:spcBef>
                <a:spcPct val="0"/>
              </a:spcBef>
              <a:spcAft>
                <a:spcPct val="0"/>
              </a:spcAft>
              <a:defRPr sz="1000" b="1">
                <a:solidFill>
                  <a:srgbClr val="000066"/>
                </a:solidFill>
                <a:latin typeface="Arial" charset="0"/>
                <a:cs typeface="Arial" charset="0"/>
              </a:defRPr>
            </a:lvl6pPr>
            <a:lvl7pPr marL="2971800" indent="-228600" defTabSz="1042988" rtl="1" eaLnBrk="0" fontAlgn="base" hangingPunct="0">
              <a:spcBef>
                <a:spcPct val="0"/>
              </a:spcBef>
              <a:spcAft>
                <a:spcPct val="0"/>
              </a:spcAft>
              <a:defRPr sz="1000" b="1">
                <a:solidFill>
                  <a:srgbClr val="000066"/>
                </a:solidFill>
                <a:latin typeface="Arial" charset="0"/>
                <a:cs typeface="Arial" charset="0"/>
              </a:defRPr>
            </a:lvl7pPr>
            <a:lvl8pPr marL="3429000" indent="-228600" defTabSz="1042988" rtl="1" eaLnBrk="0" fontAlgn="base" hangingPunct="0">
              <a:spcBef>
                <a:spcPct val="0"/>
              </a:spcBef>
              <a:spcAft>
                <a:spcPct val="0"/>
              </a:spcAft>
              <a:defRPr sz="1000" b="1">
                <a:solidFill>
                  <a:srgbClr val="000066"/>
                </a:solidFill>
                <a:latin typeface="Arial" charset="0"/>
                <a:cs typeface="Arial" charset="0"/>
              </a:defRPr>
            </a:lvl8pPr>
            <a:lvl9pPr marL="3886200" indent="-228600" defTabSz="1042988" rtl="1" eaLnBrk="0" fontAlgn="base" hangingPunct="0">
              <a:spcBef>
                <a:spcPct val="0"/>
              </a:spcBef>
              <a:spcAft>
                <a:spcPct val="0"/>
              </a:spcAft>
              <a:defRPr sz="1000" b="1">
                <a:solidFill>
                  <a:srgbClr val="000066"/>
                </a:solidFill>
                <a:latin typeface="Arial" charset="0"/>
                <a:cs typeface="Arial" charset="0"/>
              </a:defRPr>
            </a:lvl9pPr>
          </a:lstStyle>
          <a:p>
            <a:pPr algn="r" eaLnBrk="1" hangingPunct="1"/>
            <a:r>
              <a:rPr lang="en-GB" sz="1800" dirty="0" smtClean="0">
                <a:solidFill>
                  <a:schemeClr val="accent6">
                    <a:lumMod val="60000"/>
                    <a:lumOff val="40000"/>
                  </a:schemeClr>
                </a:solidFill>
                <a:latin typeface="Arial Narrow" pitchFamily="34" charset="0"/>
              </a:rPr>
              <a:t>Social Determinants of </a:t>
            </a:r>
            <a:r>
              <a:rPr lang="en-GB" sz="1800" dirty="0">
                <a:solidFill>
                  <a:schemeClr val="accent6">
                    <a:lumMod val="60000"/>
                    <a:lumOff val="40000"/>
                  </a:schemeClr>
                </a:solidFill>
                <a:latin typeface="Arial Narrow" pitchFamily="34" charset="0"/>
              </a:rPr>
              <a:t>Health</a:t>
            </a:r>
            <a:endParaRPr lang="en-US" sz="1800" dirty="0">
              <a:solidFill>
                <a:schemeClr val="accent6">
                  <a:lumMod val="60000"/>
                  <a:lumOff val="40000"/>
                </a:schemeClr>
              </a:solidFill>
              <a:latin typeface="Arial Narrow" pitchFamily="34" charset="0"/>
            </a:endParaRPr>
          </a:p>
        </p:txBody>
      </p:sp>
    </p:spTree>
    <p:extLst>
      <p:ext uri="{BB962C8B-B14F-4D97-AF65-F5344CB8AC3E}">
        <p14:creationId xmlns:p14="http://schemas.microsoft.com/office/powerpoint/2010/main" xmlns="" val="193527262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2578" name="Picture 2" descr="1"/>
          <p:cNvPicPr>
            <a:picLocks noChangeAspect="1" noChangeArrowheads="1"/>
          </p:cNvPicPr>
          <p:nvPr/>
        </p:nvPicPr>
        <p:blipFill>
          <a:blip r:embed="rId3"/>
          <a:srcRect/>
          <a:stretch>
            <a:fillRect/>
          </a:stretch>
        </p:blipFill>
        <p:spPr bwMode="auto">
          <a:xfrm>
            <a:off x="8528050" y="5516563"/>
            <a:ext cx="490538" cy="706437"/>
          </a:xfrm>
          <a:prstGeom prst="rect">
            <a:avLst/>
          </a:prstGeom>
          <a:noFill/>
          <a:effectLst>
            <a:outerShdw dist="107763" dir="2700000" algn="ctr" rotWithShape="0">
              <a:srgbClr val="808080">
                <a:alpha val="50000"/>
              </a:srgbClr>
            </a:outerShdw>
          </a:effectLst>
        </p:spPr>
      </p:pic>
      <p:sp>
        <p:nvSpPr>
          <p:cNvPr id="24579" name="Rectangle 3"/>
          <p:cNvSpPr>
            <a:spLocks noGrp="1" noChangeArrowheads="1"/>
          </p:cNvSpPr>
          <p:nvPr>
            <p:ph type="title"/>
          </p:nvPr>
        </p:nvSpPr>
        <p:spPr>
          <a:xfrm>
            <a:off x="100013" y="0"/>
            <a:ext cx="9043987" cy="1143000"/>
          </a:xfrm>
        </p:spPr>
        <p:txBody>
          <a:bodyPr/>
          <a:lstStyle/>
          <a:p>
            <a:pPr algn="l" eaLnBrk="1" hangingPunct="1"/>
            <a:r>
              <a:rPr lang="en-GB" sz="1800" b="1" dirty="0" smtClean="0">
                <a:solidFill>
                  <a:schemeClr val="accent6"/>
                </a:solidFill>
              </a:rPr>
              <a:t>Leading causes of attributable global mortality and burden of disease (2004)</a:t>
            </a:r>
          </a:p>
        </p:txBody>
      </p:sp>
      <p:sp>
        <p:nvSpPr>
          <p:cNvPr id="24580" name="Rectangle 4"/>
          <p:cNvSpPr>
            <a:spLocks noGrp="1" noChangeArrowheads="1"/>
          </p:cNvSpPr>
          <p:nvPr>
            <p:ph type="body" sz="half" idx="1"/>
          </p:nvPr>
        </p:nvSpPr>
        <p:spPr>
          <a:xfrm>
            <a:off x="200025" y="1652588"/>
            <a:ext cx="4425950" cy="4089400"/>
          </a:xfrm>
          <a:solidFill>
            <a:srgbClr val="4E75B9">
              <a:alpha val="30196"/>
            </a:srgbClr>
          </a:solidFill>
        </p:spPr>
        <p:txBody>
          <a:bodyPr/>
          <a:lstStyle/>
          <a:p>
            <a:pPr marL="457200" indent="-457200" eaLnBrk="1" hangingPunct="1">
              <a:lnSpc>
                <a:spcPct val="80000"/>
              </a:lnSpc>
              <a:spcAft>
                <a:spcPct val="20000"/>
              </a:spcAft>
              <a:buFontTx/>
              <a:buNone/>
              <a:tabLst>
                <a:tab pos="4041775" algn="r"/>
              </a:tabLst>
            </a:pPr>
            <a:r>
              <a:rPr lang="en-GB" sz="1800" b="1" smtClean="0"/>
              <a:t>                                                             </a:t>
            </a:r>
            <a:r>
              <a:rPr lang="en-GB" sz="1800" b="1" i="1" smtClean="0"/>
              <a:t>%</a:t>
            </a:r>
          </a:p>
          <a:p>
            <a:pPr marL="457200" indent="-457200" eaLnBrk="1" hangingPunct="1">
              <a:lnSpc>
                <a:spcPct val="80000"/>
              </a:lnSpc>
              <a:spcAft>
                <a:spcPct val="20000"/>
              </a:spcAft>
              <a:buFontTx/>
              <a:buAutoNum type="arabicPeriod"/>
              <a:tabLst>
                <a:tab pos="4041775" algn="r"/>
              </a:tabLst>
            </a:pPr>
            <a:r>
              <a:rPr lang="en-GB" sz="1800" b="1" smtClean="0"/>
              <a:t>High blood pressure	      12.8</a:t>
            </a:r>
          </a:p>
          <a:p>
            <a:pPr marL="457200" indent="-457200" eaLnBrk="1" hangingPunct="1">
              <a:lnSpc>
                <a:spcPct val="80000"/>
              </a:lnSpc>
              <a:spcAft>
                <a:spcPct val="20000"/>
              </a:spcAft>
              <a:buFontTx/>
              <a:buAutoNum type="arabicPeriod"/>
              <a:tabLst>
                <a:tab pos="4041775" algn="r"/>
              </a:tabLst>
            </a:pPr>
            <a:r>
              <a:rPr lang="en-GB" sz="1800" b="1" smtClean="0"/>
              <a:t>Tobacco use	8.7</a:t>
            </a:r>
          </a:p>
          <a:p>
            <a:pPr marL="457200" indent="-457200" eaLnBrk="1" hangingPunct="1">
              <a:lnSpc>
                <a:spcPct val="80000"/>
              </a:lnSpc>
              <a:spcAft>
                <a:spcPct val="20000"/>
              </a:spcAft>
              <a:buFontTx/>
              <a:buAutoNum type="arabicPeriod"/>
              <a:tabLst>
                <a:tab pos="4041775" algn="r"/>
              </a:tabLst>
            </a:pPr>
            <a:r>
              <a:rPr lang="en-GB" sz="1800" b="1" smtClean="0"/>
              <a:t>High blood glucose 	   5.8</a:t>
            </a:r>
          </a:p>
          <a:p>
            <a:pPr marL="457200" indent="-457200" eaLnBrk="1" hangingPunct="1">
              <a:lnSpc>
                <a:spcPct val="80000"/>
              </a:lnSpc>
              <a:spcAft>
                <a:spcPct val="20000"/>
              </a:spcAft>
              <a:buFontTx/>
              <a:buAutoNum type="arabicPeriod"/>
              <a:tabLst>
                <a:tab pos="4041775" algn="r"/>
              </a:tabLst>
            </a:pPr>
            <a:r>
              <a:rPr lang="en-GB" sz="1800" b="1" smtClean="0"/>
              <a:t>Physical inactivity	   5.5</a:t>
            </a:r>
          </a:p>
          <a:p>
            <a:pPr marL="457200" indent="-457200" eaLnBrk="1" hangingPunct="1">
              <a:lnSpc>
                <a:spcPct val="80000"/>
              </a:lnSpc>
              <a:spcAft>
                <a:spcPct val="20000"/>
              </a:spcAft>
              <a:buFontTx/>
              <a:buAutoNum type="arabicPeriod"/>
              <a:tabLst>
                <a:tab pos="4041775" algn="r"/>
              </a:tabLst>
            </a:pPr>
            <a:r>
              <a:rPr lang="en-GB" sz="1800" b="1" smtClean="0"/>
              <a:t>Overweight and obesity 	   4.8</a:t>
            </a:r>
          </a:p>
          <a:p>
            <a:pPr marL="457200" indent="-457200" eaLnBrk="1" hangingPunct="1">
              <a:lnSpc>
                <a:spcPct val="80000"/>
              </a:lnSpc>
              <a:spcAft>
                <a:spcPct val="20000"/>
              </a:spcAft>
              <a:buFontTx/>
              <a:buAutoNum type="arabicPeriod"/>
              <a:tabLst>
                <a:tab pos="4041775" algn="r"/>
              </a:tabLst>
            </a:pPr>
            <a:r>
              <a:rPr lang="en-GB" sz="1800" b="1" smtClean="0"/>
              <a:t>High cholesterol 	   4.5</a:t>
            </a:r>
          </a:p>
          <a:p>
            <a:pPr marL="457200" indent="-457200" eaLnBrk="1" hangingPunct="1">
              <a:lnSpc>
                <a:spcPct val="80000"/>
              </a:lnSpc>
              <a:spcAft>
                <a:spcPct val="20000"/>
              </a:spcAft>
              <a:buFontTx/>
              <a:buAutoNum type="arabicPeriod"/>
              <a:tabLst>
                <a:tab pos="4041775" algn="r"/>
              </a:tabLst>
            </a:pPr>
            <a:r>
              <a:rPr lang="en-GB" sz="1800" b="1" smtClean="0"/>
              <a:t>Unsafe sex  	    4.0</a:t>
            </a:r>
          </a:p>
          <a:p>
            <a:pPr marL="457200" indent="-457200" eaLnBrk="1" hangingPunct="1">
              <a:lnSpc>
                <a:spcPct val="80000"/>
              </a:lnSpc>
              <a:spcAft>
                <a:spcPct val="20000"/>
              </a:spcAft>
              <a:buFontTx/>
              <a:buAutoNum type="arabicPeriod"/>
              <a:tabLst>
                <a:tab pos="4041775" algn="r"/>
              </a:tabLst>
            </a:pPr>
            <a:r>
              <a:rPr lang="en-GB" sz="1800" b="1" smtClean="0"/>
              <a:t>Alcohol use	3.8</a:t>
            </a:r>
          </a:p>
          <a:p>
            <a:pPr marL="457200" indent="-457200" eaLnBrk="1" hangingPunct="1">
              <a:lnSpc>
                <a:spcPct val="80000"/>
              </a:lnSpc>
              <a:spcAft>
                <a:spcPct val="20000"/>
              </a:spcAft>
              <a:buFontTx/>
              <a:buAutoNum type="arabicPeriod"/>
              <a:tabLst>
                <a:tab pos="4041775" algn="r"/>
              </a:tabLst>
            </a:pPr>
            <a:r>
              <a:rPr lang="en-GB" sz="1800" b="1" smtClean="0"/>
              <a:t>Childhood underweight	   3.8</a:t>
            </a:r>
          </a:p>
          <a:p>
            <a:pPr marL="457200" indent="-457200" eaLnBrk="1" hangingPunct="1">
              <a:lnSpc>
                <a:spcPct val="80000"/>
              </a:lnSpc>
              <a:spcAft>
                <a:spcPct val="20000"/>
              </a:spcAft>
              <a:buFontTx/>
              <a:buAutoNum type="arabicPeriod"/>
              <a:tabLst>
                <a:tab pos="4041775" algn="r"/>
              </a:tabLst>
            </a:pPr>
            <a:r>
              <a:rPr lang="en-GB" sz="1800" b="1" smtClean="0"/>
              <a:t>Indoor smoke from solid fuels   3.3</a:t>
            </a:r>
          </a:p>
          <a:p>
            <a:pPr marL="457200" indent="-457200" eaLnBrk="1" hangingPunct="1">
              <a:lnSpc>
                <a:spcPct val="80000"/>
              </a:lnSpc>
              <a:spcAft>
                <a:spcPct val="20000"/>
              </a:spcAft>
              <a:buFontTx/>
              <a:buAutoNum type="arabicPeriod"/>
              <a:tabLst>
                <a:tab pos="4041775" algn="r"/>
              </a:tabLst>
            </a:pPr>
            <a:endParaRPr lang="en-GB" sz="1800" b="1" smtClean="0"/>
          </a:p>
          <a:p>
            <a:pPr marL="457200" indent="-457200" eaLnBrk="1" hangingPunct="1">
              <a:lnSpc>
                <a:spcPct val="80000"/>
              </a:lnSpc>
              <a:spcAft>
                <a:spcPct val="20000"/>
              </a:spcAft>
              <a:buFontTx/>
              <a:buNone/>
              <a:tabLst>
                <a:tab pos="4041775" algn="r"/>
              </a:tabLst>
            </a:pPr>
            <a:endParaRPr lang="en-GB" sz="1800" b="1" smtClean="0"/>
          </a:p>
          <a:p>
            <a:pPr marL="457200" indent="-457200" eaLnBrk="1" hangingPunct="1">
              <a:lnSpc>
                <a:spcPct val="80000"/>
              </a:lnSpc>
              <a:spcAft>
                <a:spcPct val="20000"/>
              </a:spcAft>
              <a:buFontTx/>
              <a:buNone/>
              <a:tabLst>
                <a:tab pos="4041775" algn="r"/>
              </a:tabLst>
            </a:pPr>
            <a:r>
              <a:rPr lang="en-GB" sz="1800" b="1" i="1" smtClean="0"/>
              <a:t>59 million total global deaths in 2004</a:t>
            </a:r>
          </a:p>
        </p:txBody>
      </p:sp>
      <p:sp>
        <p:nvSpPr>
          <p:cNvPr id="24581" name="Rectangle 5"/>
          <p:cNvSpPr>
            <a:spLocks noGrp="1" noChangeArrowheads="1"/>
          </p:cNvSpPr>
          <p:nvPr>
            <p:ph type="body" sz="half" idx="2"/>
          </p:nvPr>
        </p:nvSpPr>
        <p:spPr>
          <a:xfrm>
            <a:off x="4632325" y="1652588"/>
            <a:ext cx="4511675" cy="4092892"/>
          </a:xfrm>
          <a:solidFill>
            <a:srgbClr val="089DD5">
              <a:alpha val="30196"/>
            </a:srgbClr>
          </a:solidFill>
        </p:spPr>
        <p:txBody>
          <a:bodyPr/>
          <a:lstStyle/>
          <a:p>
            <a:pPr marL="457200" indent="-457200" eaLnBrk="1" hangingPunct="1">
              <a:lnSpc>
                <a:spcPct val="80000"/>
              </a:lnSpc>
              <a:spcAft>
                <a:spcPct val="20000"/>
              </a:spcAft>
              <a:buFontTx/>
              <a:buNone/>
              <a:tabLst>
                <a:tab pos="3997325" algn="r"/>
              </a:tabLst>
            </a:pPr>
            <a:r>
              <a:rPr lang="en-GB" sz="1800" b="1" dirty="0" smtClean="0"/>
              <a:t>                                                             </a:t>
            </a:r>
            <a:r>
              <a:rPr lang="en-GB" sz="1800" b="1" i="1" dirty="0" smtClean="0"/>
              <a:t> %</a:t>
            </a:r>
          </a:p>
          <a:p>
            <a:pPr marL="457200" indent="-457200" eaLnBrk="1" hangingPunct="1">
              <a:lnSpc>
                <a:spcPct val="80000"/>
              </a:lnSpc>
              <a:spcAft>
                <a:spcPct val="20000"/>
              </a:spcAft>
              <a:buFontTx/>
              <a:buAutoNum type="arabicPeriod"/>
              <a:tabLst>
                <a:tab pos="3997325" algn="r"/>
              </a:tabLst>
            </a:pPr>
            <a:r>
              <a:rPr lang="en-GB" sz="1800" b="1" dirty="0" smtClean="0"/>
              <a:t>Childhood underweight 	5.9</a:t>
            </a:r>
          </a:p>
          <a:p>
            <a:pPr marL="457200" indent="-457200" eaLnBrk="1" hangingPunct="1">
              <a:lnSpc>
                <a:spcPct val="80000"/>
              </a:lnSpc>
              <a:spcAft>
                <a:spcPct val="20000"/>
              </a:spcAft>
              <a:buFontTx/>
              <a:buAutoNum type="arabicPeriod"/>
              <a:tabLst>
                <a:tab pos="3997325" algn="r"/>
              </a:tabLst>
            </a:pPr>
            <a:r>
              <a:rPr lang="en-GB" sz="1800" b="1" dirty="0" smtClean="0"/>
              <a:t>Unsafe sex	4.6</a:t>
            </a:r>
          </a:p>
          <a:p>
            <a:pPr marL="457200" indent="-457200" eaLnBrk="1" hangingPunct="1">
              <a:lnSpc>
                <a:spcPct val="80000"/>
              </a:lnSpc>
              <a:spcAft>
                <a:spcPct val="20000"/>
              </a:spcAft>
              <a:buFontTx/>
              <a:buAutoNum type="arabicPeriod"/>
              <a:tabLst>
                <a:tab pos="3997325" algn="r"/>
              </a:tabLst>
            </a:pPr>
            <a:r>
              <a:rPr lang="en-GB" sz="1800" b="1" dirty="0" smtClean="0"/>
              <a:t>Alcohol use	4.5</a:t>
            </a:r>
          </a:p>
          <a:p>
            <a:pPr marL="457200" indent="-457200" eaLnBrk="1" hangingPunct="1">
              <a:lnSpc>
                <a:spcPct val="80000"/>
              </a:lnSpc>
              <a:spcAft>
                <a:spcPct val="20000"/>
              </a:spcAft>
              <a:buFontTx/>
              <a:buAutoNum type="arabicPeriod"/>
              <a:tabLst>
                <a:tab pos="3997325" algn="r"/>
              </a:tabLst>
            </a:pPr>
            <a:r>
              <a:rPr lang="en-GB" sz="1800" b="1" dirty="0" smtClean="0"/>
              <a:t>Unsafe water, sanitation         4.2</a:t>
            </a:r>
          </a:p>
          <a:p>
            <a:pPr marL="457200" indent="-457200" eaLnBrk="1" hangingPunct="1">
              <a:lnSpc>
                <a:spcPct val="80000"/>
              </a:lnSpc>
              <a:spcAft>
                <a:spcPct val="20000"/>
              </a:spcAft>
              <a:buFontTx/>
              <a:buAutoNum type="arabicPeriod"/>
              <a:tabLst>
                <a:tab pos="3997325" algn="r"/>
              </a:tabLst>
            </a:pPr>
            <a:r>
              <a:rPr lang="en-GB" sz="1800" b="1" dirty="0" smtClean="0"/>
              <a:t>High blood pressure	3.7</a:t>
            </a:r>
          </a:p>
          <a:p>
            <a:pPr marL="457200" indent="-457200" eaLnBrk="1" hangingPunct="1">
              <a:lnSpc>
                <a:spcPct val="80000"/>
              </a:lnSpc>
              <a:spcAft>
                <a:spcPct val="20000"/>
              </a:spcAft>
              <a:buFontTx/>
              <a:buAutoNum type="arabicPeriod"/>
              <a:tabLst>
                <a:tab pos="3997325" algn="r"/>
              </a:tabLst>
            </a:pPr>
            <a:r>
              <a:rPr lang="en-GB" sz="1800" b="1" dirty="0" smtClean="0"/>
              <a:t>Tobacco use	3.7</a:t>
            </a:r>
          </a:p>
          <a:p>
            <a:pPr marL="457200" indent="-457200" eaLnBrk="1" hangingPunct="1">
              <a:lnSpc>
                <a:spcPct val="80000"/>
              </a:lnSpc>
              <a:spcAft>
                <a:spcPct val="20000"/>
              </a:spcAft>
              <a:buFontTx/>
              <a:buAutoNum type="arabicPeriod"/>
              <a:tabLst>
                <a:tab pos="3997325" algn="r"/>
              </a:tabLst>
            </a:pPr>
            <a:r>
              <a:rPr lang="en-GB" sz="1800" b="1" dirty="0" smtClean="0"/>
              <a:t>Suboptimal breastfeeding	 2.9</a:t>
            </a:r>
          </a:p>
          <a:p>
            <a:pPr marL="457200" indent="-457200" eaLnBrk="1" hangingPunct="1">
              <a:lnSpc>
                <a:spcPct val="80000"/>
              </a:lnSpc>
              <a:spcAft>
                <a:spcPct val="20000"/>
              </a:spcAft>
              <a:buFontTx/>
              <a:buAutoNum type="arabicPeriod"/>
              <a:tabLst>
                <a:tab pos="3997325" algn="r"/>
              </a:tabLst>
            </a:pPr>
            <a:r>
              <a:rPr lang="en-GB" sz="1800" b="1" dirty="0" smtClean="0"/>
              <a:t>High blood glucose 	 2.7</a:t>
            </a:r>
          </a:p>
          <a:p>
            <a:pPr marL="457200" indent="-457200" eaLnBrk="1" hangingPunct="1">
              <a:lnSpc>
                <a:spcPct val="80000"/>
              </a:lnSpc>
              <a:spcAft>
                <a:spcPct val="20000"/>
              </a:spcAft>
              <a:buFontTx/>
              <a:buAutoNum type="arabicPeriod"/>
              <a:tabLst>
                <a:tab pos="3997325" algn="r"/>
              </a:tabLst>
            </a:pPr>
            <a:r>
              <a:rPr lang="en-GB" sz="1800" b="1" dirty="0" smtClean="0"/>
              <a:t>Indoor smoke from solid fuels	 2.7</a:t>
            </a:r>
          </a:p>
          <a:p>
            <a:pPr marL="457200" indent="-457200" eaLnBrk="1" hangingPunct="1">
              <a:lnSpc>
                <a:spcPct val="80000"/>
              </a:lnSpc>
              <a:spcAft>
                <a:spcPct val="20000"/>
              </a:spcAft>
              <a:buFontTx/>
              <a:buAutoNum type="arabicPeriod"/>
              <a:tabLst>
                <a:tab pos="3997325" algn="r"/>
              </a:tabLst>
            </a:pPr>
            <a:r>
              <a:rPr lang="en-GB" sz="1800" b="1" dirty="0" smtClean="0"/>
              <a:t>Overweight and obesity 	 2.3</a:t>
            </a:r>
          </a:p>
          <a:p>
            <a:pPr marL="457200" indent="-457200" eaLnBrk="1" hangingPunct="1">
              <a:lnSpc>
                <a:spcPct val="80000"/>
              </a:lnSpc>
              <a:spcAft>
                <a:spcPct val="20000"/>
              </a:spcAft>
              <a:buFontTx/>
              <a:buAutoNum type="arabicPeriod"/>
              <a:tabLst>
                <a:tab pos="3997325" algn="r"/>
              </a:tabLst>
            </a:pPr>
            <a:endParaRPr lang="en-GB" sz="1800" b="1" dirty="0" smtClean="0"/>
          </a:p>
          <a:p>
            <a:pPr marL="457200" indent="-457200" eaLnBrk="1" hangingPunct="1">
              <a:lnSpc>
                <a:spcPct val="80000"/>
              </a:lnSpc>
              <a:spcAft>
                <a:spcPct val="20000"/>
              </a:spcAft>
              <a:buFontTx/>
              <a:buNone/>
              <a:tabLst>
                <a:tab pos="3997325" algn="r"/>
              </a:tabLst>
            </a:pPr>
            <a:endParaRPr lang="en-GB" sz="1800" b="1" i="1" dirty="0" smtClean="0"/>
          </a:p>
          <a:p>
            <a:pPr marL="457200" indent="-457200" eaLnBrk="1" hangingPunct="1">
              <a:lnSpc>
                <a:spcPct val="80000"/>
              </a:lnSpc>
              <a:spcAft>
                <a:spcPct val="20000"/>
              </a:spcAft>
              <a:buFontTx/>
              <a:buNone/>
              <a:tabLst>
                <a:tab pos="3997325" algn="r"/>
              </a:tabLst>
            </a:pPr>
            <a:r>
              <a:rPr lang="en-GB" sz="1800" b="1" i="1" dirty="0" smtClean="0"/>
              <a:t>1.5 billion total global DALYs in 2004</a:t>
            </a:r>
          </a:p>
        </p:txBody>
      </p:sp>
      <p:sp>
        <p:nvSpPr>
          <p:cNvPr id="24582" name="Text Box 6"/>
          <p:cNvSpPr txBox="1">
            <a:spLocks noChangeArrowheads="1"/>
          </p:cNvSpPr>
          <p:nvPr/>
        </p:nvSpPr>
        <p:spPr bwMode="auto">
          <a:xfrm>
            <a:off x="846138" y="1041400"/>
            <a:ext cx="32480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algn="l"/>
            <a:r>
              <a:rPr lang="en-GB" sz="2400"/>
              <a:t>Attributable Mortality</a:t>
            </a:r>
          </a:p>
        </p:txBody>
      </p:sp>
      <p:sp>
        <p:nvSpPr>
          <p:cNvPr id="24583" name="Text Box 7"/>
          <p:cNvSpPr txBox="1">
            <a:spLocks noChangeArrowheads="1"/>
          </p:cNvSpPr>
          <p:nvPr/>
        </p:nvSpPr>
        <p:spPr bwMode="auto">
          <a:xfrm>
            <a:off x="5568950" y="1041400"/>
            <a:ext cx="2978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algn="l"/>
            <a:r>
              <a:rPr lang="en-GB" sz="2400"/>
              <a:t>Attributable DALYs</a:t>
            </a:r>
          </a:p>
        </p:txBody>
      </p:sp>
    </p:spTree>
    <p:extLst>
      <p:ext uri="{BB962C8B-B14F-4D97-AF65-F5344CB8AC3E}">
        <p14:creationId xmlns:p14="http://schemas.microsoft.com/office/powerpoint/2010/main" xmlns="" val="23315063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VisID">
  <a:themeElements>
    <a:clrScheme name="1_VisI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1_VisID">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bg1"/>
          </a:solidFill>
          <a:prstDash val="solid"/>
          <a:round/>
          <a:headEnd type="none"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bg1"/>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bg1"/>
          </a:solidFill>
          <a:prstDash val="solid"/>
          <a:round/>
          <a:headEnd type="none"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bg1"/>
            </a:solidFill>
            <a:effectLst/>
            <a:latin typeface="Verdana" pitchFamily="34" charset="0"/>
            <a:cs typeface="Arial" charset="0"/>
          </a:defRPr>
        </a:defPPr>
      </a:lstStyle>
    </a:lnDef>
  </a:objectDefaults>
  <a:extraClrSchemeLst>
    <a:extraClrScheme>
      <a:clrScheme name="1_VisI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VisI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VisI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VisI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VisI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VisI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VisI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VisI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VisI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VisI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VisI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VisI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8763</TotalTime>
  <Words>1936</Words>
  <Application>Microsoft Office PowerPoint</Application>
  <PresentationFormat>Affichage à l'écran (4:3)</PresentationFormat>
  <Paragraphs>504</Paragraphs>
  <Slides>40</Slides>
  <Notes>24</Notes>
  <HiddenSlides>0</HiddenSlides>
  <MMClips>0</MMClips>
  <ScaleCrop>false</ScaleCrop>
  <HeadingPairs>
    <vt:vector size="6" baseType="variant">
      <vt:variant>
        <vt:lpstr>Thème</vt:lpstr>
      </vt:variant>
      <vt:variant>
        <vt:i4>2</vt:i4>
      </vt:variant>
      <vt:variant>
        <vt:lpstr>Serveurs OLE incorporés</vt:lpstr>
      </vt:variant>
      <vt:variant>
        <vt:i4>1</vt:i4>
      </vt:variant>
      <vt:variant>
        <vt:lpstr>Titres des diapositives</vt:lpstr>
      </vt:variant>
      <vt:variant>
        <vt:i4>40</vt:i4>
      </vt:variant>
    </vt:vector>
  </HeadingPairs>
  <TitlesOfParts>
    <vt:vector size="43" baseType="lpstr">
      <vt:lpstr>Default Design</vt:lpstr>
      <vt:lpstr>1_VisID</vt:lpstr>
      <vt:lpstr>Chart</vt:lpstr>
      <vt:lpstr>Diapositive 1</vt:lpstr>
      <vt:lpstr>Diapositive 2</vt:lpstr>
      <vt:lpstr>Diapositive 3</vt:lpstr>
      <vt:lpstr>Diapositive 4</vt:lpstr>
      <vt:lpstr>Diapositive 5</vt:lpstr>
      <vt:lpstr>Diapositive 6</vt:lpstr>
      <vt:lpstr>Premature deaths from NCDs</vt:lpstr>
      <vt:lpstr>Diapositive 8</vt:lpstr>
      <vt:lpstr>Leading causes of attributable global mortality and burden of disease (2004)</vt:lpstr>
      <vt:lpstr>Diapositive 10</vt:lpstr>
      <vt:lpstr>Diapositive 11</vt:lpstr>
      <vt:lpstr>NCD Risk Factors  (2008 estimates)</vt:lpstr>
      <vt:lpstr>% insufficiently active*, WHO estimates, ages 15+ years, 2008, age std, by WHO region and WB income group</vt:lpstr>
      <vt:lpstr>% raised blood pressure*, WHO estimates,  ages 25+ years, 2008, age std</vt:lpstr>
      <vt:lpstr>% daily tobacco smoking, WHO estimates, ages 15+ years, 2008, age std,  by WHO region and WB income group</vt:lpstr>
      <vt:lpstr>Diapositive 16</vt:lpstr>
      <vt:lpstr>% overweight*, WHO estimates, ages 20+ years,  2008, age std</vt:lpstr>
      <vt:lpstr>% raised total cholesterol*, WHO estimates,  ages 25+ years, 2008, age std,  by WHO region and WB income group</vt:lpstr>
      <vt:lpstr>Global projections (2004 to 2030)</vt:lpstr>
      <vt:lpstr>Diapositive 20</vt:lpstr>
      <vt:lpstr>Diapositive 21</vt:lpstr>
      <vt:lpstr>Diapositive 22</vt:lpstr>
      <vt:lpstr>Diapositive 23</vt:lpstr>
      <vt:lpstr>Diapositive 24</vt:lpstr>
      <vt:lpstr>Diapositive 25</vt:lpstr>
      <vt:lpstr> Key messages</vt:lpstr>
      <vt:lpstr>   </vt:lpstr>
      <vt:lpstr>Diapositive 28</vt:lpstr>
      <vt:lpstr>Diapositive 29</vt:lpstr>
      <vt:lpstr>Diapositive 30</vt:lpstr>
      <vt:lpstr>Diapositive 31</vt:lpstr>
      <vt:lpstr>Diapositive 32</vt:lpstr>
      <vt:lpstr>Diapositive 33</vt:lpstr>
      <vt:lpstr>Diapositive 34</vt:lpstr>
      <vt:lpstr>Diapositive 35</vt:lpstr>
      <vt:lpstr>The Political Declaration…</vt:lpstr>
      <vt:lpstr>Diapositive 37</vt:lpstr>
      <vt:lpstr>Diapositive 38</vt:lpstr>
      <vt:lpstr>Diapositive 39</vt:lpstr>
      <vt:lpstr>Diapositive 40</vt:lpstr>
    </vt:vector>
  </TitlesOfParts>
  <Company>UNAIDS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Swiftc</dc:creator>
  <cp:lastModifiedBy>Office Informatique</cp:lastModifiedBy>
  <cp:revision>257</cp:revision>
  <cp:lastPrinted>2012-06-19T16:54:14Z</cp:lastPrinted>
  <dcterms:created xsi:type="dcterms:W3CDTF">2012-02-03T16:27:10Z</dcterms:created>
  <dcterms:modified xsi:type="dcterms:W3CDTF">2013-05-31T14:45:58Z</dcterms:modified>
</cp:coreProperties>
</file>